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8" d="100"/>
          <a:sy n="128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02D78-11B6-4365-A5B1-B4C4402C4D36}" type="datetimeFigureOut">
              <a:rPr lang="de-DE" smtClean="0"/>
              <a:t>21.12.2011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1451-B714-4DE3-AFE0-B859D3B6F2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55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E3738BE-96AE-45CC-BB5B-8BBF643097ED}" type="datetime1">
              <a:rPr lang="en-US" smtClean="0"/>
              <a:t>12/21/2011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2CD6-9D47-48F3-B8B4-B15A965EB85F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FB2A-5B29-48D4-8773-97491A233B80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E37C-CF02-4C51-A254-A66889553A51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EC0E7E-AD6C-42C1-9FBF-070B768312A8}" type="datetime1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1A2-AA18-48A4-B267-43F379CA7A80}" type="datetime1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6D7-8D17-4562-9AEA-ECA648CF7E12}" type="datetime1">
              <a:rPr lang="en-US" smtClean="0"/>
              <a:t>12/21/2011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DA60-F4F0-457A-A255-5519D455EF85}" type="datetime1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F9C2-1219-4BB8-BE80-17D51A1024C6}" type="datetime1">
              <a:rPr lang="en-US" smtClean="0"/>
              <a:t>12/21/2011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330B-B8D9-4484-B156-BBA8639C831D}" type="datetime1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16DD-2E08-4FE1-8841-3C47251C8E53}" type="datetime1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58517D-36A3-4FC7-A7D6-32DCF901A9A0}" type="datetime1">
              <a:rPr lang="en-US" smtClean="0"/>
              <a:t>12/21/2011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Empirische Methoden für Informatiker</a:t>
            </a:r>
            <a:br>
              <a:rPr lang="de-DE" dirty="0" smtClean="0"/>
            </a:br>
            <a:r>
              <a:rPr lang="de-DE" dirty="0" smtClean="0"/>
              <a:t>Teil 1: Die wissenschaftliche Methode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de-DE" smtClean="0"/>
              <a:t>Stefan Hanenberg</a:t>
            </a:r>
          </a:p>
          <a:p>
            <a:r>
              <a:rPr lang="de-DE" smtClean="0"/>
              <a:t>Christian Kästner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Empirische Methoden für Informatiker Teil 1: Die wissenschaftliche Methode</vt:lpstr>
    </vt:vector>
  </TitlesOfParts>
  <Company>Uni Marburg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Empirische Methoden für Informatiker Teil 1: Die wissenschaftliche Methode</dc:title>
  <dc:creator>kaestner</dc:creator>
  <cp:lastModifiedBy>kaestner</cp:lastModifiedBy>
  <cp:revision>3</cp:revision>
  <dcterms:created xsi:type="dcterms:W3CDTF">2011-12-21T16:14:48Z</dcterms:created>
  <dcterms:modified xsi:type="dcterms:W3CDTF">2011-12-21T16:31:22Z</dcterms:modified>
</cp:coreProperties>
</file>