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18.10.2012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6215074" y="428604"/>
            <a:ext cx="2928926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18.10.2012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18.10.2012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18.10.2012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18.10.2012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Richtlinien Paper-Präsentation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29444" cy="1143000"/>
          </a:xfrm>
        </p:spPr>
        <p:txBody>
          <a:bodyPr/>
          <a:lstStyle/>
          <a:p>
            <a:r>
              <a:rPr lang="en-US" smtClean="0"/>
              <a:t>Performance-Messungen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10-minütige Präsentation (Flipchart, Tafelbild, Folien)</a:t>
            </a:r>
          </a:p>
          <a:p>
            <a:r>
              <a:rPr lang="en-US" smtClean="0"/>
              <a:t>Bewerten Sie die Evaluierung und den Bericht darüber. Kernfragen:</a:t>
            </a:r>
          </a:p>
          <a:p>
            <a:pPr lvl="1"/>
            <a:r>
              <a:rPr lang="en-US" smtClean="0"/>
              <a:t>Ganz kurz: Was wurde evaluiert? Ergebnis?</a:t>
            </a:r>
            <a:endParaRPr lang="en-US" smtClean="0"/>
          </a:p>
          <a:p>
            <a:pPr lvl="1"/>
            <a:r>
              <a:rPr lang="de-DE" smtClean="0"/>
              <a:t>Wie wurde dort Performance evaluiert? </a:t>
            </a:r>
          </a:p>
          <a:p>
            <a:pPr lvl="1"/>
            <a:r>
              <a:rPr lang="de-DE" smtClean="0"/>
              <a:t>Welche </a:t>
            </a:r>
            <a:r>
              <a:rPr lang="de-DE" smtClean="0"/>
              <a:t>Ziele hatte die Evaluierung? </a:t>
            </a:r>
          </a:p>
          <a:p>
            <a:pPr lvl="1"/>
            <a:r>
              <a:rPr lang="de-DE" smtClean="0"/>
              <a:t>Wie </a:t>
            </a:r>
            <a:r>
              <a:rPr lang="de-DE" smtClean="0"/>
              <a:t>wurde die Auswahl des Benchmarks begruendet? </a:t>
            </a:r>
          </a:p>
          <a:p>
            <a:pPr lvl="1"/>
            <a:r>
              <a:rPr lang="de-DE" smtClean="0"/>
              <a:t>Wie </a:t>
            </a:r>
            <a:r>
              <a:rPr lang="de-DE" smtClean="0"/>
              <a:t>wurden die Daten ausgewertet? </a:t>
            </a:r>
          </a:p>
          <a:p>
            <a:pPr lvl="1"/>
            <a:r>
              <a:rPr lang="de-DE" smtClean="0"/>
              <a:t>Was </a:t>
            </a:r>
            <a:r>
              <a:rPr lang="de-DE" smtClean="0"/>
              <a:t>war gut? Fehlen Daten? Fehlen Untersuchungen? </a:t>
            </a:r>
          </a:p>
          <a:p>
            <a:pPr lvl="1"/>
            <a:r>
              <a:rPr lang="en-US" smtClean="0"/>
              <a:t>Ist </a:t>
            </a:r>
            <a:r>
              <a:rPr lang="en-US" smtClean="0"/>
              <a:t>die Evaluierung angemessen? </a:t>
            </a:r>
          </a:p>
          <a:p>
            <a:pPr lvl="1"/>
            <a:endParaRPr lang="en-US"/>
          </a:p>
        </p:txBody>
      </p:sp>
      <p:sp>
        <p:nvSpPr>
          <p:cNvPr id="6" name="Rechteck 5"/>
          <p:cNvSpPr/>
          <p:nvPr/>
        </p:nvSpPr>
        <p:spPr>
          <a:xfrm rot="1728353">
            <a:off x="6626259" y="558185"/>
            <a:ext cx="2500330" cy="7143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20-30 Minuten pro Paper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PresentationFormat>Bildschirmpräsentation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Richtlinien Paper-Präsentation</vt:lpstr>
      <vt:lpstr>Performance-Messungen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5</cp:revision>
  <dcterms:modified xsi:type="dcterms:W3CDTF">2012-10-18T13:45:01Z</dcterms:modified>
</cp:coreProperties>
</file>