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  <p:sldId id="265" r:id="rId11"/>
    <p:sldId id="266" r:id="rId12"/>
    <p:sldId id="267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017" autoAdjust="0"/>
  </p:normalViewPr>
  <p:slideViewPr>
    <p:cSldViewPr>
      <p:cViewPr>
        <p:scale>
          <a:sx n="100" d="100"/>
          <a:sy n="100" d="100"/>
        </p:scale>
        <p:origin x="-486" y="-42"/>
      </p:cViewPr>
      <p:guideLst>
        <p:guide orient="horz" pos="270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12.11.2012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844" y="142852"/>
            <a:ext cx="8864356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6300192" y="476672"/>
            <a:ext cx="259228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6322113"/>
            <a:ext cx="1571636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12.11.2012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1" r:id="rId3"/>
    <p:sldLayoutId id="2147483664" r:id="rId4"/>
    <p:sldLayoutId id="2147483663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1357290" y="4143380"/>
            <a:ext cx="640080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Struktur von Experimenten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Welche Abweichungen traten auf?</a:t>
            </a:r>
          </a:p>
          <a:p>
            <a:r>
              <a:rPr lang="en-US" smtClean="0"/>
              <a:t>Verweis auf Abschnitt Threats to Validity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Auswertung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Welche deskriptiven Statistiken?</a:t>
            </a:r>
          </a:p>
          <a:p>
            <a:pPr lvl="1"/>
            <a:r>
              <a:rPr lang="en-US" smtClean="0"/>
              <a:t>Beschreibend</a:t>
            </a:r>
          </a:p>
          <a:p>
            <a:pPr lvl="1"/>
            <a:r>
              <a:rPr lang="en-US" smtClean="0"/>
              <a:t>Z.B. Mittelwert, Standardabweichung, Boxplots…</a:t>
            </a:r>
          </a:p>
          <a:p>
            <a:r>
              <a:rPr lang="en-US" smtClean="0"/>
              <a:t>Welche Inferenzstatistiken?</a:t>
            </a:r>
          </a:p>
          <a:p>
            <a:pPr lvl="1"/>
            <a:r>
              <a:rPr lang="en-US" smtClean="0"/>
              <a:t>Schlüsse ziehend</a:t>
            </a:r>
          </a:p>
          <a:p>
            <a:pPr lvl="1"/>
            <a:r>
              <a:rPr lang="en-US" smtClean="0"/>
              <a:t>Typischerweise Signifikanztests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Threats to Validity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 bedroht die Validität des Experiments?</a:t>
            </a:r>
          </a:p>
          <a:p>
            <a:r>
              <a:rPr lang="en-US" smtClean="0"/>
              <a:t>Einteilung mindestens in interne </a:t>
            </a:r>
            <a:r>
              <a:rPr lang="en-US" smtClean="0"/>
              <a:t>und </a:t>
            </a:r>
            <a:r>
              <a:rPr lang="en-US" smtClean="0"/>
              <a:t>externe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Bewerten/Analysieren Sie das Experiment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Kriterien</a:t>
            </a:r>
          </a:p>
          <a:p>
            <a:pPr lvl="1"/>
            <a:r>
              <a:rPr lang="en-US" smtClean="0"/>
              <a:t>Objective, Variables, Material, Task, Design, Participants, Conduct, Deviation</a:t>
            </a:r>
          </a:p>
          <a:p>
            <a:r>
              <a:rPr lang="en-US" smtClean="0"/>
              <a:t>Wie würden Sie die Daten auswerten?</a:t>
            </a:r>
          </a:p>
          <a:p>
            <a:r>
              <a:rPr lang="en-US" smtClean="0"/>
              <a:t>Welche Threats to Validity gibt es?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 ist das Ziel des Experiments?</a:t>
            </a:r>
          </a:p>
          <a:p>
            <a:r>
              <a:rPr lang="en-US" smtClean="0"/>
              <a:t>Woher leitet sich das Ziel ab?</a:t>
            </a:r>
          </a:p>
          <a:p>
            <a:r>
              <a:rPr lang="en-US" smtClean="0"/>
              <a:t>Research Hypothesis/es oder Research Question/s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Unabhängige Variable</a:t>
            </a:r>
          </a:p>
          <a:p>
            <a:r>
              <a:rPr lang="en-US" smtClean="0"/>
              <a:t>Abhängige Variable</a:t>
            </a:r>
          </a:p>
          <a:p>
            <a:r>
              <a:rPr lang="en-US" smtClean="0"/>
              <a:t>Jeweils </a:t>
            </a:r>
            <a:r>
              <a:rPr lang="en-US" smtClean="0"/>
              <a:t>Operationalisierung und Stufen</a:t>
            </a:r>
            <a:endParaRPr lang="en-US" smtClean="0"/>
          </a:p>
          <a:p>
            <a:r>
              <a:rPr lang="en-US" smtClean="0"/>
              <a:t>Störvariablen</a:t>
            </a:r>
          </a:p>
          <a:p>
            <a:pPr lvl="1"/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857224" y="4143380"/>
          <a:ext cx="77867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198"/>
                <a:gridCol w="1071570"/>
                <a:gridCol w="2500330"/>
                <a:gridCol w="1100145"/>
                <a:gridCol w="16144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Kontroll-Technik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Gemessen/Gesichert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Wie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smtClean="0">
                          <a:solidFill>
                            <a:schemeClr val="tx1"/>
                          </a:solidFill>
                        </a:rPr>
                        <a:t>Warum</a:t>
                      </a:r>
                      <a:endParaRPr lang="en-US" sz="16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hteck 6"/>
          <p:cNvSpPr/>
          <p:nvPr/>
        </p:nvSpPr>
        <p:spPr>
          <a:xfrm>
            <a:off x="2357422" y="5000636"/>
            <a:ext cx="1000132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Konstant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428992" y="5000636"/>
            <a:ext cx="2500330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Um Training zu vermeiden (wg. Resourcen)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929322" y="5006980"/>
            <a:ext cx="1071570" cy="214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PROPHET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000892" y="5006980"/>
            <a:ext cx="1643074" cy="708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chemeClr val="tx1"/>
                </a:solidFill>
              </a:rPr>
              <a:t>Einfach zu er-lernen bzw. bereits bekannt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7224" y="5006980"/>
            <a:ext cx="1500198" cy="2079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smtClean="0">
                <a:solidFill>
                  <a:sysClr val="windowText" lastClr="000000"/>
                </a:solidFill>
              </a:rPr>
              <a:t>Toolerfahrung</a:t>
            </a:r>
            <a:endParaRPr lang="en-US" sz="1600">
              <a:solidFill>
                <a:sysClr val="windowText" lastClr="000000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857224" y="4849968"/>
            <a:ext cx="7787536" cy="943934"/>
            <a:chOff x="928662" y="4849968"/>
            <a:chExt cx="7787536" cy="943934"/>
          </a:xfrm>
        </p:grpSpPr>
        <p:cxnSp>
          <p:nvCxnSpPr>
            <p:cNvPr id="18" name="Gerade Verbindung 17"/>
            <p:cNvCxnSpPr/>
            <p:nvPr/>
          </p:nvCxnSpPr>
          <p:spPr>
            <a:xfrm>
              <a:off x="928662" y="5784866"/>
              <a:ext cx="778674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 rot="5400000" flipH="1" flipV="1">
              <a:off x="8251057" y="5322107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/>
            <p:nvPr/>
          </p:nvCxnSpPr>
          <p:spPr>
            <a:xfrm rot="5400000" flipH="1" flipV="1">
              <a:off x="465109" y="5321313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 rot="5400000" flipH="1" flipV="1">
              <a:off x="6639397" y="5315425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5400000" flipH="1" flipV="1">
              <a:off x="5542117" y="532876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 rot="5400000" flipH="1" flipV="1">
              <a:off x="3042757" y="5316379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 rot="5400000" flipH="1" flipV="1">
              <a:off x="1968337" y="5313521"/>
              <a:ext cx="9286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Quelltexte</a:t>
            </a:r>
          </a:p>
          <a:p>
            <a:r>
              <a:rPr lang="en-US" smtClean="0"/>
              <a:t>Tools</a:t>
            </a:r>
          </a:p>
          <a:p>
            <a:r>
              <a:rPr lang="en-US" smtClean="0"/>
              <a:t>Fragebögen</a:t>
            </a:r>
          </a:p>
          <a:p>
            <a:r>
              <a:rPr lang="en-US" smtClean="0"/>
              <a:t>Jeweils, warum gerade dieses Material und warum es geeignet ist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 sollten die Probanden machen?</a:t>
            </a:r>
          </a:p>
          <a:p>
            <a:r>
              <a:rPr lang="en-US" smtClean="0"/>
              <a:t>Warum sollten sie das machen; wie hilft das, um die Hypothese zu beantworten?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Design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Was für ein experimentelles Design wurde angewendet?</a:t>
            </a:r>
          </a:p>
          <a:p>
            <a:r>
              <a:rPr lang="en-US" smtClean="0"/>
              <a:t>Warum?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 kommen sie her?</a:t>
            </a:r>
          </a:p>
          <a:p>
            <a:r>
              <a:rPr lang="en-US" smtClean="0"/>
              <a:t>Welche charakteristischen Werte haben sie?</a:t>
            </a:r>
          </a:p>
          <a:p>
            <a:pPr lvl="1"/>
            <a:r>
              <a:rPr lang="en-US" smtClean="0"/>
              <a:t>Alles, was Störvariable sein könnte</a:t>
            </a:r>
          </a:p>
          <a:p>
            <a:pPr lvl="1"/>
            <a:r>
              <a:rPr lang="en-US" smtClean="0"/>
              <a:t>Z.B. Alter, Geschlecht, Programmiererfahrung,…</a:t>
            </a:r>
          </a:p>
          <a:p>
            <a:r>
              <a:rPr lang="en-US" smtClean="0"/>
              <a:t>Warum sind sie geeignet für die Beantwortung der Hypothese?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Conduct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Ausführung</a:t>
            </a:r>
          </a:p>
          <a:p>
            <a:r>
              <a:rPr lang="en-US" smtClean="0"/>
              <a:t>Zeitliche Abfolge</a:t>
            </a:r>
          </a:p>
          <a:p>
            <a:r>
              <a:rPr lang="en-US" smtClean="0"/>
              <a:t>Was für eine Einführung/Training gab es?</a:t>
            </a:r>
          </a:p>
          <a:p>
            <a:r>
              <a:rPr lang="en-US" smtClean="0"/>
              <a:t>Warum?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Bildschirmpräsentation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Larissa-Design</vt:lpstr>
      <vt:lpstr>Struktur von Experimenten</vt:lpstr>
      <vt:lpstr>Bewerten/Analysieren Sie das Experiment</vt:lpstr>
      <vt:lpstr>Objective</vt:lpstr>
      <vt:lpstr>Variables</vt:lpstr>
      <vt:lpstr>Material</vt:lpstr>
      <vt:lpstr>Task</vt:lpstr>
      <vt:lpstr>Design</vt:lpstr>
      <vt:lpstr>Probanden</vt:lpstr>
      <vt:lpstr>Conduct</vt:lpstr>
      <vt:lpstr>Deviation</vt:lpstr>
      <vt:lpstr>Auswertung</vt:lpstr>
      <vt:lpstr>Threats to Validity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janet</cp:lastModifiedBy>
  <cp:revision>881</cp:revision>
  <dcterms:modified xsi:type="dcterms:W3CDTF">2012-11-12T13:21:53Z</dcterms:modified>
</cp:coreProperties>
</file>