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63" r:id="rId3"/>
    <p:sldId id="257" r:id="rId4"/>
    <p:sldId id="262" r:id="rId5"/>
    <p:sldId id="261" r:id="rId6"/>
    <p:sldId id="258" r:id="rId7"/>
    <p:sldId id="259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5" d="100"/>
          <a:sy n="95" d="100"/>
        </p:scale>
        <p:origin x="-96" y="-3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76F4C8-4382-47C7-BFF2-4548C4A0B255}" type="datetimeFigureOut">
              <a:rPr lang="de-DE" smtClean="0"/>
              <a:t>01.01.2012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75B12-2BEA-4D9B-8F9A-DF2A07C5C30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621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50AAA1D-9217-4D11-9EA2-C35D41EF3343}" type="datetime1">
              <a:rPr lang="en-US" smtClean="0"/>
              <a:t>1/1/2012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5120A1DE-653D-4572-B368-446231BC2768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75CEA-06C8-4829-ADFB-1D2926F5EB74}" type="datetime1">
              <a:rPr lang="en-US" smtClean="0"/>
              <a:t>1/1/2012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419EE-873F-4A04-8E3E-23ADF162FF9B}" type="datetime1">
              <a:rPr lang="en-US" smtClean="0"/>
              <a:t>1/1/2012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73E7-9BFA-4104-9C9E-D07716B60BD8}" type="datetime1">
              <a:rPr lang="en-US" smtClean="0"/>
              <a:t>1/1/2012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DF33008-4D7B-4545-972C-ACD6BD1B4DA2}" type="datetime1">
              <a:rPr lang="en-US" smtClean="0"/>
              <a:t>1/1/2012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5120A1DE-653D-4572-B368-446231BC276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628D-2C6D-4E1B-B3C0-76889A3394D7}" type="datetime1">
              <a:rPr lang="en-US" smtClean="0"/>
              <a:t>1/1/2012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12FDD-89C7-4AE2-8761-757DC5C4C1AF}" type="datetime1">
              <a:rPr lang="en-US" smtClean="0"/>
              <a:t>1/1/2012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0052F-F47F-4499-A1DE-C45725F050C7}" type="datetime1">
              <a:rPr lang="en-US" smtClean="0"/>
              <a:t>1/1/2012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1F6A-AF34-4000-AE15-9881A30EEC5A}" type="datetime1">
              <a:rPr lang="en-US" smtClean="0"/>
              <a:t>1/1/2012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5F80-3A5D-4A51-A41F-8C52BF32AFAB}" type="datetime1">
              <a:rPr lang="en-US" smtClean="0"/>
              <a:t>1/1/2012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AE4D6-12B7-434C-97B0-3552705C98A9}" type="datetime1">
              <a:rPr lang="en-US" smtClean="0"/>
              <a:t>1/1/2012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16E51A4-FE44-4CF6-ABC8-81732A6271D5}" type="datetime1">
              <a:rPr lang="en-US" smtClean="0"/>
              <a:t>1/1/2012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120A1DE-653D-4572-B368-446231BC2768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ni-marburg.de/fb12/ps/team/kaestn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Empirische Methoden für Informatiker</a:t>
            </a:r>
            <a:br>
              <a:rPr lang="de-DE" dirty="0" smtClean="0"/>
            </a:br>
            <a:r>
              <a:rPr lang="de-DE" dirty="0" smtClean="0"/>
              <a:t>Sonstiges – Noch zu verschieben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085184"/>
            <a:ext cx="6858000" cy="648072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Christian Kästner</a:t>
            </a:r>
          </a:p>
          <a:p>
            <a:r>
              <a:rPr lang="de-DE" dirty="0" smtClean="0"/>
              <a:t>Stefan </a:t>
            </a:r>
            <a:r>
              <a:rPr lang="de-DE" dirty="0" err="1" smtClean="0"/>
              <a:t>Hanenberg</a:t>
            </a:r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14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Empfehlung</a:t>
            </a:r>
            <a:r>
              <a:rPr lang="en-US" dirty="0" smtClean="0"/>
              <a:t> </a:t>
            </a:r>
            <a:r>
              <a:rPr lang="en-US" dirty="0" err="1" smtClean="0"/>
              <a:t>Farbschema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827584" y="2060848"/>
            <a:ext cx="2618217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1"/>
            <a:r>
              <a:rPr lang="en-US" dirty="0" err="1"/>
              <a:t>Gruen</a:t>
            </a:r>
            <a:r>
              <a:rPr lang="en-US" dirty="0"/>
              <a:t> </a:t>
            </a:r>
            <a:r>
              <a:rPr lang="en-US" dirty="0" err="1"/>
              <a:t>fuer</a:t>
            </a:r>
            <a:r>
              <a:rPr lang="en-US" dirty="0"/>
              <a:t> </a:t>
            </a:r>
            <a:r>
              <a:rPr lang="en-US" dirty="0" err="1"/>
              <a:t>Aufgaben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5220072" y="1988840"/>
            <a:ext cx="2088232" cy="9233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Quelltextbeispiele</a:t>
            </a: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/>
              <a:t>}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1331640" y="4437112"/>
            <a:ext cx="988027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Literatur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5205877" y="3059668"/>
            <a:ext cx="2606483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 </a:t>
            </a:r>
            <a:r>
              <a:rPr lang="en-US" dirty="0" err="1" smtClean="0"/>
              <a:t>oder</a:t>
            </a:r>
            <a:r>
              <a:rPr lang="en-US" dirty="0" smtClean="0"/>
              <a:t> Shell commandos</a:t>
            </a:r>
            <a:endParaRPr lang="de-DE" dirty="0"/>
          </a:p>
        </p:txBody>
      </p:sp>
      <p:sp>
        <p:nvSpPr>
          <p:cNvPr id="9" name="TextBox 8"/>
          <p:cNvSpPr txBox="1"/>
          <p:nvPr/>
        </p:nvSpPr>
        <p:spPr>
          <a:xfrm>
            <a:off x="1619672" y="3356992"/>
            <a:ext cx="294959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Achtung</a:t>
            </a:r>
            <a:r>
              <a:rPr lang="en-US" dirty="0" smtClean="0"/>
              <a:t>, </a:t>
            </a:r>
            <a:r>
              <a:rPr lang="en-US" dirty="0" err="1" smtClean="0"/>
              <a:t>Hinweise</a:t>
            </a:r>
            <a:r>
              <a:rPr lang="en-US" dirty="0" smtClean="0"/>
              <a:t>, </a:t>
            </a:r>
            <a:r>
              <a:rPr lang="en-US" dirty="0" err="1" smtClean="0"/>
              <a:t>betonung</a:t>
            </a:r>
            <a:endParaRPr lang="de-DE" dirty="0"/>
          </a:p>
        </p:txBody>
      </p:sp>
      <p:sp>
        <p:nvSpPr>
          <p:cNvPr id="10" name="TextBox 9"/>
          <p:cNvSpPr txBox="1"/>
          <p:nvPr/>
        </p:nvSpPr>
        <p:spPr>
          <a:xfrm>
            <a:off x="2136692" y="3789040"/>
            <a:ext cx="16870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frei</a:t>
            </a:r>
            <a:r>
              <a:rPr lang="en-US" dirty="0" smtClean="0"/>
              <a:t> </a:t>
            </a:r>
            <a:r>
              <a:rPr lang="en-US" dirty="0" err="1" smtClean="0"/>
              <a:t>verwendbar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6634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Aufgabe</a:t>
            </a:r>
            <a:r>
              <a:rPr lang="en-US" dirty="0" smtClean="0"/>
              <a:t>: </a:t>
            </a:r>
            <a:r>
              <a:rPr lang="en-US" dirty="0" err="1" smtClean="0"/>
              <a:t>Autovervollstaendigung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Lesen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dieser</a:t>
            </a:r>
            <a:r>
              <a:rPr lang="en-US" dirty="0" smtClean="0"/>
              <a:t> </a:t>
            </a:r>
            <a:r>
              <a:rPr lang="en-US" dirty="0" err="1" smtClean="0"/>
              <a:t>Publikationen</a:t>
            </a:r>
            <a:r>
              <a:rPr lang="en-US" dirty="0" smtClean="0"/>
              <a:t> und </a:t>
            </a:r>
            <a:r>
              <a:rPr lang="en-US" dirty="0" err="1" smtClean="0"/>
              <a:t>erlaeutern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die </a:t>
            </a:r>
            <a:r>
              <a:rPr lang="en-US" dirty="0" err="1" smtClean="0"/>
              <a:t>Evaluierungsstrategie</a:t>
            </a:r>
            <a:endParaRPr lang="en-US" dirty="0" smtClean="0"/>
          </a:p>
          <a:p>
            <a:pPr lvl="1"/>
            <a:r>
              <a:rPr lang="en-US" dirty="0" smtClean="0"/>
              <a:t>Bruch, </a:t>
            </a:r>
            <a:r>
              <a:rPr lang="en-US" dirty="0" err="1" smtClean="0"/>
              <a:t>Monperrus</a:t>
            </a:r>
            <a:r>
              <a:rPr lang="en-US" dirty="0" smtClean="0"/>
              <a:t>, </a:t>
            </a:r>
            <a:r>
              <a:rPr lang="en-US" dirty="0" err="1" smtClean="0"/>
              <a:t>Mezini</a:t>
            </a:r>
            <a:r>
              <a:rPr lang="en-US" dirty="0" smtClean="0"/>
              <a:t>. Learning from Examples to Improve Code Completion Systems. In ESEC-FSE. 2009.</a:t>
            </a:r>
          </a:p>
          <a:p>
            <a:pPr lvl="1"/>
            <a:r>
              <a:rPr lang="en-US" dirty="0" err="1" smtClean="0"/>
              <a:t>Robbes</a:t>
            </a:r>
            <a:r>
              <a:rPr lang="en-US" dirty="0" smtClean="0"/>
              <a:t> and </a:t>
            </a:r>
            <a:r>
              <a:rPr lang="en-US" dirty="0" err="1" smtClean="0"/>
              <a:t>Lanza</a:t>
            </a:r>
            <a:r>
              <a:rPr lang="en-US" dirty="0" smtClean="0"/>
              <a:t>. How Program History Can Improve Code Completion. In ASE. 2008.</a:t>
            </a:r>
          </a:p>
          <a:p>
            <a:pPr lvl="1"/>
            <a:r>
              <a:rPr lang="en-US" dirty="0" err="1" smtClean="0"/>
              <a:t>Hou</a:t>
            </a:r>
            <a:r>
              <a:rPr lang="en-US" dirty="0" smtClean="0"/>
              <a:t> and </a:t>
            </a:r>
            <a:r>
              <a:rPr lang="en-US" dirty="0" err="1" smtClean="0"/>
              <a:t>Pletcher</a:t>
            </a:r>
            <a:r>
              <a:rPr lang="en-US" dirty="0" smtClean="0"/>
              <a:t>. An Evaluation of the Strategies of Sorting, Filtering, and Grouping API Methods for Code Completion. In ICSM, 2011.</a:t>
            </a:r>
          </a:p>
          <a:p>
            <a:r>
              <a:rPr lang="en-US" dirty="0" err="1" smtClean="0"/>
              <a:t>Diskutieren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</a:t>
            </a:r>
            <a:r>
              <a:rPr lang="en-US" dirty="0" err="1" smtClean="0"/>
              <a:t>zusammen</a:t>
            </a:r>
            <a:r>
              <a:rPr lang="en-US" dirty="0" smtClean="0"/>
              <a:t> </a:t>
            </a:r>
            <a:r>
              <a:rPr lang="en-US" dirty="0" err="1" smtClean="0"/>
              <a:t>Gemeinsamkeiten</a:t>
            </a:r>
            <a:r>
              <a:rPr lang="en-US" dirty="0" smtClean="0"/>
              <a:t> und </a:t>
            </a:r>
            <a:r>
              <a:rPr lang="en-US" dirty="0" err="1" smtClean="0"/>
              <a:t>Unterschiede</a:t>
            </a:r>
            <a:r>
              <a:rPr lang="en-US" dirty="0" smtClean="0"/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0536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Aufgabe</a:t>
            </a:r>
            <a:r>
              <a:rPr lang="en-US" dirty="0" smtClean="0"/>
              <a:t>: </a:t>
            </a:r>
            <a:r>
              <a:rPr lang="en-US" dirty="0" err="1" smtClean="0"/>
              <a:t>Abschlussarbeiten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Lesen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Abschlussarbeit</a:t>
            </a:r>
            <a:r>
              <a:rPr lang="en-US" dirty="0" smtClean="0"/>
              <a:t> </a:t>
            </a:r>
            <a:r>
              <a:rPr lang="en-US" dirty="0" err="1" smtClean="0"/>
              <a:t>quer</a:t>
            </a:r>
            <a:r>
              <a:rPr lang="en-US" dirty="0" smtClean="0"/>
              <a:t> (</a:t>
            </a:r>
            <a:r>
              <a:rPr lang="en-US" dirty="0" err="1" smtClean="0"/>
              <a:t>z.b</a:t>
            </a:r>
            <a:r>
              <a:rPr lang="en-US" dirty="0" smtClean="0"/>
              <a:t>. PDFs </a:t>
            </a:r>
            <a:r>
              <a:rPr lang="en-US" dirty="0" err="1" smtClean="0"/>
              <a:t>unter</a:t>
            </a:r>
            <a:r>
              <a:rPr lang="en-US" dirty="0" smtClean="0"/>
              <a:t>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www.uni-marburg.de/fb12/ps/team/kaestner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Was </a:t>
            </a:r>
            <a:r>
              <a:rPr lang="en-US" dirty="0" err="1" smtClean="0"/>
              <a:t>ist</a:t>
            </a:r>
            <a:r>
              <a:rPr lang="en-US" dirty="0" smtClean="0"/>
              <a:t> der </a:t>
            </a:r>
            <a:r>
              <a:rPr lang="en-US" dirty="0" err="1" smtClean="0"/>
              <a:t>Beitrag</a:t>
            </a:r>
            <a:r>
              <a:rPr lang="en-US" dirty="0" smtClean="0"/>
              <a:t> der </a:t>
            </a:r>
            <a:r>
              <a:rPr lang="en-US" dirty="0" err="1" smtClean="0"/>
              <a:t>Arbeit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Was </a:t>
            </a:r>
            <a:r>
              <a:rPr lang="en-US" dirty="0" err="1" smtClean="0"/>
              <a:t>wurde</a:t>
            </a:r>
            <a:r>
              <a:rPr lang="en-US" dirty="0" smtClean="0"/>
              <a:t> </a:t>
            </a:r>
            <a:r>
              <a:rPr lang="en-US" dirty="0" err="1" smtClean="0"/>
              <a:t>evaluiert</a:t>
            </a:r>
            <a:r>
              <a:rPr lang="en-US" dirty="0" smtClean="0"/>
              <a:t> und </a:t>
            </a:r>
            <a:r>
              <a:rPr lang="en-US" dirty="0" err="1" smtClean="0"/>
              <a:t>wie</a:t>
            </a:r>
            <a:r>
              <a:rPr lang="en-US" dirty="0" smtClean="0"/>
              <a:t>? </a:t>
            </a:r>
          </a:p>
          <a:p>
            <a:pPr lvl="1"/>
            <a:r>
              <a:rPr lang="en-US" dirty="0" err="1" smtClean="0"/>
              <a:t>Diskutieren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die </a:t>
            </a:r>
            <a:r>
              <a:rPr lang="en-US" dirty="0" err="1" smtClean="0"/>
              <a:t>Evaluierung</a:t>
            </a:r>
            <a:r>
              <a:rPr lang="en-US" dirty="0" smtClean="0"/>
              <a:t> </a:t>
            </a:r>
            <a:r>
              <a:rPr lang="en-US" dirty="0" err="1" smtClean="0"/>
              <a:t>kritisch</a:t>
            </a:r>
            <a:r>
              <a:rPr lang="en-US" dirty="0" smtClean="0"/>
              <a:t>. </a:t>
            </a:r>
            <a:r>
              <a:rPr lang="en-US" dirty="0" err="1" smtClean="0"/>
              <a:t>Nennen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</a:t>
            </a:r>
            <a:r>
              <a:rPr lang="en-US" dirty="0" err="1" smtClean="0"/>
              <a:t>prositive</a:t>
            </a:r>
            <a:r>
              <a:rPr lang="en-US" dirty="0" smtClean="0"/>
              <a:t> </a:t>
            </a:r>
            <a:r>
              <a:rPr lang="en-US" dirty="0" err="1" smtClean="0"/>
              <a:t>Aspekte</a:t>
            </a:r>
            <a:r>
              <a:rPr lang="en-US" dirty="0" smtClean="0"/>
              <a:t> und </a:t>
            </a:r>
            <a:r>
              <a:rPr lang="en-US" dirty="0" err="1" smtClean="0"/>
              <a:t>machen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</a:t>
            </a:r>
            <a:r>
              <a:rPr lang="en-US" dirty="0" err="1" smtClean="0"/>
              <a:t>gegebenenfalls</a:t>
            </a:r>
            <a:r>
              <a:rPr lang="en-US" dirty="0" smtClean="0"/>
              <a:t> </a:t>
            </a:r>
            <a:r>
              <a:rPr lang="en-US" dirty="0" err="1" smtClean="0"/>
              <a:t>Verbesserungsvorschlaege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Falls </a:t>
            </a:r>
            <a:r>
              <a:rPr lang="en-US" dirty="0" err="1" smtClean="0"/>
              <a:t>keine</a:t>
            </a:r>
            <a:r>
              <a:rPr lang="en-US" dirty="0" smtClean="0"/>
              <a:t> </a:t>
            </a:r>
            <a:r>
              <a:rPr lang="en-US" dirty="0" err="1" smtClean="0"/>
              <a:t>Evaluierung</a:t>
            </a:r>
            <a:r>
              <a:rPr lang="en-US" dirty="0" smtClean="0"/>
              <a:t> </a:t>
            </a:r>
            <a:r>
              <a:rPr lang="en-US" dirty="0" err="1" smtClean="0"/>
              <a:t>vorhanden</a:t>
            </a:r>
            <a:r>
              <a:rPr lang="en-US" dirty="0" smtClean="0"/>
              <a:t>: </a:t>
            </a:r>
            <a:r>
              <a:rPr lang="en-US" dirty="0" err="1" smtClean="0"/>
              <a:t>Skizzieren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moegliche</a:t>
            </a:r>
            <a:r>
              <a:rPr lang="en-US" dirty="0" smtClean="0"/>
              <a:t> </a:t>
            </a:r>
            <a:r>
              <a:rPr lang="en-US" dirty="0" err="1" smtClean="0"/>
              <a:t>Evaluierung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1733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6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Evaluierung</a:t>
            </a:r>
            <a:r>
              <a:rPr lang="en-US" dirty="0" smtClean="0"/>
              <a:t> von Design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Design von </a:t>
            </a:r>
            <a:r>
              <a:rPr lang="en-US" dirty="0" err="1" smtClean="0"/>
              <a:t>Programmiersprachen</a:t>
            </a:r>
            <a:endParaRPr lang="en-US" dirty="0" smtClean="0"/>
          </a:p>
          <a:p>
            <a:r>
              <a:rPr lang="en-US" dirty="0" smtClean="0"/>
              <a:t>Design von </a:t>
            </a:r>
            <a:r>
              <a:rPr lang="en-US" dirty="0" err="1" smtClean="0"/>
              <a:t>Benutzerschnittstellen</a:t>
            </a:r>
            <a:endParaRPr lang="en-US" dirty="0" smtClean="0"/>
          </a:p>
          <a:p>
            <a:r>
              <a:rPr lang="en-US" dirty="0" smtClean="0"/>
              <a:t>Design von </a:t>
            </a:r>
            <a:r>
              <a:rPr lang="en-US" dirty="0" err="1" smtClean="0"/>
              <a:t>Softwarearchitekturen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Fragestellung</a:t>
            </a:r>
            <a:r>
              <a:rPr lang="en-US" dirty="0" smtClean="0"/>
              <a:t>: </a:t>
            </a: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macht</a:t>
            </a:r>
            <a:r>
              <a:rPr lang="en-US" dirty="0" smtClean="0"/>
              <a:t> man X?</a:t>
            </a:r>
          </a:p>
          <a:p>
            <a:pPr lvl="1"/>
            <a:r>
              <a:rPr lang="en-US" dirty="0" err="1" smtClean="0"/>
              <a:t>Loesung</a:t>
            </a:r>
            <a:r>
              <a:rPr lang="en-US" dirty="0" smtClean="0"/>
              <a:t>: </a:t>
            </a:r>
            <a:r>
              <a:rPr lang="en-US" dirty="0" err="1" smtClean="0"/>
              <a:t>Spezifikation</a:t>
            </a:r>
            <a:r>
              <a:rPr lang="en-US" dirty="0" smtClean="0"/>
              <a:t> von X</a:t>
            </a:r>
          </a:p>
          <a:p>
            <a:r>
              <a:rPr lang="en-US" dirty="0" err="1" smtClean="0"/>
              <a:t>Evaluierung</a:t>
            </a:r>
            <a:r>
              <a:rPr lang="en-US" dirty="0" smtClean="0"/>
              <a:t>: </a:t>
            </a:r>
            <a:r>
              <a:rPr lang="en-US" dirty="0" err="1" smtClean="0"/>
              <a:t>Nuetzlich</a:t>
            </a:r>
            <a:r>
              <a:rPr lang="en-US" dirty="0" smtClean="0"/>
              <a:t>/</a:t>
            </a:r>
            <a:r>
              <a:rPr lang="en-US" dirty="0" err="1" smtClean="0"/>
              <a:t>Nutzlos</a:t>
            </a:r>
            <a:r>
              <a:rPr lang="en-US" dirty="0" smtClean="0"/>
              <a:t> </a:t>
            </a:r>
            <a:r>
              <a:rPr lang="en-US" dirty="0" err="1" smtClean="0"/>
              <a:t>statt</a:t>
            </a:r>
            <a:r>
              <a:rPr lang="en-US" dirty="0" smtClean="0"/>
              <a:t> </a:t>
            </a:r>
            <a:r>
              <a:rPr lang="en-US" dirty="0" err="1" smtClean="0"/>
              <a:t>Richtig</a:t>
            </a:r>
            <a:r>
              <a:rPr lang="en-US" dirty="0" smtClean="0"/>
              <a:t>/</a:t>
            </a:r>
            <a:r>
              <a:rPr lang="en-US" dirty="0" err="1" smtClean="0"/>
              <a:t>Falsch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2529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Evaluierung</a:t>
            </a:r>
            <a:r>
              <a:rPr lang="en-US" dirty="0" smtClean="0"/>
              <a:t> von Design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Fragestellung</a:t>
            </a:r>
            <a:r>
              <a:rPr lang="en-US" dirty="0" smtClean="0"/>
              <a:t> </a:t>
            </a:r>
            <a:r>
              <a:rPr lang="en-US" dirty="0" err="1" smtClean="0"/>
              <a:t>konkretisieren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Ziele</a:t>
            </a:r>
            <a:r>
              <a:rPr lang="en-US" dirty="0" smtClean="0"/>
              <a:t> </a:t>
            </a:r>
            <a:r>
              <a:rPr lang="en-US" dirty="0" err="1" smtClean="0"/>
              <a:t>formulieren</a:t>
            </a:r>
            <a:endParaRPr lang="en-US" dirty="0" smtClean="0"/>
          </a:p>
          <a:p>
            <a:pPr lvl="1"/>
            <a:r>
              <a:rPr lang="en-US" dirty="0" err="1" smtClean="0"/>
              <a:t>Lesbarkeit</a:t>
            </a:r>
            <a:r>
              <a:rPr lang="en-US" dirty="0" smtClean="0"/>
              <a:t>, Wartbarkeit, </a:t>
            </a:r>
            <a:r>
              <a:rPr lang="en-US" dirty="0" err="1" smtClean="0"/>
              <a:t>Benutzbarkeit</a:t>
            </a:r>
            <a:r>
              <a:rPr lang="en-US" dirty="0" smtClean="0"/>
              <a:t>, “</a:t>
            </a:r>
            <a:r>
              <a:rPr lang="en-US" dirty="0" err="1" smtClean="0"/>
              <a:t>Schoenheit</a:t>
            </a:r>
            <a:r>
              <a:rPr lang="en-US" dirty="0" smtClean="0"/>
              <a:t>”, </a:t>
            </a:r>
            <a:r>
              <a:rPr lang="en-US" dirty="0" err="1" smtClean="0"/>
              <a:t>Effizienz</a:t>
            </a:r>
            <a:r>
              <a:rPr lang="en-US" dirty="0" smtClean="0"/>
              <a:t>, </a:t>
            </a:r>
            <a:r>
              <a:rPr lang="en-US" dirty="0" err="1" smtClean="0"/>
              <a:t>Erweiterbarkeit</a:t>
            </a:r>
            <a:r>
              <a:rPr lang="en-US" dirty="0" smtClean="0"/>
              <a:t>, </a:t>
            </a:r>
            <a:r>
              <a:rPr lang="en-US" dirty="0" err="1" smtClean="0"/>
              <a:t>Kosten</a:t>
            </a:r>
            <a:r>
              <a:rPr lang="en-US" dirty="0" smtClean="0"/>
              <a:t>, </a:t>
            </a:r>
            <a:r>
              <a:rPr lang="en-US" dirty="0" err="1" smtClean="0"/>
              <a:t>Sicherheit</a:t>
            </a:r>
            <a:r>
              <a:rPr lang="en-US" dirty="0" smtClean="0"/>
              <a:t>, </a:t>
            </a:r>
            <a:r>
              <a:rPr lang="en-US" dirty="0" err="1" smtClean="0"/>
              <a:t>Skalierbarkeit</a:t>
            </a:r>
            <a:r>
              <a:rPr lang="en-US" dirty="0" smtClean="0"/>
              <a:t>, </a:t>
            </a:r>
            <a:r>
              <a:rPr lang="en-US" dirty="0" err="1" smtClean="0"/>
              <a:t>loest</a:t>
            </a:r>
            <a:r>
              <a:rPr lang="en-US" dirty="0" smtClean="0"/>
              <a:t> Problem X, …</a:t>
            </a:r>
          </a:p>
          <a:p>
            <a:r>
              <a:rPr lang="en-US" dirty="0" err="1" smtClean="0"/>
              <a:t>Bewertung</a:t>
            </a:r>
            <a:r>
              <a:rPr lang="en-US" dirty="0" smtClean="0"/>
              <a:t> </a:t>
            </a:r>
            <a:r>
              <a:rPr lang="en-US" dirty="0" err="1"/>
              <a:t>a</a:t>
            </a:r>
            <a:r>
              <a:rPr lang="en-US" dirty="0" err="1" smtClean="0"/>
              <a:t>nhand</a:t>
            </a:r>
            <a:r>
              <a:rPr lang="en-US" dirty="0" smtClean="0"/>
              <a:t> von </a:t>
            </a:r>
            <a:r>
              <a:rPr lang="en-US" dirty="0" err="1" smtClean="0"/>
              <a:t>Zielen</a:t>
            </a:r>
            <a:endParaRPr lang="en-US" dirty="0" smtClean="0"/>
          </a:p>
          <a:p>
            <a:r>
              <a:rPr lang="en-US" dirty="0" smtClean="0"/>
              <a:t>Ideal: </a:t>
            </a:r>
            <a:r>
              <a:rPr lang="en-US" dirty="0" err="1" smtClean="0"/>
              <a:t>Messbare</a:t>
            </a:r>
            <a:r>
              <a:rPr lang="en-US" dirty="0" smtClean="0"/>
              <a:t> und </a:t>
            </a:r>
            <a:r>
              <a:rPr lang="en-US" dirty="0" err="1" smtClean="0"/>
              <a:t>falsifizierbare</a:t>
            </a:r>
            <a:r>
              <a:rPr lang="en-US" dirty="0" smtClean="0"/>
              <a:t> </a:t>
            </a:r>
            <a:r>
              <a:rPr lang="en-US" dirty="0" err="1" smtClean="0"/>
              <a:t>Hypothesen</a:t>
            </a:r>
            <a:endParaRPr lang="en-US" dirty="0" smtClean="0"/>
          </a:p>
          <a:p>
            <a:pPr lvl="1"/>
            <a:r>
              <a:rPr lang="en-US" dirty="0" err="1" smtClean="0"/>
              <a:t>Quelltext</a:t>
            </a:r>
            <a:r>
              <a:rPr lang="en-US" dirty="0" smtClean="0"/>
              <a:t> von </a:t>
            </a:r>
            <a:r>
              <a:rPr lang="en-US" dirty="0" err="1" smtClean="0"/>
              <a:t>Sprache</a:t>
            </a:r>
            <a:r>
              <a:rPr lang="en-US" dirty="0" smtClean="0"/>
              <a:t> </a:t>
            </a:r>
            <a:r>
              <a:rPr lang="en-US" dirty="0" err="1" smtClean="0"/>
              <a:t>nach</a:t>
            </a:r>
            <a:r>
              <a:rPr lang="en-US" dirty="0" smtClean="0"/>
              <a:t> Design X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leichter</a:t>
            </a:r>
            <a:r>
              <a:rPr lang="en-US" dirty="0" smtClean="0"/>
              <a:t> </a:t>
            </a:r>
            <a:r>
              <a:rPr lang="en-US" dirty="0" err="1" smtClean="0"/>
              <a:t>lesbar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nach</a:t>
            </a:r>
            <a:r>
              <a:rPr lang="en-US" dirty="0" smtClean="0"/>
              <a:t> Y</a:t>
            </a:r>
          </a:p>
          <a:p>
            <a:pPr lvl="1"/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Benutzerschnittstelle</a:t>
            </a:r>
            <a:r>
              <a:rPr lang="en-US" dirty="0" smtClean="0"/>
              <a:t> X </a:t>
            </a:r>
            <a:r>
              <a:rPr lang="en-US" dirty="0" err="1" smtClean="0"/>
              <a:t>machen</a:t>
            </a:r>
            <a:r>
              <a:rPr lang="en-US" dirty="0" smtClean="0"/>
              <a:t> </a:t>
            </a:r>
            <a:r>
              <a:rPr lang="en-US" dirty="0" err="1" smtClean="0"/>
              <a:t>Nutzer</a:t>
            </a:r>
            <a:r>
              <a:rPr lang="en-US" dirty="0" smtClean="0"/>
              <a:t> </a:t>
            </a:r>
            <a:r>
              <a:rPr lang="en-US" dirty="0" err="1" smtClean="0"/>
              <a:t>weniger</a:t>
            </a:r>
            <a:r>
              <a:rPr lang="en-US" dirty="0" smtClean="0"/>
              <a:t> </a:t>
            </a:r>
            <a:r>
              <a:rPr lang="en-US" dirty="0" err="1" smtClean="0"/>
              <a:t>Fehler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Y</a:t>
            </a:r>
          </a:p>
          <a:p>
            <a:pPr lvl="1"/>
            <a:r>
              <a:rPr lang="en-US" dirty="0" err="1" smtClean="0"/>
              <a:t>Architektur</a:t>
            </a:r>
            <a:r>
              <a:rPr lang="en-US" dirty="0" smtClean="0"/>
              <a:t> X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erweiterbar</a:t>
            </a:r>
            <a:r>
              <a:rPr lang="en-US" dirty="0" smtClean="0"/>
              <a:t> </a:t>
            </a:r>
            <a:r>
              <a:rPr lang="en-US" dirty="0" err="1" smtClean="0"/>
              <a:t>fuer</a:t>
            </a:r>
            <a:r>
              <a:rPr lang="en-US" dirty="0" smtClean="0"/>
              <a:t> </a:t>
            </a:r>
            <a:r>
              <a:rPr lang="en-US" dirty="0" err="1" smtClean="0"/>
              <a:t>mindestens</a:t>
            </a:r>
            <a:r>
              <a:rPr lang="en-US" dirty="0" smtClean="0"/>
              <a:t> </a:t>
            </a:r>
            <a:r>
              <a:rPr lang="en-US" dirty="0" err="1" smtClean="0"/>
              <a:t>folgende</a:t>
            </a:r>
            <a:r>
              <a:rPr lang="en-US" dirty="0" smtClean="0"/>
              <a:t> </a:t>
            </a:r>
            <a:r>
              <a:rPr lang="en-US" dirty="0" err="1" smtClean="0"/>
              <a:t>Faelle</a:t>
            </a:r>
            <a:r>
              <a:rPr lang="en-US" dirty="0" smtClean="0"/>
              <a:t>…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4442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Daten-Visualisierung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A1DE-653D-4572-B368-446231BC276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227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0</TotalTime>
  <Words>280</Words>
  <Application>Microsoft Office PowerPoint</Application>
  <PresentationFormat>On-screen Show (4:3)</PresentationFormat>
  <Paragraphs>51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Origin</vt:lpstr>
      <vt:lpstr>Empirische Methoden für Informatiker Sonstiges – Noch zu verschieben</vt:lpstr>
      <vt:lpstr>Empfehlung Farbschema</vt:lpstr>
      <vt:lpstr>Aufgabe: Autovervollstaendigung</vt:lpstr>
      <vt:lpstr>Aufgabe: Abschlussarbeiten</vt:lpstr>
      <vt:lpstr>Design</vt:lpstr>
      <vt:lpstr>Evaluierung von Design</vt:lpstr>
      <vt:lpstr>Evaluierung von Design</vt:lpstr>
      <vt:lpstr>Daten-Visualisierung</vt:lpstr>
    </vt:vector>
  </TitlesOfParts>
  <Company>Uni Marburg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Empirische Methoden für Informatiker Teil 1: Die wissenschaftliche Methode</dc:title>
  <dc:creator>kaestner</dc:creator>
  <cp:lastModifiedBy>kaestner</cp:lastModifiedBy>
  <cp:revision>42</cp:revision>
  <dcterms:created xsi:type="dcterms:W3CDTF">2011-12-21T16:14:48Z</dcterms:created>
  <dcterms:modified xsi:type="dcterms:W3CDTF">2012-01-01T10:59:33Z</dcterms:modified>
</cp:coreProperties>
</file>