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5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94702" autoAdjust="0"/>
  </p:normalViewPr>
  <p:slideViewPr>
    <p:cSldViewPr snapToGrid="0">
      <p:cViewPr varScale="1">
        <p:scale>
          <a:sx n="115" d="100"/>
          <a:sy n="115" d="100"/>
        </p:scale>
        <p:origin x="12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94FB-9734-4561-977A-B28B43943978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ED63-D4F5-4A36-AE4A-03BB7A6A6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81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94FB-9734-4561-977A-B28B43943978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ED63-D4F5-4A36-AE4A-03BB7A6A6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224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94FB-9734-4561-977A-B28B43943978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ED63-D4F5-4A36-AE4A-03BB7A6A6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763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中间件封面4-3-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135732"/>
            <a:ext cx="9144001" cy="73152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57627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61889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1138"/>
            <a:ext cx="7886700" cy="4785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94FB-9734-4561-977A-B28B43943978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ED63-D4F5-4A36-AE4A-03BB7A6A6AD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356351"/>
            <a:ext cx="9144000" cy="50164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阿里中间件性能挑战赛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6541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94FB-9734-4561-977A-B28B43943978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ED63-D4F5-4A36-AE4A-03BB7A6A6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872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94FB-9734-4561-977A-B28B43943978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ED63-D4F5-4A36-AE4A-03BB7A6A6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882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94FB-9734-4561-977A-B28B43943978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ED63-D4F5-4A36-AE4A-03BB7A6A6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778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94FB-9734-4561-977A-B28B43943978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ED63-D4F5-4A36-AE4A-03BB7A6A6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925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94FB-9734-4561-977A-B28B43943978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ED63-D4F5-4A36-AE4A-03BB7A6A6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686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94FB-9734-4561-977A-B28B43943978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ED63-D4F5-4A36-AE4A-03BB7A6A6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18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94FB-9734-4561-977A-B28B43943978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ED63-D4F5-4A36-AE4A-03BB7A6A6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371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094FB-9734-4561-977A-B28B43943978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7ED63-D4F5-4A36-AE4A-03BB7A6A6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31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92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3444055" y="2105304"/>
            <a:ext cx="2130391" cy="688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5700" u="sng">
                <a:solidFill>
                  <a:srgbClr val="FFFFFF"/>
                </a:solidFill>
                <a:latin typeface="造字工房朗宋（非商用）常规体"/>
                <a:ea typeface="造字工房朗宋（非商用）常规体"/>
                <a:cs typeface="造字工房朗宋（非商用）常规体"/>
                <a:sym typeface="造字工房朗宋（非商用）常规体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4008" b="1" u="none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答辩标题</a:t>
            </a:r>
            <a:endParaRPr sz="4008" b="1" u="none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97450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解决方案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改进过程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22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构建                           查询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789709" y="1920241"/>
            <a:ext cx="1205346" cy="448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raw data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801139" y="3185408"/>
            <a:ext cx="1205346" cy="586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read buffer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721034" y="3251089"/>
            <a:ext cx="1205346" cy="4488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parser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721034" y="4462162"/>
            <a:ext cx="1205346" cy="4488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index</a:t>
            </a:r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4553297" y="-2"/>
            <a:ext cx="18703" cy="635092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6244591" y="3251088"/>
            <a:ext cx="1205346" cy="4488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index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6249786" y="4462160"/>
            <a:ext cx="1205346" cy="4488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raw data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6133406" y="1920240"/>
            <a:ext cx="1321724" cy="555315"/>
            <a:chOff x="6216535" y="1971378"/>
            <a:chExt cx="1321724" cy="555315"/>
          </a:xfrm>
        </p:grpSpPr>
        <p:sp>
          <p:nvSpPr>
            <p:cNvPr id="15" name="圆角矩形 14"/>
            <p:cNvSpPr/>
            <p:nvPr/>
          </p:nvSpPr>
          <p:spPr>
            <a:xfrm>
              <a:off x="6216535" y="1971378"/>
              <a:ext cx="1205346" cy="448887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query</a:t>
              </a:r>
              <a:endParaRPr lang="zh-CN" altLang="en-US" dirty="0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6274724" y="2024592"/>
              <a:ext cx="1205346" cy="448887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query</a:t>
              </a:r>
              <a:endParaRPr lang="zh-CN" altLang="en-US" dirty="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6332913" y="2077806"/>
              <a:ext cx="1205346" cy="448887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query</a:t>
              </a:r>
              <a:endParaRPr lang="zh-CN" altLang="en-US" dirty="0"/>
            </a:p>
          </p:txBody>
        </p:sp>
      </p:grpSp>
      <p:cxnSp>
        <p:nvCxnSpPr>
          <p:cNvPr id="21" name="直接箭头连接符 20"/>
          <p:cNvCxnSpPr>
            <a:stCxn id="4" idx="2"/>
            <a:endCxn id="5" idx="0"/>
          </p:cNvCxnSpPr>
          <p:nvPr/>
        </p:nvCxnSpPr>
        <p:spPr>
          <a:xfrm>
            <a:off x="1392382" y="2369128"/>
            <a:ext cx="11430" cy="816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5" idx="3"/>
            <a:endCxn id="6" idx="1"/>
          </p:cNvCxnSpPr>
          <p:nvPr/>
        </p:nvCxnSpPr>
        <p:spPr>
          <a:xfrm flipV="1">
            <a:off x="2006485" y="3475533"/>
            <a:ext cx="714549" cy="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6" idx="2"/>
            <a:endCxn id="7" idx="0"/>
          </p:cNvCxnSpPr>
          <p:nvPr/>
        </p:nvCxnSpPr>
        <p:spPr>
          <a:xfrm>
            <a:off x="3323707" y="3699976"/>
            <a:ext cx="0" cy="762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8" idx="2"/>
            <a:endCxn id="13" idx="0"/>
          </p:cNvCxnSpPr>
          <p:nvPr/>
        </p:nvCxnSpPr>
        <p:spPr>
          <a:xfrm flipH="1">
            <a:off x="6847264" y="2475555"/>
            <a:ext cx="5193" cy="7755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3" idx="2"/>
            <a:endCxn id="14" idx="0"/>
          </p:cNvCxnSpPr>
          <p:nvPr/>
        </p:nvCxnSpPr>
        <p:spPr>
          <a:xfrm>
            <a:off x="6847264" y="3699975"/>
            <a:ext cx="5195" cy="7621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2496244" y="1565562"/>
            <a:ext cx="1644535" cy="4098175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559727" y="1565563"/>
            <a:ext cx="1644535" cy="4098175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2750648" y="5833750"/>
            <a:ext cx="113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Thread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789709" y="5833750"/>
            <a:ext cx="113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Thread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690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索引设计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446413" y="1853741"/>
            <a:ext cx="1296786" cy="407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</a:t>
            </a:r>
            <a:r>
              <a:rPr lang="en-US" altLang="zh-CN" dirty="0" err="1" smtClean="0"/>
              <a:t>rderid</a:t>
            </a:r>
            <a:endParaRPr lang="en-US" altLang="zh-CN" dirty="0" smtClean="0"/>
          </a:p>
        </p:txBody>
      </p:sp>
      <p:sp>
        <p:nvSpPr>
          <p:cNvPr id="8" name="圆角矩形 7"/>
          <p:cNvSpPr/>
          <p:nvPr/>
        </p:nvSpPr>
        <p:spPr>
          <a:xfrm>
            <a:off x="1446413" y="3442715"/>
            <a:ext cx="1296786" cy="407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goodid</a:t>
            </a:r>
            <a:endParaRPr lang="en-US" altLang="zh-CN" dirty="0" smtClean="0"/>
          </a:p>
        </p:txBody>
      </p:sp>
      <p:sp>
        <p:nvSpPr>
          <p:cNvPr id="9" name="圆角矩形 8"/>
          <p:cNvSpPr/>
          <p:nvPr/>
        </p:nvSpPr>
        <p:spPr>
          <a:xfrm>
            <a:off x="1446413" y="5031689"/>
            <a:ext cx="1296786" cy="407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buyerid</a:t>
            </a:r>
            <a:endParaRPr lang="en-US" altLang="zh-CN" dirty="0" smtClean="0"/>
          </a:p>
        </p:txBody>
      </p:sp>
      <p:sp>
        <p:nvSpPr>
          <p:cNvPr id="11" name="圆角矩形 10"/>
          <p:cNvSpPr/>
          <p:nvPr/>
        </p:nvSpPr>
        <p:spPr>
          <a:xfrm>
            <a:off x="6220691" y="1853741"/>
            <a:ext cx="1296786" cy="4073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order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6220691" y="3442715"/>
            <a:ext cx="1296786" cy="4073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good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6220691" y="5031689"/>
            <a:ext cx="1296786" cy="4073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buyer</a:t>
            </a:r>
          </a:p>
        </p:txBody>
      </p:sp>
      <p:cxnSp>
        <p:nvCxnSpPr>
          <p:cNvPr id="17" name="直接箭头连接符 16"/>
          <p:cNvCxnSpPr>
            <a:stCxn id="6" idx="3"/>
            <a:endCxn id="11" idx="1"/>
          </p:cNvCxnSpPr>
          <p:nvPr/>
        </p:nvCxnSpPr>
        <p:spPr>
          <a:xfrm>
            <a:off x="2743199" y="2057403"/>
            <a:ext cx="347749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8" idx="3"/>
            <a:endCxn id="12" idx="1"/>
          </p:cNvCxnSpPr>
          <p:nvPr/>
        </p:nvCxnSpPr>
        <p:spPr>
          <a:xfrm>
            <a:off x="2743199" y="3646377"/>
            <a:ext cx="347749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9" idx="3"/>
            <a:endCxn id="13" idx="1"/>
          </p:cNvCxnSpPr>
          <p:nvPr/>
        </p:nvCxnSpPr>
        <p:spPr>
          <a:xfrm>
            <a:off x="2743199" y="5235351"/>
            <a:ext cx="347749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8" idx="3"/>
            <a:endCxn id="11" idx="1"/>
          </p:cNvCxnSpPr>
          <p:nvPr/>
        </p:nvCxnSpPr>
        <p:spPr>
          <a:xfrm flipV="1">
            <a:off x="2743199" y="2057403"/>
            <a:ext cx="3477492" cy="158897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9" idx="3"/>
            <a:endCxn id="11" idx="1"/>
          </p:cNvCxnSpPr>
          <p:nvPr/>
        </p:nvCxnSpPr>
        <p:spPr>
          <a:xfrm flipV="1">
            <a:off x="2743199" y="2057403"/>
            <a:ext cx="3477492" cy="31779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83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个主键索引，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zh-CN" altLang="en-US" dirty="0"/>
              <a:t>一</a:t>
            </a:r>
            <a:r>
              <a:rPr lang="zh-CN" altLang="en-US" dirty="0" smtClean="0"/>
              <a:t>对多的索引</a:t>
            </a:r>
            <a:endParaRPr lang="en-US" altLang="zh-CN" dirty="0" smtClean="0"/>
          </a:p>
          <a:p>
            <a:r>
              <a:rPr lang="zh-CN" altLang="en-US" dirty="0" smtClean="0"/>
              <a:t>全部使用散列表存储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简单，易于实现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期望时间复杂度是</a:t>
            </a:r>
            <a:r>
              <a:rPr lang="en-US" altLang="zh-CN" dirty="0" smtClean="0"/>
              <a:t>O(1)</a:t>
            </a:r>
          </a:p>
          <a:p>
            <a:pPr lvl="1"/>
            <a:r>
              <a:rPr lang="zh-CN" altLang="en-US" dirty="0" smtClean="0"/>
              <a:t>数据量已知</a:t>
            </a:r>
            <a:endParaRPr lang="en-US" altLang="zh-CN" dirty="0" smtClean="0"/>
          </a:p>
          <a:p>
            <a:r>
              <a:rPr lang="zh-CN" altLang="en-US" dirty="0" smtClean="0"/>
              <a:t>然而，索引数据</a:t>
            </a:r>
            <a:r>
              <a:rPr lang="zh-CN" altLang="en-US" dirty="0"/>
              <a:t>量太大</a:t>
            </a:r>
            <a:r>
              <a:rPr lang="zh-CN" altLang="en-US" dirty="0" smtClean="0"/>
              <a:t>，内存不够，</a:t>
            </a:r>
            <a:r>
              <a:rPr lang="zh-CN" altLang="en-US" dirty="0"/>
              <a:t>每一条都写磁盘经测试试跑数据要写</a:t>
            </a:r>
            <a:r>
              <a:rPr lang="zh-CN" altLang="en-US" dirty="0" smtClean="0"/>
              <a:t>十几分钟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6673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5663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解决方案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/>
              <a:t>改进过程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115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459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</TotalTime>
  <Words>95</Words>
  <Application>Microsoft Office PowerPoint</Application>
  <PresentationFormat>全屏显示(4:3)</PresentationFormat>
  <Paragraphs>34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宋体</vt:lpstr>
      <vt:lpstr>微软雅黑</vt:lpstr>
      <vt:lpstr>微软雅黑 Light</vt:lpstr>
      <vt:lpstr>造字工房朗宋（非商用）常规体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目录</vt:lpstr>
      <vt:lpstr>构建                           查询</vt:lpstr>
      <vt:lpstr>索引设计</vt:lpstr>
      <vt:lpstr>索引设计</vt:lpstr>
      <vt:lpstr>索引原则</vt:lpstr>
      <vt:lpstr>目录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iamyfy@163.com</dc:creator>
  <cp:lastModifiedBy>iamyfy@163.com</cp:lastModifiedBy>
  <cp:revision>19</cp:revision>
  <dcterms:created xsi:type="dcterms:W3CDTF">2016-08-08T05:25:53Z</dcterms:created>
  <dcterms:modified xsi:type="dcterms:W3CDTF">2016-08-08T08:28:37Z</dcterms:modified>
</cp:coreProperties>
</file>