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702" autoAdjust="0"/>
  </p:normalViewPr>
  <p:slideViewPr>
    <p:cSldViewPr snapToGrid="0">
      <p:cViewPr varScale="1">
        <p:scale>
          <a:sx n="115" d="100"/>
          <a:sy n="115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6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中间件封面4-3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35732"/>
            <a:ext cx="9144001" cy="73152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762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1889"/>
          </a:xfrm>
        </p:spPr>
        <p:txBody>
          <a:bodyPr/>
          <a:lstStyle>
            <a:lvl1pPr>
              <a:defRPr>
                <a:latin typeface="+mj-lt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138"/>
            <a:ext cx="7886700" cy="4785825"/>
          </a:xfrm>
        </p:spPr>
        <p:txBody>
          <a:bodyPr/>
          <a:lstStyle>
            <a:lvl1pPr>
              <a:defRPr>
                <a:latin typeface="+mn-lt"/>
                <a:ea typeface="幼圆" panose="02010509060101010101" pitchFamily="49" charset="-122"/>
              </a:defRPr>
            </a:lvl1pPr>
            <a:lvl2pPr>
              <a:defRPr>
                <a:latin typeface="+mn-lt"/>
                <a:ea typeface="幼圆" panose="02010509060101010101" pitchFamily="49" charset="-122"/>
              </a:defRPr>
            </a:lvl2pPr>
            <a:lvl3pPr>
              <a:defRPr>
                <a:latin typeface="+mn-lt"/>
                <a:ea typeface="幼圆" panose="02010509060101010101" pitchFamily="49" charset="-122"/>
              </a:defRPr>
            </a:lvl3pPr>
            <a:lvl4pPr>
              <a:defRPr>
                <a:latin typeface="+mn-lt"/>
                <a:ea typeface="幼圆" panose="02010509060101010101" pitchFamily="49" charset="-122"/>
              </a:defRPr>
            </a:lvl4pPr>
            <a:lvl5pPr>
              <a:defRPr>
                <a:latin typeface="+mn-lt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" y="6356351"/>
            <a:ext cx="9143999" cy="5016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阿里中间件性能挑战赛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54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8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7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2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8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94FB-9734-4561-977A-B28B43943978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1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3444055" y="2105304"/>
            <a:ext cx="2130391" cy="68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5700" u="sng">
                <a:solidFill>
                  <a:srgbClr val="FFFFFF"/>
                </a:solidFill>
                <a:latin typeface="造字工房朗宋（非商用）常规体"/>
                <a:ea typeface="造字工房朗宋（非商用）常规体"/>
                <a:cs typeface="造字工房朗宋（非商用）常规体"/>
                <a:sym typeface="造字工房朗宋（非商用）常规体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4008" b="1" u="none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答辩标题</a:t>
            </a:r>
            <a:endParaRPr sz="4008" b="1" u="none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745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553297" y="-2"/>
            <a:ext cx="18703" cy="63509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133406" y="1920240"/>
            <a:ext cx="1321726" cy="2990807"/>
            <a:chOff x="6133406" y="1920240"/>
            <a:chExt cx="1321726" cy="2990807"/>
          </a:xfrm>
        </p:grpSpPr>
        <p:sp>
          <p:nvSpPr>
            <p:cNvPr id="13" name="圆角矩形 12"/>
            <p:cNvSpPr/>
            <p:nvPr/>
          </p:nvSpPr>
          <p:spPr>
            <a:xfrm>
              <a:off x="6244591" y="3251088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index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249786" y="4462160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raw data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133406" y="1920240"/>
              <a:ext cx="1321724" cy="555315"/>
              <a:chOff x="6216535" y="1971378"/>
              <a:chExt cx="1321724" cy="555315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6216535" y="1971378"/>
                <a:ext cx="1205346" cy="44888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query</a:t>
                </a:r>
                <a:endParaRPr lang="zh-CN" altLang="en-US" dirty="0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6274724" y="2024592"/>
                <a:ext cx="1205346" cy="44888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query</a:t>
                </a:r>
                <a:endParaRPr lang="zh-CN" altLang="en-US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332913" y="2077806"/>
                <a:ext cx="1205346" cy="44888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query</a:t>
                </a:r>
                <a:endParaRPr lang="zh-CN" altLang="en-US" dirty="0"/>
              </a:p>
            </p:txBody>
          </p:sp>
        </p:grpSp>
        <p:cxnSp>
          <p:nvCxnSpPr>
            <p:cNvPr id="27" name="直接箭头连接符 26"/>
            <p:cNvCxnSpPr>
              <a:stCxn id="18" idx="2"/>
              <a:endCxn id="13" idx="0"/>
            </p:cNvCxnSpPr>
            <p:nvPr/>
          </p:nvCxnSpPr>
          <p:spPr>
            <a:xfrm flipH="1">
              <a:off x="6847264" y="2475555"/>
              <a:ext cx="5193" cy="7755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3" idx="2"/>
              <a:endCxn id="14" idx="0"/>
            </p:cNvCxnSpPr>
            <p:nvPr/>
          </p:nvCxnSpPr>
          <p:spPr>
            <a:xfrm>
              <a:off x="6847264" y="3699975"/>
              <a:ext cx="5195" cy="7621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59727" y="1565562"/>
            <a:ext cx="3581052" cy="4637520"/>
            <a:chOff x="559727" y="1565562"/>
            <a:chExt cx="3581052" cy="4637520"/>
          </a:xfrm>
        </p:grpSpPr>
        <p:sp>
          <p:nvSpPr>
            <p:cNvPr id="4" name="圆角矩形 3"/>
            <p:cNvSpPr/>
            <p:nvPr/>
          </p:nvSpPr>
          <p:spPr>
            <a:xfrm>
              <a:off x="789709" y="1920241"/>
              <a:ext cx="1205346" cy="4488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raw data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801139" y="3185408"/>
              <a:ext cx="1205346" cy="586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read buffer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721034" y="3251089"/>
              <a:ext cx="1205346" cy="4488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parser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21034" y="4462162"/>
              <a:ext cx="1205346" cy="4488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index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stCxn id="4" idx="2"/>
              <a:endCxn id="5" idx="0"/>
            </p:cNvCxnSpPr>
            <p:nvPr/>
          </p:nvCxnSpPr>
          <p:spPr>
            <a:xfrm>
              <a:off x="1392382" y="2369128"/>
              <a:ext cx="11430" cy="81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3"/>
              <a:endCxn id="6" idx="1"/>
            </p:cNvCxnSpPr>
            <p:nvPr/>
          </p:nvCxnSpPr>
          <p:spPr>
            <a:xfrm flipV="1">
              <a:off x="2006485" y="3475533"/>
              <a:ext cx="714549" cy="3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6" idx="2"/>
              <a:endCxn id="7" idx="0"/>
            </p:cNvCxnSpPr>
            <p:nvPr/>
          </p:nvCxnSpPr>
          <p:spPr>
            <a:xfrm>
              <a:off x="3323707" y="3699976"/>
              <a:ext cx="0" cy="762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2496244" y="1565562"/>
              <a:ext cx="1644535" cy="409817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59727" y="1565563"/>
              <a:ext cx="1644535" cy="409817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750648" y="5833750"/>
              <a:ext cx="1135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Thread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89709" y="5833750"/>
              <a:ext cx="1135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Thread</a:t>
              </a:r>
              <a:endParaRPr lang="zh-CN" altLang="en-US" dirty="0"/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3512129" cy="861889"/>
          </a:xfrm>
        </p:spPr>
        <p:txBody>
          <a:bodyPr/>
          <a:lstStyle/>
          <a:p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26" name="标题 7"/>
          <p:cNvSpPr txBox="1">
            <a:spLocks/>
          </p:cNvSpPr>
          <p:nvPr/>
        </p:nvSpPr>
        <p:spPr>
          <a:xfrm>
            <a:off x="5171397" y="368669"/>
            <a:ext cx="3512129" cy="861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31069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36468" y="1853741"/>
            <a:ext cx="6071064" cy="3585271"/>
            <a:chOff x="1446413" y="1853741"/>
            <a:chExt cx="6071064" cy="3585271"/>
          </a:xfrm>
        </p:grpSpPr>
        <p:sp>
          <p:nvSpPr>
            <p:cNvPr id="6" name="圆角矩形 5"/>
            <p:cNvSpPr/>
            <p:nvPr/>
          </p:nvSpPr>
          <p:spPr>
            <a:xfrm>
              <a:off x="1446413" y="1853741"/>
              <a:ext cx="1296786" cy="407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o</a:t>
              </a:r>
              <a:r>
                <a:rPr lang="en-US" altLang="zh-CN" dirty="0" err="1" smtClean="0"/>
                <a:t>rderid</a:t>
              </a:r>
              <a:endParaRPr lang="en-US" altLang="zh-CN" dirty="0" smtClean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46413" y="3442715"/>
              <a:ext cx="1296786" cy="407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goodid</a:t>
              </a:r>
              <a:endParaRPr lang="en-US" altLang="zh-CN" dirty="0" smtClean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46413" y="5031689"/>
              <a:ext cx="1296786" cy="407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buyerid</a:t>
              </a:r>
              <a:endParaRPr lang="en-US" altLang="zh-CN" dirty="0" smtClean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220691" y="1853741"/>
              <a:ext cx="1296786" cy="407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order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220691" y="3442715"/>
              <a:ext cx="1296786" cy="407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good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220691" y="5031689"/>
              <a:ext cx="1296786" cy="407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buyer</a:t>
              </a:r>
            </a:p>
          </p:txBody>
        </p:sp>
        <p:cxnSp>
          <p:nvCxnSpPr>
            <p:cNvPr id="17" name="直接箭头连接符 16"/>
            <p:cNvCxnSpPr>
              <a:stCxn id="6" idx="3"/>
              <a:endCxn id="11" idx="1"/>
            </p:cNvCxnSpPr>
            <p:nvPr/>
          </p:nvCxnSpPr>
          <p:spPr>
            <a:xfrm>
              <a:off x="2743199" y="2057403"/>
              <a:ext cx="34774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3"/>
              <a:endCxn id="12" idx="1"/>
            </p:cNvCxnSpPr>
            <p:nvPr/>
          </p:nvCxnSpPr>
          <p:spPr>
            <a:xfrm>
              <a:off x="2743199" y="3646377"/>
              <a:ext cx="34774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13" idx="1"/>
            </p:cNvCxnSpPr>
            <p:nvPr/>
          </p:nvCxnSpPr>
          <p:spPr>
            <a:xfrm>
              <a:off x="2743199" y="5235351"/>
              <a:ext cx="34774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8" idx="3"/>
              <a:endCxn id="11" idx="1"/>
            </p:cNvCxnSpPr>
            <p:nvPr/>
          </p:nvCxnSpPr>
          <p:spPr>
            <a:xfrm flipV="1">
              <a:off x="2743199" y="2057403"/>
              <a:ext cx="3477492" cy="15889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9" idx="3"/>
              <a:endCxn id="11" idx="1"/>
            </p:cNvCxnSpPr>
            <p:nvPr/>
          </p:nvCxnSpPr>
          <p:spPr>
            <a:xfrm flipV="1">
              <a:off x="2743199" y="2057403"/>
              <a:ext cx="3477492" cy="3177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18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个主键索引，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一</a:t>
            </a:r>
            <a:r>
              <a:rPr lang="zh-CN" altLang="en-US" dirty="0" smtClean="0"/>
              <a:t>对多的索引</a:t>
            </a:r>
            <a:endParaRPr lang="en-US" altLang="zh-CN" dirty="0" smtClean="0"/>
          </a:p>
          <a:p>
            <a:r>
              <a:rPr lang="zh-CN" altLang="en-US" dirty="0" smtClean="0"/>
              <a:t>全部使用散列表存储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简单，易于实现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期望时间复杂度是</a:t>
            </a:r>
            <a:r>
              <a:rPr lang="en-US" altLang="zh-CN" dirty="0" smtClean="0"/>
              <a:t>O(1)</a:t>
            </a:r>
          </a:p>
          <a:p>
            <a:pPr lvl="1"/>
            <a:r>
              <a:rPr lang="zh-CN" altLang="en-US" dirty="0" smtClean="0"/>
              <a:t>数据量已知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45676" y="4846315"/>
            <a:ext cx="5652648" cy="906092"/>
            <a:chOff x="955964" y="4846315"/>
            <a:chExt cx="5652648" cy="906092"/>
          </a:xfrm>
        </p:grpSpPr>
        <p:sp>
          <p:nvSpPr>
            <p:cNvPr id="4" name="矩形 3"/>
            <p:cNvSpPr/>
            <p:nvPr/>
          </p:nvSpPr>
          <p:spPr>
            <a:xfrm>
              <a:off x="955964" y="4846320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62545" y="4846320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69126" y="4846318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75707" y="4846317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782288" y="4846317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488869" y="4846316"/>
              <a:ext cx="706581" cy="90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195450" y="4846316"/>
              <a:ext cx="706581" cy="90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02031" y="4846315"/>
              <a:ext cx="706581" cy="90608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曲线连接符 14"/>
            <p:cNvCxnSpPr>
              <a:stCxn id="5" idx="2"/>
              <a:endCxn id="9" idx="2"/>
            </p:cNvCxnSpPr>
            <p:nvPr/>
          </p:nvCxnSpPr>
          <p:spPr>
            <a:xfrm rot="5400000" flipH="1" flipV="1">
              <a:off x="3428996" y="4339243"/>
              <a:ext cx="4" cy="2826324"/>
            </a:xfrm>
            <a:prstGeom prst="curvedConnector3">
              <a:avLst>
                <a:gd name="adj1" fmla="val -5715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>
              <a:stCxn id="9" idx="2"/>
              <a:endCxn id="11" idx="2"/>
            </p:cNvCxnSpPr>
            <p:nvPr/>
          </p:nvCxnSpPr>
          <p:spPr>
            <a:xfrm rot="5400000" flipH="1" flipV="1">
              <a:off x="5548740" y="5045822"/>
              <a:ext cx="1" cy="1413162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8" idx="2"/>
              <a:endCxn id="10" idx="2"/>
            </p:cNvCxnSpPr>
            <p:nvPr/>
          </p:nvCxnSpPr>
          <p:spPr>
            <a:xfrm rot="5400000" flipH="1" flipV="1">
              <a:off x="4842159" y="5045823"/>
              <a:ext cx="1" cy="1413162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单个磁盘顺序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zh-CN" altLang="en-US" dirty="0"/>
              <a:t>试</a:t>
            </a:r>
            <a:r>
              <a:rPr lang="zh-CN" altLang="en-US" dirty="0" smtClean="0"/>
              <a:t>跑数据索引随机写磁盘，十几分钟</a:t>
            </a:r>
            <a:endParaRPr lang="en-US" altLang="zh-CN" dirty="0" smtClean="0"/>
          </a:p>
          <a:p>
            <a:r>
              <a:rPr lang="zh-CN" altLang="en-US" dirty="0" smtClean="0"/>
              <a:t>只用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</a:t>
            </a:r>
            <a:r>
              <a:rPr lang="zh-CN" altLang="en-US" dirty="0" smtClean="0"/>
              <a:t>存储</a:t>
            </a:r>
            <a:endParaRPr lang="en-US" altLang="zh-CN" dirty="0"/>
          </a:p>
          <a:p>
            <a:pPr lvl="1"/>
            <a:r>
              <a:rPr lang="zh-CN" altLang="en-US" dirty="0" smtClean="0"/>
              <a:t>两张小表索引，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2G</a:t>
            </a:r>
            <a:r>
              <a:rPr lang="zh-CN" altLang="en-US" dirty="0" smtClean="0"/>
              <a:t>，自己实现，</a:t>
            </a:r>
            <a:r>
              <a:rPr lang="en-US" altLang="zh-CN" dirty="0" smtClean="0"/>
              <a:t>500M</a:t>
            </a:r>
            <a:endParaRPr lang="en-US" altLang="zh-CN" dirty="0"/>
          </a:p>
          <a:p>
            <a:r>
              <a:rPr lang="zh-CN" altLang="en-US" dirty="0"/>
              <a:t>压缩</a:t>
            </a:r>
            <a:r>
              <a:rPr lang="zh-CN" altLang="en-US" dirty="0" smtClean="0"/>
              <a:t>索引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根据数据特点，减少无用的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消耗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改进过程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1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115</Words>
  <Application>Microsoft Office PowerPoint</Application>
  <PresentationFormat>全屏显示(4:3)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宋体</vt:lpstr>
      <vt:lpstr>幼圆</vt:lpstr>
      <vt:lpstr>微软雅黑</vt:lpstr>
      <vt:lpstr>微软雅黑 Light</vt:lpstr>
      <vt:lpstr>造字工房朗宋（非商用）常规体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目录</vt:lpstr>
      <vt:lpstr>构建</vt:lpstr>
      <vt:lpstr>索引设计</vt:lpstr>
      <vt:lpstr>索引设计</vt:lpstr>
      <vt:lpstr>索引设计-原则</vt:lpstr>
      <vt:lpstr>目录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iamyfy@163.com</dc:creator>
  <cp:lastModifiedBy>iamyfy@163.com</cp:lastModifiedBy>
  <cp:revision>29</cp:revision>
  <dcterms:created xsi:type="dcterms:W3CDTF">2016-08-08T05:25:53Z</dcterms:created>
  <dcterms:modified xsi:type="dcterms:W3CDTF">2016-08-09T08:11:41Z</dcterms:modified>
</cp:coreProperties>
</file>