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La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italic.fntdata"/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21" Type="http://schemas.openxmlformats.org/officeDocument/2006/relationships/font" Target="fonts/LatoLight-boldItalic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.fntdata"/><Relationship Id="rId6" Type="http://schemas.openxmlformats.org/officeDocument/2006/relationships/slide" Target="slides/slide1.xml"/><Relationship Id="rId18" Type="http://schemas.openxmlformats.org/officeDocument/2006/relationships/font" Target="fonts/La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52c44a4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52c44a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52c44a4f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52c44a4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52c44a4f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52c44a4f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911125"/>
            <a:ext cx="29514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SafePet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1200">
                <a:latin typeface="Lato Light"/>
                <a:ea typeface="Lato Light"/>
                <a:cs typeface="Lato Light"/>
                <a:sym typeface="Lato Light"/>
              </a:rPr>
              <a:t>Francisa Espinosa, Felipe González</a:t>
            </a:r>
            <a:endParaRPr sz="1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88" y="338488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>
                <a:latin typeface="Lato"/>
                <a:ea typeface="Lato"/>
                <a:cs typeface="Lato"/>
                <a:sym typeface="Lato"/>
              </a:rPr>
              <a:t>Reencontrando mascotas y dueños</a:t>
            </a:r>
            <a:endParaRPr b="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43175" y="1152475"/>
            <a:ext cx="42603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Aplicación Móvil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603475" y="1152475"/>
            <a:ext cx="42603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Servicio Web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25" y="1167850"/>
            <a:ext cx="2807799" cy="280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725" y="1167850"/>
            <a:ext cx="2807799" cy="280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quién es?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Dueños de mascotas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Quienes estén preocupados de que su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mascota pueda perderse</a:t>
            </a:r>
            <a:endParaRPr sz="12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026" y="1152475"/>
            <a:ext cx="2425950" cy="2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809975" y="1911125"/>
            <a:ext cx="3502500" cy="6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Registra tu mascota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12475" y="1969300"/>
            <a:ext cx="42603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Reporta una mascota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10075" y="2595400"/>
            <a:ext cx="35025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Al registrarla, se generará un código QR.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Tu mascota debe andar trayendo esto código.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¡Ponla en su collar!</a:t>
            </a:r>
            <a:endParaRPr sz="12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467225" y="2595400"/>
            <a:ext cx="20526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/>
              <a:t>¿Tiene código QR?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Escanéalo. Esto le avisará al dueño dónde está y podrán comunicarse.</a:t>
            </a:r>
            <a:endParaRPr sz="12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519825" y="2595400"/>
            <a:ext cx="20526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/>
              <a:t>¿No tiene código?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Puedes revisar el mapa para encontrar la veterinaria más cercana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