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Light-bold.fntdata"/><Relationship Id="rId10" Type="http://schemas.openxmlformats.org/officeDocument/2006/relationships/slide" Target="slides/slide5.xml"/><Relationship Id="rId21" Type="http://schemas.openxmlformats.org/officeDocument/2006/relationships/font" Target="fonts/LatoLight-regular.fntdata"/><Relationship Id="rId13" Type="http://schemas.openxmlformats.org/officeDocument/2006/relationships/font" Target="fonts/PlayfairDisplay-regular.fntdata"/><Relationship Id="rId24" Type="http://schemas.openxmlformats.org/officeDocument/2006/relationships/font" Target="fonts/La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La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e5a1f71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e5a1f71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e5a1f71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e5a1f71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52c44a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52c44a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52c44a4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52c44a4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52c44a4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52c44a4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5a1f71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5a1f71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911125"/>
            <a:ext cx="29514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SafePet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1200">
                <a:latin typeface="Lato Light"/>
                <a:ea typeface="Lato Light"/>
                <a:cs typeface="Lato Light"/>
                <a:sym typeface="Lato Light"/>
              </a:rPr>
              <a:t>Francisca Espinosa, Felipe González</a:t>
            </a:r>
            <a:endParaRPr sz="1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338488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>
                <a:latin typeface="Lato"/>
                <a:ea typeface="Lato"/>
                <a:cs typeface="Lato"/>
                <a:sym typeface="Lato"/>
              </a:rPr>
              <a:t>Reencontrando mascotas con sus dueños</a:t>
            </a:r>
            <a:endParaRPr b="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queremos resolver?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441725" y="1264600"/>
            <a:ext cx="4260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falta de un sistema eficiente para el reencuentro de dueños con sus mascotas debido a que los procesos actuales de búsqueda son lentos, dispersos y a veces poco efectivos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575" y="23192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5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¿</a:t>
            </a:r>
            <a:r>
              <a:rPr b="1" lang="es" sz="285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Cómo</a:t>
            </a:r>
            <a:r>
              <a:rPr b="1" lang="es" sz="285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lo resolvemos ?</a:t>
            </a:r>
            <a:endParaRPr b="1" sz="285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41725" y="3360625"/>
            <a:ext cx="4260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Proponemos una 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solución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tecnológica en la cual implementaremos geolocalización , reportes y notificación en tiempo real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 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441725" y="1264600"/>
            <a:ext cx="4260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Facilitar el proceso de reunir a dueños de mascotas perdidas con ellas.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575" y="2319225"/>
            <a:ext cx="8520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5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Objetivos específicos</a:t>
            </a:r>
            <a:endParaRPr b="1" sz="285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289425" y="3011550"/>
            <a:ext cx="6632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Desarrollar una aplicación que facilite reunir a los dueños con sus mascotas.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Implementar el registro y reporte de mascotas extraviadas.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Implementar un sistema de notificacion y mensajeria segura para reportar al dueño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Integrar funciones de geolocalización en tiempo real y lector de QR.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Implementar mapa interactivo para visualización de veterinarias, fundaciones y refugios. 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43175" y="1152475"/>
            <a:ext cx="42603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Aplicación Móvil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03475" y="1152475"/>
            <a:ext cx="42603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Servicio Web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25" y="1167850"/>
            <a:ext cx="2807799" cy="280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725" y="1167850"/>
            <a:ext cx="2807799" cy="28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quién es?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951" y="1428375"/>
            <a:ext cx="2425950" cy="2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34550" y="2157750"/>
            <a:ext cx="29244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Dueños de mascotas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Quienes estén preocupados de que su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mascota pueda perderse</a:t>
            </a:r>
            <a:endParaRPr sz="12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784975" y="2157750"/>
            <a:ext cx="28422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Amantes de Animales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Quienes estén preocupados de mascotas perdidas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964725" y="1234350"/>
            <a:ext cx="3502500" cy="4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Registra tu mascota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964725" y="2157750"/>
            <a:ext cx="36072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Al registrarla, se generará un código QR.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Tu mascota debe andar trayendo este código.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¡Ponla en su collar!</a:t>
            </a:r>
            <a:endParaRPr sz="12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572000" y="1674150"/>
            <a:ext cx="33978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¿Tiene código QR?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Escanéalo</a:t>
            </a:r>
            <a:r>
              <a:rPr lang="es" sz="1200"/>
              <a:t>. Esto le avisará al dueño dónde está y podrán comunicarse.</a:t>
            </a:r>
            <a:endParaRPr sz="12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0" y="2641350"/>
            <a:ext cx="33978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¿No tiene código?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Tómale una foto. Podrás ver si alguien la ha reportado como </a:t>
            </a:r>
            <a:r>
              <a:rPr lang="es" sz="1200"/>
              <a:t>pérdida</a:t>
            </a:r>
            <a:endParaRPr sz="12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467225" y="1234350"/>
            <a:ext cx="3502500" cy="4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Reporta una mascota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0" y="3608550"/>
            <a:ext cx="33978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¿No hay aviso de extravío?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Puedes revisar el mapa para encontrar la veterinaria más cercana</a:t>
            </a:r>
            <a:endParaRPr sz="12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964725" y="3124950"/>
            <a:ext cx="36072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¿Quieres algo más?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Puedes contratarle una etiqueta GPS.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 dirá donde está, y te avisará si sale de su casa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esperados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272975" y="980525"/>
            <a:ext cx="6063900" cy="30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Facilitar el reencuentro entre dueños y mascotas extraviadas </a:t>
            </a:r>
            <a:r>
              <a:rPr lang="es" sz="1200"/>
              <a:t>reduciendo</a:t>
            </a:r>
            <a:r>
              <a:rPr lang="es" sz="1200"/>
              <a:t> tiempos y la </a:t>
            </a:r>
            <a:r>
              <a:rPr lang="es" sz="1200"/>
              <a:t>incertidumbre en los procesos de búsqueda. </a:t>
            </a:r>
            <a:r>
              <a:rPr lang="es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Optimizar la </a:t>
            </a:r>
            <a:r>
              <a:rPr lang="es" sz="1200"/>
              <a:t>identificación</a:t>
            </a:r>
            <a:r>
              <a:rPr lang="es" sz="1200"/>
              <a:t> de mascotas.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Aumentar la seguridad de las mascotas.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Generar un impacto social positivo 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