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方 佳佳" initials="方" lastIdx="1" clrIdx="0">
    <p:extLst>
      <p:ext uri="{19B8F6BF-5375-455C-9EA6-DF929625EA0E}">
        <p15:presenceInfo xmlns:p15="http://schemas.microsoft.com/office/powerpoint/2012/main" userId="db89a945efd9de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72B35-25B7-47C0-88D5-9497B3F02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E7711F-0E1D-4AD9-B31D-C337D49A2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05F2F-FD90-4170-B987-3D45B4B9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202-61BE-4084-9100-B70216D627EA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62EA2-A665-429B-8B4C-14E79FC5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45C21-5F3E-4866-8EC1-D32AED85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EAC-F906-483A-8469-B26F09829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72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114FB-4A2C-4FA8-83E9-FC01FEC0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FED3F8-AF02-4882-A951-03390F440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F4031-DBCB-4BB3-A12A-1305264B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202-61BE-4084-9100-B70216D627EA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10AC9-6C37-4692-94F9-388D84F4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5842B-079C-429C-BB42-65238AFC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EAC-F906-483A-8469-B26F09829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7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67B3A1-7E77-4492-8ACD-C3B8BD6A1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11AAD0-07AE-48FF-9E89-69EB69EA7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98817-ADDB-4AA1-8450-88531CE3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202-61BE-4084-9100-B70216D627EA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4EEF2-B9F3-438F-BB9B-3FC7C484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884CA-7738-4CCF-9084-1919369E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EAC-F906-483A-8469-B26F09829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1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468A5-9B46-43B9-B7A1-5E54148C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55B12-7D0D-4207-B6AB-A9C2C0E87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6D4FE-4CBC-47DD-BAFA-F50B8B4E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202-61BE-4084-9100-B70216D627EA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819B5-85A9-4286-AD04-095DB513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53068-AD80-4E2D-BCDD-0237DDF7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EAC-F906-483A-8469-B26F09829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56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977B3-5E80-4C99-8A8D-6D627E07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D7C621-6C73-45D9-B4C4-684EF2635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731E9-EE6B-4D8F-B391-10CF8672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202-61BE-4084-9100-B70216D627EA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05266-4FFD-435C-90AA-83704FFD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CD748-1881-4DB2-9088-C687A03B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EAC-F906-483A-8469-B26F09829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27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737E9-F142-429B-938F-735E02A4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B17508-5D90-4606-86EE-DC0531069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029DA0-9A2E-44D2-9FE1-BAD8B10FD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8D86AC-A7D1-40A6-949E-3AD0F1C4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202-61BE-4084-9100-B70216D627EA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24A35C-00C1-4551-82A9-3B5314F3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2B3439-FD08-42CF-AF26-D3D67570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EAC-F906-483A-8469-B26F09829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19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5D3E7-2E8E-4033-95D1-FB48DE3B2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089712-46F2-4670-A869-5CB8BF0D7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E94816-C199-4A7F-B5AE-FFD323FE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82AE4B-2D7F-49E6-8C26-0E9744C1A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090CFA-1DEC-47B8-82B0-2EA4CD3A0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CA36B2-BFEB-4343-915C-E7197C70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202-61BE-4084-9100-B70216D627EA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8B2F96-17FF-42A9-93BA-3155F6E9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06209E-9B7F-4FEE-92F9-004063E1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EAC-F906-483A-8469-B26F09829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57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08E21-E399-4644-9200-11534984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5997B6-C0CA-441A-9007-08157932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202-61BE-4084-9100-B70216D627EA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ED3B3C-04C3-4DE4-836C-37632195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497B2C-8581-4114-A8E6-919C23F4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EAC-F906-483A-8469-B26F09829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05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72BDEA-75FB-4321-80AD-C513DE33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202-61BE-4084-9100-B70216D627EA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E164C8-A56F-47A1-8724-75A73EA5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DE6134-44FB-47EA-8B68-D35C1BD1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EAC-F906-483A-8469-B26F09829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77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EAD14-D90C-4332-9613-C3E30EDD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B0460-BD2D-4D2B-8D2F-29EA5CC87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A442B0-D402-474D-8194-965F5A289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B8F521-A595-4636-AED6-F5A063C9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202-61BE-4084-9100-B70216D627EA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28F63F-543C-4DAB-8CC2-AF170BD9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6284DF-15B3-4270-AADF-CFCB0913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EAC-F906-483A-8469-B26F09829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92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64A4F-82E6-4726-8C4B-30142078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37162F-69ED-44DA-8908-1F91ABD2D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9798AE-E98C-463A-A845-3CDB6D4C5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3C62ED-FE76-44E1-BB88-4808B147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202-61BE-4084-9100-B70216D627EA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4B5324-F66A-4878-B0AA-45C5FB8E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C97507-F9FB-4C5F-82C5-2F23F8E6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EAC-F906-483A-8469-B26F09829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552BDF-3573-44C7-A9FF-93F0CB24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FB6663-5F79-42FA-837E-7F6C30B1C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DB00B-BE45-4EF0-AC84-AE67D7236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5F202-61BE-4084-9100-B70216D627EA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00D461-0482-4DE3-9A62-9E6D8A802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1357C-BB20-4BBE-A9AE-96410DC9F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96EAC-F906-483A-8469-B26F09829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20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72E0156-6AED-41D2-8139-A4F3CC95770C}"/>
              </a:ext>
            </a:extLst>
          </p:cNvPr>
          <p:cNvSpPr/>
          <p:nvPr/>
        </p:nvSpPr>
        <p:spPr>
          <a:xfrm>
            <a:off x="2334911" y="1353322"/>
            <a:ext cx="2073897" cy="4140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A4AB93-FF28-4751-9632-907993AD8CF0}"/>
              </a:ext>
            </a:extLst>
          </p:cNvPr>
          <p:cNvSpPr txBox="1"/>
          <p:nvPr/>
        </p:nvSpPr>
        <p:spPr>
          <a:xfrm>
            <a:off x="2732918" y="721516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bytes</a:t>
            </a:r>
            <a:r>
              <a:rPr lang="zh-CN" altLang="en-US" dirty="0"/>
              <a:t>数组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0404DB-7BED-409F-AEBF-07AFD9B51508}"/>
              </a:ext>
            </a:extLst>
          </p:cNvPr>
          <p:cNvSpPr/>
          <p:nvPr/>
        </p:nvSpPr>
        <p:spPr>
          <a:xfrm>
            <a:off x="2415036" y="1515625"/>
            <a:ext cx="1908931" cy="22247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7D44C0-44FD-4CF1-9B13-7D87ECC7282C}"/>
              </a:ext>
            </a:extLst>
          </p:cNvPr>
          <p:cNvSpPr txBox="1"/>
          <p:nvPr/>
        </p:nvSpPr>
        <p:spPr>
          <a:xfrm>
            <a:off x="2456616" y="1658668"/>
            <a:ext cx="1743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LinkedHashSet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1ED89E-FA96-44BD-8869-8906FAACFAAC}"/>
              </a:ext>
            </a:extLst>
          </p:cNvPr>
          <p:cNvSpPr/>
          <p:nvPr/>
        </p:nvSpPr>
        <p:spPr>
          <a:xfrm>
            <a:off x="2499897" y="2195718"/>
            <a:ext cx="1748650" cy="498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233EFB-69FE-48B4-845C-9DF378B52D6E}"/>
              </a:ext>
            </a:extLst>
          </p:cNvPr>
          <p:cNvSpPr/>
          <p:nvPr/>
        </p:nvSpPr>
        <p:spPr>
          <a:xfrm>
            <a:off x="2480177" y="2798736"/>
            <a:ext cx="1771639" cy="6213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3AA9696-9BA5-42DB-80E5-08C48BE28582}"/>
              </a:ext>
            </a:extLst>
          </p:cNvPr>
          <p:cNvSpPr/>
          <p:nvPr/>
        </p:nvSpPr>
        <p:spPr>
          <a:xfrm>
            <a:off x="2415034" y="3932394"/>
            <a:ext cx="1908931" cy="6033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898EFD4-C266-4CF4-B008-F09324ADC7C1}"/>
              </a:ext>
            </a:extLst>
          </p:cNvPr>
          <p:cNvSpPr/>
          <p:nvPr/>
        </p:nvSpPr>
        <p:spPr>
          <a:xfrm>
            <a:off x="2415035" y="4713192"/>
            <a:ext cx="1908929" cy="6033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267EA35-559E-48B3-9C45-2A3C9282379F}"/>
              </a:ext>
            </a:extLst>
          </p:cNvPr>
          <p:cNvSpPr txBox="1"/>
          <p:nvPr/>
        </p:nvSpPr>
        <p:spPr>
          <a:xfrm>
            <a:off x="3103212" y="4893202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 ccc</a:t>
            </a:r>
            <a:endParaRPr lang="zh-CN" altLang="en-US" sz="12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243720E-E770-4F04-9DB2-BD1997B338AE}"/>
              </a:ext>
            </a:extLst>
          </p:cNvPr>
          <p:cNvSpPr txBox="1"/>
          <p:nvPr/>
        </p:nvSpPr>
        <p:spPr>
          <a:xfrm>
            <a:off x="501586" y="1756004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oos.writeObject</a:t>
            </a:r>
            <a:r>
              <a:rPr lang="en-US" altLang="zh-CN" sz="1400" dirty="0"/>
              <a:t>(set)</a:t>
            </a:r>
            <a:endParaRPr lang="zh-CN" altLang="en-US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C303713-CCEF-4E17-929D-2D9A7D82D0E0}"/>
              </a:ext>
            </a:extLst>
          </p:cNvPr>
          <p:cNvSpPr txBox="1"/>
          <p:nvPr/>
        </p:nvSpPr>
        <p:spPr>
          <a:xfrm>
            <a:off x="423489" y="3947182"/>
            <a:ext cx="1933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oos.writeObject</a:t>
            </a:r>
            <a:r>
              <a:rPr lang="en-US" altLang="zh-CN" sz="1400" dirty="0"/>
              <a:t>(“</a:t>
            </a:r>
            <a:r>
              <a:rPr lang="en-US" altLang="zh-CN" sz="1400" dirty="0" err="1"/>
              <a:t>bbb</a:t>
            </a:r>
            <a:r>
              <a:rPr lang="en-US" altLang="zh-CN" sz="1400" dirty="0"/>
              <a:t>”)</a:t>
            </a:r>
            <a:endParaRPr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60AD8D5-5A85-42C3-824E-D017D7C16692}"/>
              </a:ext>
            </a:extLst>
          </p:cNvPr>
          <p:cNvSpPr txBox="1"/>
          <p:nvPr/>
        </p:nvSpPr>
        <p:spPr>
          <a:xfrm>
            <a:off x="427047" y="4739313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oos.writeObject</a:t>
            </a:r>
            <a:r>
              <a:rPr lang="en-US" altLang="zh-CN" sz="1400" dirty="0"/>
              <a:t>(“ccc”)</a:t>
            </a:r>
            <a:endParaRPr lang="zh-CN" altLang="en-US" sz="1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AC961F7-425A-491C-AED0-93DA528E1A4A}"/>
              </a:ext>
            </a:extLst>
          </p:cNvPr>
          <p:cNvSpPr txBox="1"/>
          <p:nvPr/>
        </p:nvSpPr>
        <p:spPr>
          <a:xfrm>
            <a:off x="687648" y="3343469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LinkedHashSet</a:t>
            </a:r>
            <a:endParaRPr lang="en-US" altLang="zh-CN" sz="1200" dirty="0"/>
          </a:p>
          <a:p>
            <a:r>
              <a:rPr lang="zh-CN" altLang="en-US" sz="1200" dirty="0"/>
              <a:t>结束标记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8813F05-6DBC-421D-B915-03134E4B46F5}"/>
              </a:ext>
            </a:extLst>
          </p:cNvPr>
          <p:cNvSpPr txBox="1"/>
          <p:nvPr/>
        </p:nvSpPr>
        <p:spPr>
          <a:xfrm>
            <a:off x="3074358" y="414768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 </a:t>
            </a:r>
            <a:r>
              <a:rPr lang="en-US" altLang="zh-CN" sz="1200" dirty="0" err="1"/>
              <a:t>bbb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31EE0FA-96D5-4609-BFF1-BAD85E6E2A16}"/>
              </a:ext>
            </a:extLst>
          </p:cNvPr>
          <p:cNvSpPr txBox="1"/>
          <p:nvPr/>
        </p:nvSpPr>
        <p:spPr>
          <a:xfrm>
            <a:off x="3057461" y="3017980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 </a:t>
            </a:r>
            <a:r>
              <a:rPr lang="en-US" altLang="zh-CN" sz="1200" dirty="0" err="1"/>
              <a:t>aaa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F581A84-8C4A-4FED-B26B-227BA56B9E1F}"/>
              </a:ext>
            </a:extLst>
          </p:cNvPr>
          <p:cNvSpPr txBox="1"/>
          <p:nvPr/>
        </p:nvSpPr>
        <p:spPr>
          <a:xfrm>
            <a:off x="2956654" y="2319879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 size=1</a:t>
            </a:r>
            <a:endParaRPr lang="zh-CN" altLang="en-US" sz="1200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C9F3845-646D-43A7-A066-7F3B49A64D06}"/>
              </a:ext>
            </a:extLst>
          </p:cNvPr>
          <p:cNvSpPr/>
          <p:nvPr/>
        </p:nvSpPr>
        <p:spPr>
          <a:xfrm>
            <a:off x="2444409" y="3537535"/>
            <a:ext cx="1768370" cy="1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089364-EBE8-42EF-805E-A698D0392742}"/>
              </a:ext>
            </a:extLst>
          </p:cNvPr>
          <p:cNvCxnSpPr>
            <a:stCxn id="32" idx="3"/>
          </p:cNvCxnSpPr>
          <p:nvPr/>
        </p:nvCxnSpPr>
        <p:spPr>
          <a:xfrm>
            <a:off x="1840528" y="3574302"/>
            <a:ext cx="550098" cy="32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A1A8B6B1-0719-4F7A-9762-59DB45D14E37}"/>
              </a:ext>
            </a:extLst>
          </p:cNvPr>
          <p:cNvSpPr/>
          <p:nvPr/>
        </p:nvSpPr>
        <p:spPr>
          <a:xfrm>
            <a:off x="5488006" y="1368110"/>
            <a:ext cx="2073897" cy="4140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287305E-FB8E-4F78-8920-EDF98A32D461}"/>
              </a:ext>
            </a:extLst>
          </p:cNvPr>
          <p:cNvSpPr/>
          <p:nvPr/>
        </p:nvSpPr>
        <p:spPr>
          <a:xfrm>
            <a:off x="5568131" y="1530413"/>
            <a:ext cx="1908931" cy="22247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1F19574-5B92-4091-B6FF-53D755F1FB48}"/>
              </a:ext>
            </a:extLst>
          </p:cNvPr>
          <p:cNvSpPr txBox="1"/>
          <p:nvPr/>
        </p:nvSpPr>
        <p:spPr>
          <a:xfrm>
            <a:off x="5609711" y="1673456"/>
            <a:ext cx="1743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LinkedHashSet</a:t>
            </a:r>
            <a:endParaRPr lang="zh-CN" altLang="en-US" sz="12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1CF67BC-517E-4E37-BCF8-57B3B0F44729}"/>
              </a:ext>
            </a:extLst>
          </p:cNvPr>
          <p:cNvSpPr/>
          <p:nvPr/>
        </p:nvSpPr>
        <p:spPr>
          <a:xfrm>
            <a:off x="5630003" y="2210506"/>
            <a:ext cx="1771639" cy="498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24BB998-4C14-47DE-B828-930E68255238}"/>
              </a:ext>
            </a:extLst>
          </p:cNvPr>
          <p:cNvSpPr/>
          <p:nvPr/>
        </p:nvSpPr>
        <p:spPr>
          <a:xfrm>
            <a:off x="5633272" y="2813524"/>
            <a:ext cx="1771639" cy="6213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120E0656-7954-4F15-9D6C-999D0326001C}"/>
              </a:ext>
            </a:extLst>
          </p:cNvPr>
          <p:cNvSpPr/>
          <p:nvPr/>
        </p:nvSpPr>
        <p:spPr>
          <a:xfrm>
            <a:off x="5568129" y="3947182"/>
            <a:ext cx="1908931" cy="6033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2EF50A0-375D-40E2-8796-76C75538F174}"/>
              </a:ext>
            </a:extLst>
          </p:cNvPr>
          <p:cNvSpPr/>
          <p:nvPr/>
        </p:nvSpPr>
        <p:spPr>
          <a:xfrm>
            <a:off x="5568130" y="4727980"/>
            <a:ext cx="1908929" cy="6033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4E8AF838-C75E-4A91-8B9D-F349FF32265D}"/>
              </a:ext>
            </a:extLst>
          </p:cNvPr>
          <p:cNvSpPr txBox="1"/>
          <p:nvPr/>
        </p:nvSpPr>
        <p:spPr>
          <a:xfrm>
            <a:off x="6256307" y="4907990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 ccc</a:t>
            </a:r>
            <a:endParaRPr lang="zh-CN" altLang="en-US" sz="12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0BC2D3F-052D-4DD5-853F-51D0A446E89E}"/>
              </a:ext>
            </a:extLst>
          </p:cNvPr>
          <p:cNvSpPr txBox="1"/>
          <p:nvPr/>
        </p:nvSpPr>
        <p:spPr>
          <a:xfrm>
            <a:off x="6227453" y="4162468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 </a:t>
            </a:r>
            <a:r>
              <a:rPr lang="en-US" altLang="zh-CN" sz="1200" dirty="0" err="1"/>
              <a:t>bbb</a:t>
            </a:r>
            <a:endParaRPr lang="zh-CN" altLang="en-US" sz="12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A8AECE7-07B3-46A1-AFD1-B1C934A2D661}"/>
              </a:ext>
            </a:extLst>
          </p:cNvPr>
          <p:cNvSpPr txBox="1"/>
          <p:nvPr/>
        </p:nvSpPr>
        <p:spPr>
          <a:xfrm>
            <a:off x="6210556" y="3032768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 </a:t>
            </a:r>
            <a:r>
              <a:rPr lang="en-US" altLang="zh-CN" sz="1200" dirty="0" err="1"/>
              <a:t>aaa</a:t>
            </a:r>
            <a:endParaRPr lang="zh-CN" altLang="en-US" sz="12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1FCF47B-2A9E-49E6-BA2C-A6146EC4CAC6}"/>
              </a:ext>
            </a:extLst>
          </p:cNvPr>
          <p:cNvSpPr txBox="1"/>
          <p:nvPr/>
        </p:nvSpPr>
        <p:spPr>
          <a:xfrm>
            <a:off x="6170621" y="2316874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size=3</a:t>
            </a:r>
            <a:endParaRPr lang="zh-CN" altLang="en-US" sz="1200" dirty="0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FBF9A5C0-8C5A-46E4-ACCD-B023446289EC}"/>
              </a:ext>
            </a:extLst>
          </p:cNvPr>
          <p:cNvSpPr/>
          <p:nvPr/>
        </p:nvSpPr>
        <p:spPr>
          <a:xfrm>
            <a:off x="5597504" y="3552323"/>
            <a:ext cx="1768370" cy="1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4B5EDA11-9A48-445D-9697-3C6938FACF38}"/>
              </a:ext>
            </a:extLst>
          </p:cNvPr>
          <p:cNvSpPr/>
          <p:nvPr/>
        </p:nvSpPr>
        <p:spPr>
          <a:xfrm>
            <a:off x="7042385" y="3602797"/>
            <a:ext cx="1090861" cy="1828800"/>
          </a:xfrm>
          <a:custGeom>
            <a:avLst/>
            <a:gdLst>
              <a:gd name="connsiteX0" fmla="*/ 377072 w 1090861"/>
              <a:gd name="connsiteY0" fmla="*/ 0 h 1828800"/>
              <a:gd name="connsiteX1" fmla="*/ 1084083 w 1090861"/>
              <a:gd name="connsiteY1" fmla="*/ 829558 h 1828800"/>
              <a:gd name="connsiteX2" fmla="*/ 0 w 1090861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0861" h="1828800">
                <a:moveTo>
                  <a:pt x="377072" y="0"/>
                </a:moveTo>
                <a:cubicBezTo>
                  <a:pt x="762000" y="262379"/>
                  <a:pt x="1146928" y="524758"/>
                  <a:pt x="1084083" y="829558"/>
                </a:cubicBezTo>
                <a:cubicBezTo>
                  <a:pt x="1021238" y="1134358"/>
                  <a:pt x="45563" y="1767526"/>
                  <a:pt x="0" y="18288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56C44DB3-4B92-44D8-8D59-D418ABD0ACFF}"/>
              </a:ext>
            </a:extLst>
          </p:cNvPr>
          <p:cNvSpPr txBox="1"/>
          <p:nvPr/>
        </p:nvSpPr>
        <p:spPr>
          <a:xfrm>
            <a:off x="7830006" y="40987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移动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34251E01-B134-4B1F-9FDD-8367DFE708DB}"/>
              </a:ext>
            </a:extLst>
          </p:cNvPr>
          <p:cNvSpPr txBox="1"/>
          <p:nvPr/>
        </p:nvSpPr>
        <p:spPr>
          <a:xfrm>
            <a:off x="7685735" y="230548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修改</a:t>
            </a:r>
            <a:r>
              <a:rPr lang="en-US" altLang="zh-CN" sz="1400" dirty="0"/>
              <a:t>size</a:t>
            </a:r>
            <a:endParaRPr lang="zh-CN" altLang="en-US" sz="1400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4A0A38C8-93E4-4459-977A-76EF47C95BA9}"/>
              </a:ext>
            </a:extLst>
          </p:cNvPr>
          <p:cNvCxnSpPr>
            <a:cxnSpLocks/>
            <a:stCxn id="109" idx="1"/>
            <a:endCxn id="89" idx="3"/>
          </p:cNvCxnSpPr>
          <p:nvPr/>
        </p:nvCxnSpPr>
        <p:spPr>
          <a:xfrm flipH="1">
            <a:off x="7401642" y="2459369"/>
            <a:ext cx="284093" cy="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8E62E46D-688D-48BD-91E3-788EE0E38CDF}"/>
              </a:ext>
            </a:extLst>
          </p:cNvPr>
          <p:cNvSpPr txBox="1"/>
          <p:nvPr/>
        </p:nvSpPr>
        <p:spPr>
          <a:xfrm>
            <a:off x="6000562" y="7393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Modify</a:t>
            </a:r>
            <a:endParaRPr lang="zh-CN" altLang="en-US" b="1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85C7F00-0F63-472B-A796-AD0798226A8B}"/>
              </a:ext>
            </a:extLst>
          </p:cNvPr>
          <p:cNvSpPr/>
          <p:nvPr/>
        </p:nvSpPr>
        <p:spPr>
          <a:xfrm>
            <a:off x="9291359" y="1327548"/>
            <a:ext cx="2073897" cy="4140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36C70E0-0BF3-4943-9F7C-C9DD21386ABC}"/>
              </a:ext>
            </a:extLst>
          </p:cNvPr>
          <p:cNvSpPr txBox="1"/>
          <p:nvPr/>
        </p:nvSpPr>
        <p:spPr>
          <a:xfrm>
            <a:off x="9689366" y="69574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case1.ser</a:t>
            </a:r>
            <a:endParaRPr lang="zh-CN" alt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75D19E85-11D9-411C-A0E6-B7339D71F5B8}"/>
              </a:ext>
            </a:extLst>
          </p:cNvPr>
          <p:cNvSpPr/>
          <p:nvPr/>
        </p:nvSpPr>
        <p:spPr>
          <a:xfrm>
            <a:off x="9371484" y="1489850"/>
            <a:ext cx="1908931" cy="390448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89F7335-857A-4EFD-8766-10BD1A1D05DF}"/>
              </a:ext>
            </a:extLst>
          </p:cNvPr>
          <p:cNvSpPr txBox="1"/>
          <p:nvPr/>
        </p:nvSpPr>
        <p:spPr>
          <a:xfrm>
            <a:off x="9413064" y="1632894"/>
            <a:ext cx="1743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LinkedHashSet</a:t>
            </a:r>
            <a:endParaRPr lang="zh-CN" altLang="en-US" sz="12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EFE1F5C-C63F-4B0A-92F4-C4FB5DA75D6E}"/>
              </a:ext>
            </a:extLst>
          </p:cNvPr>
          <p:cNvSpPr/>
          <p:nvPr/>
        </p:nvSpPr>
        <p:spPr>
          <a:xfrm>
            <a:off x="9433356" y="2169944"/>
            <a:ext cx="1771639" cy="498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2CACF881-D108-4CE3-94AB-B05C6049F5EB}"/>
              </a:ext>
            </a:extLst>
          </p:cNvPr>
          <p:cNvSpPr/>
          <p:nvPr/>
        </p:nvSpPr>
        <p:spPr>
          <a:xfrm>
            <a:off x="9436625" y="2772962"/>
            <a:ext cx="1771639" cy="6213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37B0484C-0B0A-48AF-B316-0BB3C66A4B36}"/>
              </a:ext>
            </a:extLst>
          </p:cNvPr>
          <p:cNvSpPr/>
          <p:nvPr/>
        </p:nvSpPr>
        <p:spPr>
          <a:xfrm>
            <a:off x="9447459" y="3567085"/>
            <a:ext cx="1771639" cy="6033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E5EC2BE3-F36F-4EE5-BED5-07FC7869F3EA}"/>
              </a:ext>
            </a:extLst>
          </p:cNvPr>
          <p:cNvSpPr/>
          <p:nvPr/>
        </p:nvSpPr>
        <p:spPr>
          <a:xfrm>
            <a:off x="9454510" y="4339457"/>
            <a:ext cx="1757536" cy="6033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4E3974B-062D-4978-889D-6C5242854E1F}"/>
              </a:ext>
            </a:extLst>
          </p:cNvPr>
          <p:cNvSpPr txBox="1"/>
          <p:nvPr/>
        </p:nvSpPr>
        <p:spPr>
          <a:xfrm>
            <a:off x="10033210" y="4491615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 ccc</a:t>
            </a:r>
            <a:endParaRPr lang="zh-CN" altLang="en-US" sz="1200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8370B0ED-980B-49D5-AFD6-82234A459AA1}"/>
              </a:ext>
            </a:extLst>
          </p:cNvPr>
          <p:cNvSpPr txBox="1"/>
          <p:nvPr/>
        </p:nvSpPr>
        <p:spPr>
          <a:xfrm>
            <a:off x="10013909" y="3784348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 </a:t>
            </a:r>
            <a:r>
              <a:rPr lang="en-US" altLang="zh-CN" sz="1200" dirty="0" err="1"/>
              <a:t>bbb</a:t>
            </a:r>
            <a:endParaRPr lang="zh-CN" altLang="en-US" sz="1200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13FFD26A-FB7B-4FBB-A5B9-3370410F232C}"/>
              </a:ext>
            </a:extLst>
          </p:cNvPr>
          <p:cNvSpPr txBox="1"/>
          <p:nvPr/>
        </p:nvSpPr>
        <p:spPr>
          <a:xfrm>
            <a:off x="10013909" y="2992206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 </a:t>
            </a:r>
            <a:r>
              <a:rPr lang="en-US" altLang="zh-CN" sz="1200" dirty="0" err="1"/>
              <a:t>aaa</a:t>
            </a:r>
            <a:endParaRPr lang="zh-CN" altLang="en-US" sz="1200" dirty="0"/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9A5DAAAE-F496-43A6-940F-C81FE03B9EB6}"/>
              </a:ext>
            </a:extLst>
          </p:cNvPr>
          <p:cNvSpPr/>
          <p:nvPr/>
        </p:nvSpPr>
        <p:spPr>
          <a:xfrm>
            <a:off x="9450728" y="5134119"/>
            <a:ext cx="1768370" cy="1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箭头: 右 139">
            <a:extLst>
              <a:ext uri="{FF2B5EF4-FFF2-40B4-BE49-F238E27FC236}">
                <a16:creationId xmlns:a16="http://schemas.microsoft.com/office/drawing/2014/main" id="{72596046-AC72-4032-B12A-C1A443EAEFFB}"/>
              </a:ext>
            </a:extLst>
          </p:cNvPr>
          <p:cNvSpPr/>
          <p:nvPr/>
        </p:nvSpPr>
        <p:spPr>
          <a:xfrm>
            <a:off x="4569591" y="3269205"/>
            <a:ext cx="587439" cy="337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箭头: 右 141">
            <a:extLst>
              <a:ext uri="{FF2B5EF4-FFF2-40B4-BE49-F238E27FC236}">
                <a16:creationId xmlns:a16="http://schemas.microsoft.com/office/drawing/2014/main" id="{D6D7F5ED-E6A0-4994-94DD-55A23A1DD041}"/>
              </a:ext>
            </a:extLst>
          </p:cNvPr>
          <p:cNvSpPr/>
          <p:nvPr/>
        </p:nvSpPr>
        <p:spPr>
          <a:xfrm>
            <a:off x="8590967" y="3297192"/>
            <a:ext cx="587439" cy="337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2DD8FAB1-0A7D-43BB-AD59-C720F2689CB3}"/>
              </a:ext>
            </a:extLst>
          </p:cNvPr>
          <p:cNvSpPr txBox="1"/>
          <p:nvPr/>
        </p:nvSpPr>
        <p:spPr>
          <a:xfrm>
            <a:off x="9977907" y="2274851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size=3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811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E243720E-E770-4F04-9DB2-BD1997B338AE}"/>
              </a:ext>
            </a:extLst>
          </p:cNvPr>
          <p:cNvSpPr txBox="1"/>
          <p:nvPr/>
        </p:nvSpPr>
        <p:spPr>
          <a:xfrm>
            <a:off x="307685" y="2207782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oos.writeObject</a:t>
            </a:r>
            <a:r>
              <a:rPr lang="en-US" altLang="zh-CN" sz="1400" dirty="0"/>
              <a:t>(Be</a:t>
            </a:r>
          </a:p>
          <a:p>
            <a:r>
              <a:rPr lang="en-US" altLang="zh-CN" sz="1400" dirty="0" err="1"/>
              <a:t>anContextSupport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60AD8D5-5A85-42C3-824E-D017D7C16692}"/>
              </a:ext>
            </a:extLst>
          </p:cNvPr>
          <p:cNvSpPr txBox="1"/>
          <p:nvPr/>
        </p:nvSpPr>
        <p:spPr>
          <a:xfrm>
            <a:off x="404003" y="4167372"/>
            <a:ext cx="1388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oos.writeObject</a:t>
            </a:r>
            <a:r>
              <a:rPr lang="en-US" altLang="zh-CN" sz="1400" dirty="0"/>
              <a:t>(payload)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79B884-17D8-45E6-9596-B983BE80C694}"/>
              </a:ext>
            </a:extLst>
          </p:cNvPr>
          <p:cNvSpPr/>
          <p:nvPr/>
        </p:nvSpPr>
        <p:spPr>
          <a:xfrm>
            <a:off x="2167954" y="1919303"/>
            <a:ext cx="1838227" cy="311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BFBF75-3645-49C1-89D0-A2F2E9DBAE04}"/>
              </a:ext>
            </a:extLst>
          </p:cNvPr>
          <p:cNvSpPr/>
          <p:nvPr/>
        </p:nvSpPr>
        <p:spPr>
          <a:xfrm>
            <a:off x="2281075" y="2056207"/>
            <a:ext cx="1611983" cy="17293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7DEFAF-CA20-4BC9-A5A1-0300D3767360}"/>
              </a:ext>
            </a:extLst>
          </p:cNvPr>
          <p:cNvSpPr txBox="1"/>
          <p:nvPr/>
        </p:nvSpPr>
        <p:spPr>
          <a:xfrm>
            <a:off x="2281075" y="2153555"/>
            <a:ext cx="1611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BeanContextSupport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210234-E388-447B-ADAF-B0945825112B}"/>
              </a:ext>
            </a:extLst>
          </p:cNvPr>
          <p:cNvSpPr/>
          <p:nvPr/>
        </p:nvSpPr>
        <p:spPr>
          <a:xfrm>
            <a:off x="2403626" y="2508996"/>
            <a:ext cx="1395167" cy="4996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A8BBB5-CB7A-4DB1-9EF7-76ADCDE645CC}"/>
              </a:ext>
            </a:extLst>
          </p:cNvPr>
          <p:cNvSpPr txBox="1"/>
          <p:nvPr/>
        </p:nvSpPr>
        <p:spPr>
          <a:xfrm>
            <a:off x="2667574" y="2643878"/>
            <a:ext cx="867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内部数据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9B69E84-4A29-4B6D-B641-E50568A801FB}"/>
              </a:ext>
            </a:extLst>
          </p:cNvPr>
          <p:cNvSpPr/>
          <p:nvPr/>
        </p:nvSpPr>
        <p:spPr>
          <a:xfrm>
            <a:off x="2384771" y="3132971"/>
            <a:ext cx="1395167" cy="4996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Int</a:t>
            </a:r>
            <a:endParaRPr lang="zh-CN" altLang="en-US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ACBC4F6-E529-4F52-9C26-3F7B4319BA7D}"/>
              </a:ext>
            </a:extLst>
          </p:cNvPr>
          <p:cNvSpPr/>
          <p:nvPr/>
        </p:nvSpPr>
        <p:spPr>
          <a:xfrm>
            <a:off x="2281075" y="4021520"/>
            <a:ext cx="1611983" cy="8913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Payload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E9BC96F-64EA-4EE7-83D5-CF849EAD26AF}"/>
              </a:ext>
            </a:extLst>
          </p:cNvPr>
          <p:cNvSpPr txBox="1"/>
          <p:nvPr/>
        </p:nvSpPr>
        <p:spPr>
          <a:xfrm>
            <a:off x="2507318" y="1451138"/>
            <a:ext cx="1150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Byte</a:t>
            </a:r>
            <a:r>
              <a:rPr lang="zh-CN" altLang="en-US" sz="1600" dirty="0"/>
              <a:t>数组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6A2F74A-A943-44B9-9DE0-5C31D8417005}"/>
              </a:ext>
            </a:extLst>
          </p:cNvPr>
          <p:cNvSpPr/>
          <p:nvPr/>
        </p:nvSpPr>
        <p:spPr>
          <a:xfrm>
            <a:off x="5244625" y="1894102"/>
            <a:ext cx="1838227" cy="311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4FD990-9305-4FB7-A932-D8694BB21245}"/>
              </a:ext>
            </a:extLst>
          </p:cNvPr>
          <p:cNvSpPr/>
          <p:nvPr/>
        </p:nvSpPr>
        <p:spPr>
          <a:xfrm>
            <a:off x="5357746" y="2031006"/>
            <a:ext cx="1611983" cy="17293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7DF42FE-7435-4B44-9F0D-1C9ED2E720C7}"/>
              </a:ext>
            </a:extLst>
          </p:cNvPr>
          <p:cNvSpPr txBox="1"/>
          <p:nvPr/>
        </p:nvSpPr>
        <p:spPr>
          <a:xfrm>
            <a:off x="5357746" y="2128354"/>
            <a:ext cx="1611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BeanContextSupport</a:t>
            </a:r>
            <a:endParaRPr lang="zh-CN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8AA8F54-3629-48BE-827D-BB1E7BB20271}"/>
              </a:ext>
            </a:extLst>
          </p:cNvPr>
          <p:cNvSpPr/>
          <p:nvPr/>
        </p:nvSpPr>
        <p:spPr>
          <a:xfrm>
            <a:off x="5480297" y="2483795"/>
            <a:ext cx="1395167" cy="4996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79687E-426D-4E0E-A845-4BAAC5A3D060}"/>
              </a:ext>
            </a:extLst>
          </p:cNvPr>
          <p:cNvSpPr txBox="1"/>
          <p:nvPr/>
        </p:nvSpPr>
        <p:spPr>
          <a:xfrm>
            <a:off x="5744245" y="2618677"/>
            <a:ext cx="867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内部数据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1D0A123-CAA7-441E-9DE2-A98B61D3A17C}"/>
              </a:ext>
            </a:extLst>
          </p:cNvPr>
          <p:cNvSpPr/>
          <p:nvPr/>
        </p:nvSpPr>
        <p:spPr>
          <a:xfrm>
            <a:off x="5461442" y="3107770"/>
            <a:ext cx="1395167" cy="4996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Int</a:t>
            </a:r>
            <a:endParaRPr lang="zh-CN" altLang="en-US" sz="1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ADC836E-11AB-43D1-A178-4B143F803629}"/>
              </a:ext>
            </a:extLst>
          </p:cNvPr>
          <p:cNvSpPr/>
          <p:nvPr/>
        </p:nvSpPr>
        <p:spPr>
          <a:xfrm>
            <a:off x="5357746" y="3996319"/>
            <a:ext cx="1611983" cy="8913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Payload</a:t>
            </a:r>
            <a:endParaRPr lang="zh-CN" altLang="en-US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D4F21B4-15B2-4A83-9205-AB66D0E82E1B}"/>
              </a:ext>
            </a:extLst>
          </p:cNvPr>
          <p:cNvSpPr txBox="1"/>
          <p:nvPr/>
        </p:nvSpPr>
        <p:spPr>
          <a:xfrm>
            <a:off x="5706537" y="1402593"/>
            <a:ext cx="1150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Modify</a:t>
            </a:r>
            <a:endParaRPr lang="zh-CN" altLang="en-US" sz="1600" b="1" dirty="0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C0ED866B-7FF5-4A24-BB2D-39D44DE9BBBF}"/>
              </a:ext>
            </a:extLst>
          </p:cNvPr>
          <p:cNvSpPr/>
          <p:nvPr/>
        </p:nvSpPr>
        <p:spPr>
          <a:xfrm>
            <a:off x="6855039" y="3011438"/>
            <a:ext cx="876693" cy="1385740"/>
          </a:xfrm>
          <a:custGeom>
            <a:avLst/>
            <a:gdLst>
              <a:gd name="connsiteX0" fmla="*/ 179109 w 1076026"/>
              <a:gd name="connsiteY0" fmla="*/ 1369360 h 1369360"/>
              <a:gd name="connsiteX1" fmla="*/ 1074656 w 1076026"/>
              <a:gd name="connsiteY1" fmla="*/ 153302 h 1369360"/>
              <a:gd name="connsiteX2" fmla="*/ 0 w 1076026"/>
              <a:gd name="connsiteY2" fmla="*/ 2474 h 136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6026" h="1369360">
                <a:moveTo>
                  <a:pt x="179109" y="1369360"/>
                </a:moveTo>
                <a:cubicBezTo>
                  <a:pt x="641808" y="875238"/>
                  <a:pt x="1104508" y="381116"/>
                  <a:pt x="1074656" y="153302"/>
                </a:cubicBezTo>
                <a:cubicBezTo>
                  <a:pt x="1044804" y="-74512"/>
                  <a:pt x="17282" y="26041"/>
                  <a:pt x="0" y="2474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DC49A2E-D156-4D42-B72A-9770324A3100}"/>
              </a:ext>
            </a:extLst>
          </p:cNvPr>
          <p:cNvSpPr txBox="1"/>
          <p:nvPr/>
        </p:nvSpPr>
        <p:spPr>
          <a:xfrm>
            <a:off x="7434214" y="31077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移动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432A2B2-231C-4379-9538-2515C703A1FE}"/>
              </a:ext>
            </a:extLst>
          </p:cNvPr>
          <p:cNvSpPr/>
          <p:nvPr/>
        </p:nvSpPr>
        <p:spPr>
          <a:xfrm>
            <a:off x="9423456" y="1861627"/>
            <a:ext cx="1838227" cy="3148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F18AB04-D190-43CC-B836-FAEE6409D974}"/>
              </a:ext>
            </a:extLst>
          </p:cNvPr>
          <p:cNvSpPr/>
          <p:nvPr/>
        </p:nvSpPr>
        <p:spPr>
          <a:xfrm>
            <a:off x="9536577" y="2001322"/>
            <a:ext cx="1611983" cy="28777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B145E07-CFE4-43EA-8372-1A24A5668486}"/>
              </a:ext>
            </a:extLst>
          </p:cNvPr>
          <p:cNvSpPr txBox="1"/>
          <p:nvPr/>
        </p:nvSpPr>
        <p:spPr>
          <a:xfrm>
            <a:off x="9536577" y="2128353"/>
            <a:ext cx="1611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BeanContextSupport</a:t>
            </a:r>
            <a:endParaRPr lang="zh-CN" altLang="en-US" sz="12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0B65C68-7382-419C-907D-62B3238EC5EF}"/>
              </a:ext>
            </a:extLst>
          </p:cNvPr>
          <p:cNvSpPr/>
          <p:nvPr/>
        </p:nvSpPr>
        <p:spPr>
          <a:xfrm>
            <a:off x="9659128" y="2478588"/>
            <a:ext cx="1395167" cy="5048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6ECB29A-486D-4371-8496-37564616E4E7}"/>
              </a:ext>
            </a:extLst>
          </p:cNvPr>
          <p:cNvSpPr txBox="1"/>
          <p:nvPr/>
        </p:nvSpPr>
        <p:spPr>
          <a:xfrm>
            <a:off x="9923076" y="2618676"/>
            <a:ext cx="867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内部数据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C74AD93-0D79-41F0-9E2C-EEF50C56780B}"/>
              </a:ext>
            </a:extLst>
          </p:cNvPr>
          <p:cNvSpPr/>
          <p:nvPr/>
        </p:nvSpPr>
        <p:spPr>
          <a:xfrm>
            <a:off x="9659126" y="4167372"/>
            <a:ext cx="1395167" cy="5048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Int</a:t>
            </a:r>
            <a:endParaRPr lang="zh-CN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AB759EA-15D5-40A4-90C2-1647CC868EF5}"/>
              </a:ext>
            </a:extLst>
          </p:cNvPr>
          <p:cNvSpPr/>
          <p:nvPr/>
        </p:nvSpPr>
        <p:spPr>
          <a:xfrm>
            <a:off x="9672269" y="3149806"/>
            <a:ext cx="1395167" cy="900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Payload</a:t>
            </a:r>
            <a:endParaRPr lang="zh-CN" altLang="en-US" sz="12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BA39A89-AE18-4F62-B431-AEC9AFC37FD2}"/>
              </a:ext>
            </a:extLst>
          </p:cNvPr>
          <p:cNvSpPr txBox="1"/>
          <p:nvPr/>
        </p:nvSpPr>
        <p:spPr>
          <a:xfrm>
            <a:off x="9817810" y="1437190"/>
            <a:ext cx="1150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case2.ser</a:t>
            </a:r>
            <a:endParaRPr lang="zh-CN" altLang="en-US" sz="1600" dirty="0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77D4556E-DBCC-47C3-AB75-33E9C55A67D9}"/>
              </a:ext>
            </a:extLst>
          </p:cNvPr>
          <p:cNvSpPr/>
          <p:nvPr/>
        </p:nvSpPr>
        <p:spPr>
          <a:xfrm>
            <a:off x="4251279" y="3132971"/>
            <a:ext cx="767103" cy="313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8D31DE25-B20D-4322-BADE-FB3ECE920172}"/>
              </a:ext>
            </a:extLst>
          </p:cNvPr>
          <p:cNvSpPr/>
          <p:nvPr/>
        </p:nvSpPr>
        <p:spPr>
          <a:xfrm>
            <a:off x="8248153" y="3083564"/>
            <a:ext cx="767103" cy="313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C34BF96-E56F-4FBC-B329-B35679DD5165}"/>
              </a:ext>
            </a:extLst>
          </p:cNvPr>
          <p:cNvSpPr txBox="1"/>
          <p:nvPr/>
        </p:nvSpPr>
        <p:spPr>
          <a:xfrm>
            <a:off x="7165366" y="2215809"/>
            <a:ext cx="1311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将</a:t>
            </a:r>
            <a:r>
              <a:rPr lang="en-US" altLang="zh-CN" sz="1400" dirty="0"/>
              <a:t>serializable</a:t>
            </a:r>
            <a:r>
              <a:rPr lang="zh-CN" altLang="en-US" sz="1400" dirty="0"/>
              <a:t>的值修改为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E1BF1BF-412E-4640-84D4-1529F1BA9004}"/>
              </a:ext>
            </a:extLst>
          </p:cNvPr>
          <p:cNvCxnSpPr>
            <a:cxnSpLocks/>
          </p:cNvCxnSpPr>
          <p:nvPr/>
        </p:nvCxnSpPr>
        <p:spPr>
          <a:xfrm flipH="1">
            <a:off x="6797876" y="2435132"/>
            <a:ext cx="419126" cy="253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3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72E0156-6AED-41D2-8139-A4F3CC95770C}"/>
              </a:ext>
            </a:extLst>
          </p:cNvPr>
          <p:cNvSpPr/>
          <p:nvPr/>
        </p:nvSpPr>
        <p:spPr>
          <a:xfrm>
            <a:off x="2141871" y="977401"/>
            <a:ext cx="2073897" cy="5304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A4AB93-FF28-4751-9632-907993AD8CF0}"/>
              </a:ext>
            </a:extLst>
          </p:cNvPr>
          <p:cNvSpPr txBox="1"/>
          <p:nvPr/>
        </p:nvSpPr>
        <p:spPr>
          <a:xfrm>
            <a:off x="2539878" y="345596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bytes</a:t>
            </a:r>
            <a:r>
              <a:rPr lang="zh-CN" altLang="en-US" dirty="0"/>
              <a:t>数组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0404DB-7BED-409F-AEBF-07AFD9B51508}"/>
              </a:ext>
            </a:extLst>
          </p:cNvPr>
          <p:cNvSpPr/>
          <p:nvPr/>
        </p:nvSpPr>
        <p:spPr>
          <a:xfrm>
            <a:off x="2221996" y="1139704"/>
            <a:ext cx="1908931" cy="303487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233EFB-69FE-48B4-845C-9DF378B52D6E}"/>
              </a:ext>
            </a:extLst>
          </p:cNvPr>
          <p:cNvSpPr/>
          <p:nvPr/>
        </p:nvSpPr>
        <p:spPr>
          <a:xfrm>
            <a:off x="2288199" y="2173990"/>
            <a:ext cx="1771639" cy="1734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243720E-E770-4F04-9DB2-BD1997B338AE}"/>
              </a:ext>
            </a:extLst>
          </p:cNvPr>
          <p:cNvSpPr txBox="1"/>
          <p:nvPr/>
        </p:nvSpPr>
        <p:spPr>
          <a:xfrm>
            <a:off x="374974" y="1765082"/>
            <a:ext cx="149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oos.writeObject</a:t>
            </a:r>
            <a:r>
              <a:rPr lang="en-US" altLang="zh-CN" sz="1200" dirty="0"/>
              <a:t>(set)</a:t>
            </a:r>
            <a:endParaRPr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C303713-CCEF-4E17-929D-2D9A7D82D0E0}"/>
              </a:ext>
            </a:extLst>
          </p:cNvPr>
          <p:cNvSpPr txBox="1"/>
          <p:nvPr/>
        </p:nvSpPr>
        <p:spPr>
          <a:xfrm>
            <a:off x="273377" y="5650195"/>
            <a:ext cx="1698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oos.writeObject</a:t>
            </a:r>
            <a:r>
              <a:rPr lang="en-US" altLang="zh-CN" sz="1200" dirty="0"/>
              <a:t>(proxy)</a:t>
            </a:r>
            <a:endParaRPr lang="zh-CN" altLang="en-US" sz="12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60AD8D5-5A85-42C3-824E-D017D7C16692}"/>
              </a:ext>
            </a:extLst>
          </p:cNvPr>
          <p:cNvSpPr txBox="1"/>
          <p:nvPr/>
        </p:nvSpPr>
        <p:spPr>
          <a:xfrm>
            <a:off x="105559" y="5042427"/>
            <a:ext cx="1952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oos.writeObject</a:t>
            </a:r>
            <a:r>
              <a:rPr lang="en-US" altLang="zh-CN" sz="1200" dirty="0"/>
              <a:t>(templates)</a:t>
            </a:r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AC961F7-425A-491C-AED0-93DA528E1A4A}"/>
              </a:ext>
            </a:extLst>
          </p:cNvPr>
          <p:cNvSpPr txBox="1"/>
          <p:nvPr/>
        </p:nvSpPr>
        <p:spPr>
          <a:xfrm>
            <a:off x="587797" y="3788865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LinkedHashSet</a:t>
            </a:r>
            <a:endParaRPr lang="en-US" altLang="zh-CN" sz="1000" dirty="0"/>
          </a:p>
          <a:p>
            <a:r>
              <a:rPr lang="zh-CN" altLang="en-US" sz="1000" dirty="0"/>
              <a:t>结束标记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089364-EBE8-42EF-805E-A698D0392742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578774" y="3988920"/>
            <a:ext cx="712001" cy="63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11CF67BC-517E-4E37-BCF8-57B3B0F44729}"/>
              </a:ext>
            </a:extLst>
          </p:cNvPr>
          <p:cNvSpPr/>
          <p:nvPr/>
        </p:nvSpPr>
        <p:spPr>
          <a:xfrm>
            <a:off x="2266845" y="1616659"/>
            <a:ext cx="1791931" cy="498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size=1</a:t>
            </a:r>
            <a:endParaRPr lang="zh-CN" altLang="en-US" sz="12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8E62E46D-688D-48BD-91E3-788EE0E38CDF}"/>
              </a:ext>
            </a:extLst>
          </p:cNvPr>
          <p:cNvSpPr txBox="1"/>
          <p:nvPr/>
        </p:nvSpPr>
        <p:spPr>
          <a:xfrm>
            <a:off x="5807522" y="36339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Modify</a:t>
            </a:r>
            <a:endParaRPr lang="zh-CN" altLang="en-US" b="1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36C70E0-0BF3-4943-9F7C-C9DD21386ABC}"/>
              </a:ext>
            </a:extLst>
          </p:cNvPr>
          <p:cNvSpPr txBox="1"/>
          <p:nvPr/>
        </p:nvSpPr>
        <p:spPr>
          <a:xfrm>
            <a:off x="9496326" y="31982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jre8u20.ser</a:t>
            </a:r>
            <a:endParaRPr lang="zh-CN" altLang="en-US" dirty="0"/>
          </a:p>
        </p:txBody>
      </p:sp>
      <p:sp>
        <p:nvSpPr>
          <p:cNvPr id="140" name="箭头: 右 139">
            <a:extLst>
              <a:ext uri="{FF2B5EF4-FFF2-40B4-BE49-F238E27FC236}">
                <a16:creationId xmlns:a16="http://schemas.microsoft.com/office/drawing/2014/main" id="{72596046-AC72-4032-B12A-C1A443EAEFFB}"/>
              </a:ext>
            </a:extLst>
          </p:cNvPr>
          <p:cNvSpPr/>
          <p:nvPr/>
        </p:nvSpPr>
        <p:spPr>
          <a:xfrm>
            <a:off x="4376551" y="2893285"/>
            <a:ext cx="587439" cy="337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箭头: 右 141">
            <a:extLst>
              <a:ext uri="{FF2B5EF4-FFF2-40B4-BE49-F238E27FC236}">
                <a16:creationId xmlns:a16="http://schemas.microsoft.com/office/drawing/2014/main" id="{D6D7F5ED-E6A0-4994-94DD-55A23A1DD041}"/>
              </a:ext>
            </a:extLst>
          </p:cNvPr>
          <p:cNvSpPr/>
          <p:nvPr/>
        </p:nvSpPr>
        <p:spPr>
          <a:xfrm>
            <a:off x="8397927" y="2921272"/>
            <a:ext cx="587439" cy="337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919412-4309-46F7-AA82-F66C1C6BC7BC}"/>
              </a:ext>
            </a:extLst>
          </p:cNvPr>
          <p:cNvSpPr txBox="1"/>
          <p:nvPr/>
        </p:nvSpPr>
        <p:spPr>
          <a:xfrm>
            <a:off x="2287137" y="1297536"/>
            <a:ext cx="1278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LinkedHashSet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C8B1C5-DFEA-4508-AD35-AB96EB341ED8}"/>
              </a:ext>
            </a:extLst>
          </p:cNvPr>
          <p:cNvSpPr/>
          <p:nvPr/>
        </p:nvSpPr>
        <p:spPr>
          <a:xfrm>
            <a:off x="2287137" y="3997759"/>
            <a:ext cx="1771639" cy="10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267768-ECE0-429E-8E74-A7A966530B6A}"/>
              </a:ext>
            </a:extLst>
          </p:cNvPr>
          <p:cNvSpPr txBox="1"/>
          <p:nvPr/>
        </p:nvSpPr>
        <p:spPr>
          <a:xfrm>
            <a:off x="2287137" y="2266856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BeanContextSupport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87545D-6194-4CB4-BF5F-34A9ED5F9A41}"/>
              </a:ext>
            </a:extLst>
          </p:cNvPr>
          <p:cNvSpPr/>
          <p:nvPr/>
        </p:nvSpPr>
        <p:spPr>
          <a:xfrm>
            <a:off x="2396922" y="2676078"/>
            <a:ext cx="1556836" cy="49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highlight>
                <a:srgbClr val="000000"/>
              </a:highligh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F8F31C3-C5DD-4F96-B4E9-A73D737250EE}"/>
              </a:ext>
            </a:extLst>
          </p:cNvPr>
          <p:cNvSpPr/>
          <p:nvPr/>
        </p:nvSpPr>
        <p:spPr>
          <a:xfrm>
            <a:off x="2396922" y="3257648"/>
            <a:ext cx="1556836" cy="49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highlight>
                <a:srgbClr val="000000"/>
              </a:highligh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528FDE-F709-4B77-AC9A-3466DA28A72C}"/>
              </a:ext>
            </a:extLst>
          </p:cNvPr>
          <p:cNvSpPr/>
          <p:nvPr/>
        </p:nvSpPr>
        <p:spPr>
          <a:xfrm>
            <a:off x="2221995" y="4352060"/>
            <a:ext cx="1908932" cy="5175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B0095D-8827-40F5-8BF0-FCAFA941AA49}"/>
              </a:ext>
            </a:extLst>
          </p:cNvPr>
          <p:cNvSpPr/>
          <p:nvPr/>
        </p:nvSpPr>
        <p:spPr>
          <a:xfrm>
            <a:off x="2221994" y="4967374"/>
            <a:ext cx="1908931" cy="5175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040B03-FFB8-4256-B43A-8699D37D21CC}"/>
              </a:ext>
            </a:extLst>
          </p:cNvPr>
          <p:cNvSpPr/>
          <p:nvPr/>
        </p:nvSpPr>
        <p:spPr>
          <a:xfrm>
            <a:off x="2217813" y="5572641"/>
            <a:ext cx="1892575" cy="5175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37D00F4-AC73-405F-97CF-2E1224BFBC50}"/>
              </a:ext>
            </a:extLst>
          </p:cNvPr>
          <p:cNvSpPr txBox="1"/>
          <p:nvPr/>
        </p:nvSpPr>
        <p:spPr>
          <a:xfrm>
            <a:off x="2142261" y="4420639"/>
            <a:ext cx="230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AnnotationInvocationHandler</a:t>
            </a:r>
            <a:endParaRPr lang="zh-CN" altLang="en-US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C2D7607-F256-4B65-974F-AA881AC4F998}"/>
              </a:ext>
            </a:extLst>
          </p:cNvPr>
          <p:cNvSpPr txBox="1"/>
          <p:nvPr/>
        </p:nvSpPr>
        <p:spPr>
          <a:xfrm>
            <a:off x="2756816" y="5088201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templates</a:t>
            </a:r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0DA6C25-F43C-49B4-916A-D6411F8A8E81}"/>
              </a:ext>
            </a:extLst>
          </p:cNvPr>
          <p:cNvSpPr txBox="1"/>
          <p:nvPr/>
        </p:nvSpPr>
        <p:spPr>
          <a:xfrm>
            <a:off x="2850058" y="5710093"/>
            <a:ext cx="553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proxy</a:t>
            </a:r>
            <a:endParaRPr lang="zh-CN" altLang="en-US" sz="1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842316F-8B9C-480F-8608-A9F9585A8DC3}"/>
              </a:ext>
            </a:extLst>
          </p:cNvPr>
          <p:cNvSpPr txBox="1"/>
          <p:nvPr/>
        </p:nvSpPr>
        <p:spPr>
          <a:xfrm>
            <a:off x="2747760" y="278950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内部数据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883ECD5-774F-4803-83AA-5160393C53C3}"/>
              </a:ext>
            </a:extLst>
          </p:cNvPr>
          <p:cNvSpPr txBox="1"/>
          <p:nvPr/>
        </p:nvSpPr>
        <p:spPr>
          <a:xfrm>
            <a:off x="2942847" y="33820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Int</a:t>
            </a:r>
            <a:endParaRPr lang="zh-CN" altLang="en-US" sz="12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9C60950-A5C9-4E46-A834-342477E0C32C}"/>
              </a:ext>
            </a:extLst>
          </p:cNvPr>
          <p:cNvSpPr/>
          <p:nvPr/>
        </p:nvSpPr>
        <p:spPr>
          <a:xfrm>
            <a:off x="5076147" y="977402"/>
            <a:ext cx="2073897" cy="5304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CEB6DBD-E9B0-44A8-A922-740314528826}"/>
              </a:ext>
            </a:extLst>
          </p:cNvPr>
          <p:cNvSpPr/>
          <p:nvPr/>
        </p:nvSpPr>
        <p:spPr>
          <a:xfrm>
            <a:off x="5156272" y="1139704"/>
            <a:ext cx="1908931" cy="303487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C172C87-9B50-4AEE-95AC-5A778597EACA}"/>
              </a:ext>
            </a:extLst>
          </p:cNvPr>
          <p:cNvSpPr/>
          <p:nvPr/>
        </p:nvSpPr>
        <p:spPr>
          <a:xfrm>
            <a:off x="5222475" y="2173990"/>
            <a:ext cx="1771639" cy="1734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498BCD5-6847-45BE-8337-87124C872A58}"/>
              </a:ext>
            </a:extLst>
          </p:cNvPr>
          <p:cNvSpPr/>
          <p:nvPr/>
        </p:nvSpPr>
        <p:spPr>
          <a:xfrm>
            <a:off x="5201121" y="1616659"/>
            <a:ext cx="1791931" cy="498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size=3</a:t>
            </a:r>
            <a:endParaRPr lang="zh-CN" altLang="en-US" sz="12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BC86E08-C827-4E62-9329-38292DEA3C0F}"/>
              </a:ext>
            </a:extLst>
          </p:cNvPr>
          <p:cNvSpPr txBox="1"/>
          <p:nvPr/>
        </p:nvSpPr>
        <p:spPr>
          <a:xfrm>
            <a:off x="5221413" y="1297536"/>
            <a:ext cx="1278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LinkedHashSet</a:t>
            </a:r>
            <a:endParaRPr lang="zh-CN" altLang="en-US" sz="12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E77B950-6791-494C-B5AD-FB063CB2A953}"/>
              </a:ext>
            </a:extLst>
          </p:cNvPr>
          <p:cNvSpPr/>
          <p:nvPr/>
        </p:nvSpPr>
        <p:spPr>
          <a:xfrm>
            <a:off x="5221413" y="3997759"/>
            <a:ext cx="1771639" cy="10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9754466-44CF-47F2-801E-4117082F0D5E}"/>
              </a:ext>
            </a:extLst>
          </p:cNvPr>
          <p:cNvSpPr txBox="1"/>
          <p:nvPr/>
        </p:nvSpPr>
        <p:spPr>
          <a:xfrm>
            <a:off x="5221413" y="2266856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BeanContextSupport</a:t>
            </a:r>
            <a:endParaRPr lang="zh-CN" altLang="en-US" sz="12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1A755EC-8BD3-4416-9DB3-C565AEC63036}"/>
              </a:ext>
            </a:extLst>
          </p:cNvPr>
          <p:cNvSpPr/>
          <p:nvPr/>
        </p:nvSpPr>
        <p:spPr>
          <a:xfrm>
            <a:off x="5331198" y="2676078"/>
            <a:ext cx="1556836" cy="49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highlight>
                <a:srgbClr val="000000"/>
              </a:highlight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E5C1729-A949-4410-85C7-9B635FE3D3B5}"/>
              </a:ext>
            </a:extLst>
          </p:cNvPr>
          <p:cNvSpPr/>
          <p:nvPr/>
        </p:nvSpPr>
        <p:spPr>
          <a:xfrm>
            <a:off x="5331198" y="3257648"/>
            <a:ext cx="1556836" cy="49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highlight>
                <a:srgbClr val="000000"/>
              </a:highlight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6746381-0AD6-4D84-B250-2F5D184E20B9}"/>
              </a:ext>
            </a:extLst>
          </p:cNvPr>
          <p:cNvSpPr/>
          <p:nvPr/>
        </p:nvSpPr>
        <p:spPr>
          <a:xfrm>
            <a:off x="5156271" y="4352060"/>
            <a:ext cx="1908932" cy="5175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006A574-C807-4DD1-8770-5A28712A8CFD}"/>
              </a:ext>
            </a:extLst>
          </p:cNvPr>
          <p:cNvSpPr/>
          <p:nvPr/>
        </p:nvSpPr>
        <p:spPr>
          <a:xfrm>
            <a:off x="5156270" y="4967374"/>
            <a:ext cx="1908931" cy="5175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0BF6B2C-A6B6-406A-B23C-C9BA78D868B6}"/>
              </a:ext>
            </a:extLst>
          </p:cNvPr>
          <p:cNvSpPr/>
          <p:nvPr/>
        </p:nvSpPr>
        <p:spPr>
          <a:xfrm>
            <a:off x="5152089" y="5572641"/>
            <a:ext cx="1892575" cy="5175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16329AE-7F73-4E1A-BC3B-2901F9C330F3}"/>
              </a:ext>
            </a:extLst>
          </p:cNvPr>
          <p:cNvSpPr txBox="1"/>
          <p:nvPr/>
        </p:nvSpPr>
        <p:spPr>
          <a:xfrm>
            <a:off x="5076537" y="4420639"/>
            <a:ext cx="230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AnnotationInvocationHandler</a:t>
            </a:r>
            <a:endParaRPr lang="zh-CN" altLang="en-US" sz="12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582DE69-C999-47B1-9025-39CAC825D819}"/>
              </a:ext>
            </a:extLst>
          </p:cNvPr>
          <p:cNvSpPr txBox="1"/>
          <p:nvPr/>
        </p:nvSpPr>
        <p:spPr>
          <a:xfrm>
            <a:off x="5691092" y="5088201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templates</a:t>
            </a:r>
            <a:endParaRPr lang="zh-CN" altLang="en-US" sz="12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144A12C-C133-4559-A2BF-A7011753E0ED}"/>
              </a:ext>
            </a:extLst>
          </p:cNvPr>
          <p:cNvSpPr txBox="1"/>
          <p:nvPr/>
        </p:nvSpPr>
        <p:spPr>
          <a:xfrm>
            <a:off x="5784334" y="5710093"/>
            <a:ext cx="553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proxy</a:t>
            </a:r>
            <a:endParaRPr lang="zh-CN" altLang="en-US" sz="12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E4E0452-1B53-4803-84D9-552013DA1F59}"/>
              </a:ext>
            </a:extLst>
          </p:cNvPr>
          <p:cNvSpPr txBox="1"/>
          <p:nvPr/>
        </p:nvSpPr>
        <p:spPr>
          <a:xfrm>
            <a:off x="5682036" y="278950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内部数据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841162A-6404-4B08-A6F3-FA3145B8DEF9}"/>
              </a:ext>
            </a:extLst>
          </p:cNvPr>
          <p:cNvSpPr txBox="1"/>
          <p:nvPr/>
        </p:nvSpPr>
        <p:spPr>
          <a:xfrm>
            <a:off x="5877123" y="33820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Int</a:t>
            </a:r>
            <a:endParaRPr lang="zh-CN" altLang="en-US" sz="1200" dirty="0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0E33D16E-5969-46CF-8303-B0A76E564113}"/>
              </a:ext>
            </a:extLst>
          </p:cNvPr>
          <p:cNvSpPr/>
          <p:nvPr/>
        </p:nvSpPr>
        <p:spPr>
          <a:xfrm>
            <a:off x="6733252" y="3199038"/>
            <a:ext cx="986837" cy="1348033"/>
          </a:xfrm>
          <a:custGeom>
            <a:avLst/>
            <a:gdLst>
              <a:gd name="connsiteX0" fmla="*/ 348792 w 986837"/>
              <a:gd name="connsiteY0" fmla="*/ 1348033 h 1348033"/>
              <a:gd name="connsiteX1" fmla="*/ 980388 w 986837"/>
              <a:gd name="connsiteY1" fmla="*/ 358219 h 1348033"/>
              <a:gd name="connsiteX2" fmla="*/ 0 w 986837"/>
              <a:gd name="connsiteY2" fmla="*/ 0 h 134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6837" h="1348033">
                <a:moveTo>
                  <a:pt x="348792" y="1348033"/>
                </a:moveTo>
                <a:cubicBezTo>
                  <a:pt x="693656" y="965462"/>
                  <a:pt x="1038520" y="582891"/>
                  <a:pt x="980388" y="358219"/>
                </a:cubicBezTo>
                <a:cubicBezTo>
                  <a:pt x="922256" y="133547"/>
                  <a:pt x="34565" y="29851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FE0309C-6E8E-4617-A86D-ED673AFD7166}"/>
              </a:ext>
            </a:extLst>
          </p:cNvPr>
          <p:cNvSpPr txBox="1"/>
          <p:nvPr/>
        </p:nvSpPr>
        <p:spPr>
          <a:xfrm>
            <a:off x="7226019" y="34917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移动</a:t>
            </a:r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FBDC8856-1C7E-475F-BC5F-EF80E630C9A4}"/>
              </a:ext>
            </a:extLst>
          </p:cNvPr>
          <p:cNvSpPr/>
          <p:nvPr/>
        </p:nvSpPr>
        <p:spPr>
          <a:xfrm>
            <a:off x="6450443" y="4028597"/>
            <a:ext cx="1278301" cy="2169789"/>
          </a:xfrm>
          <a:custGeom>
            <a:avLst/>
            <a:gdLst>
              <a:gd name="connsiteX0" fmla="*/ 593893 w 1353201"/>
              <a:gd name="connsiteY0" fmla="*/ 0 h 2169789"/>
              <a:gd name="connsiteX1" fmla="*/ 1338611 w 1353201"/>
              <a:gd name="connsiteY1" fmla="*/ 989815 h 2169789"/>
              <a:gd name="connsiteX2" fmla="*/ 5 w 1353201"/>
              <a:gd name="connsiteY2" fmla="*/ 2168165 h 216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3201" h="2169789">
                <a:moveTo>
                  <a:pt x="593893" y="0"/>
                </a:moveTo>
                <a:cubicBezTo>
                  <a:pt x="1015742" y="314227"/>
                  <a:pt x="1437592" y="628454"/>
                  <a:pt x="1338611" y="989815"/>
                </a:cubicBezTo>
                <a:cubicBezTo>
                  <a:pt x="1239630" y="1351176"/>
                  <a:pt x="-3137" y="2212157"/>
                  <a:pt x="5" y="216816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F3B1F9B-B697-4E17-8CFD-6966199A85FF}"/>
              </a:ext>
            </a:extLst>
          </p:cNvPr>
          <p:cNvSpPr txBox="1"/>
          <p:nvPr/>
        </p:nvSpPr>
        <p:spPr>
          <a:xfrm>
            <a:off x="7185005" y="4794591"/>
            <a:ext cx="543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移动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86B1DD38-76BA-41E6-8BD1-CFAA87628BD9}"/>
              </a:ext>
            </a:extLst>
          </p:cNvPr>
          <p:cNvSpPr txBox="1"/>
          <p:nvPr/>
        </p:nvSpPr>
        <p:spPr>
          <a:xfrm>
            <a:off x="7166025" y="2329947"/>
            <a:ext cx="134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将</a:t>
            </a:r>
            <a:r>
              <a:rPr lang="en-US" altLang="zh-CN" sz="1200" dirty="0"/>
              <a:t>serializable</a:t>
            </a:r>
            <a:r>
              <a:rPr lang="zh-CN" altLang="en-US" sz="1200" dirty="0"/>
              <a:t>的值修改为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ADC4030-D487-42C1-A058-0AE816620985}"/>
              </a:ext>
            </a:extLst>
          </p:cNvPr>
          <p:cNvCxnSpPr>
            <a:cxnSpLocks/>
          </p:cNvCxnSpPr>
          <p:nvPr/>
        </p:nvCxnSpPr>
        <p:spPr>
          <a:xfrm flipH="1">
            <a:off x="6740791" y="2543855"/>
            <a:ext cx="517976" cy="423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F9E98CB0-AACD-4D19-9B99-006C8364DF51}"/>
              </a:ext>
            </a:extLst>
          </p:cNvPr>
          <p:cNvSpPr/>
          <p:nvPr/>
        </p:nvSpPr>
        <p:spPr>
          <a:xfrm>
            <a:off x="9230866" y="958865"/>
            <a:ext cx="2073897" cy="5304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89358A02-76BE-488B-BC85-2CCA923D9E16}"/>
              </a:ext>
            </a:extLst>
          </p:cNvPr>
          <p:cNvSpPr/>
          <p:nvPr/>
        </p:nvSpPr>
        <p:spPr>
          <a:xfrm>
            <a:off x="9310991" y="1121168"/>
            <a:ext cx="1908931" cy="507721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9EAFCA7A-5E70-49B6-BAAD-94A0F991A7E9}"/>
              </a:ext>
            </a:extLst>
          </p:cNvPr>
          <p:cNvSpPr/>
          <p:nvPr/>
        </p:nvSpPr>
        <p:spPr>
          <a:xfrm>
            <a:off x="9347429" y="2155454"/>
            <a:ext cx="1771639" cy="24285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6633FEE9-8C04-43FC-B485-4CD6925D357C}"/>
              </a:ext>
            </a:extLst>
          </p:cNvPr>
          <p:cNvSpPr/>
          <p:nvPr/>
        </p:nvSpPr>
        <p:spPr>
          <a:xfrm>
            <a:off x="9355840" y="1598123"/>
            <a:ext cx="1791931" cy="498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size=3</a:t>
            </a:r>
            <a:endParaRPr lang="zh-CN" altLang="en-US" sz="120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C668666B-1F28-4D70-A437-FDB9E6AE0401}"/>
              </a:ext>
            </a:extLst>
          </p:cNvPr>
          <p:cNvSpPr txBox="1"/>
          <p:nvPr/>
        </p:nvSpPr>
        <p:spPr>
          <a:xfrm>
            <a:off x="9376132" y="1279000"/>
            <a:ext cx="1278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LinkedHashSet</a:t>
            </a:r>
            <a:endParaRPr lang="zh-CN" altLang="en-US" sz="1200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3141B214-946B-4129-A53A-27EF9D071DBA}"/>
              </a:ext>
            </a:extLst>
          </p:cNvPr>
          <p:cNvSpPr/>
          <p:nvPr/>
        </p:nvSpPr>
        <p:spPr>
          <a:xfrm>
            <a:off x="9365983" y="6023699"/>
            <a:ext cx="1771639" cy="10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0B05EA1C-A9CB-44A4-A4EC-1F1574DD4F1C}"/>
              </a:ext>
            </a:extLst>
          </p:cNvPr>
          <p:cNvSpPr txBox="1"/>
          <p:nvPr/>
        </p:nvSpPr>
        <p:spPr>
          <a:xfrm>
            <a:off x="9376132" y="2248320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BeanContextSupport</a:t>
            </a:r>
            <a:endParaRPr lang="zh-CN" altLang="en-US" sz="1200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74BF4B3-48E7-48B2-9A41-7F3D3D49C6D7}"/>
              </a:ext>
            </a:extLst>
          </p:cNvPr>
          <p:cNvSpPr/>
          <p:nvPr/>
        </p:nvSpPr>
        <p:spPr>
          <a:xfrm>
            <a:off x="9432895" y="2670394"/>
            <a:ext cx="1556836" cy="49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highlight>
                <a:srgbClr val="000000"/>
              </a:highlight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CF6A3090-83AD-4A81-AED4-9AB50FB81F7B}"/>
              </a:ext>
            </a:extLst>
          </p:cNvPr>
          <p:cNvSpPr/>
          <p:nvPr/>
        </p:nvSpPr>
        <p:spPr>
          <a:xfrm>
            <a:off x="9466196" y="3969008"/>
            <a:ext cx="1556836" cy="49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highlight>
                <a:srgbClr val="000000"/>
              </a:highlight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2B8D3896-586F-4EED-B21F-C09F75FB7E33}"/>
              </a:ext>
            </a:extLst>
          </p:cNvPr>
          <p:cNvSpPr/>
          <p:nvPr/>
        </p:nvSpPr>
        <p:spPr>
          <a:xfrm>
            <a:off x="9460034" y="3315255"/>
            <a:ext cx="1546427" cy="5175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D7056E87-CDDE-4E86-8D77-DD7A0A5F9416}"/>
              </a:ext>
            </a:extLst>
          </p:cNvPr>
          <p:cNvSpPr/>
          <p:nvPr/>
        </p:nvSpPr>
        <p:spPr>
          <a:xfrm>
            <a:off x="9376132" y="4734884"/>
            <a:ext cx="1771640" cy="5175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0DE8B76B-3E23-493F-8C9A-F5A628EF88B1}"/>
              </a:ext>
            </a:extLst>
          </p:cNvPr>
          <p:cNvSpPr/>
          <p:nvPr/>
        </p:nvSpPr>
        <p:spPr>
          <a:xfrm>
            <a:off x="9355840" y="5365200"/>
            <a:ext cx="1771639" cy="5175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23D7DB77-25C0-4625-A27C-4082FDC8F8AC}"/>
              </a:ext>
            </a:extLst>
          </p:cNvPr>
          <p:cNvSpPr txBox="1"/>
          <p:nvPr/>
        </p:nvSpPr>
        <p:spPr>
          <a:xfrm>
            <a:off x="9239024" y="3435517"/>
            <a:ext cx="230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AnnotationInvocationHandler</a:t>
            </a:r>
            <a:endParaRPr lang="zh-CN" altLang="en-US" sz="120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DC4FE62F-E854-4BFE-A2FA-BAB89831CF8C}"/>
              </a:ext>
            </a:extLst>
          </p:cNvPr>
          <p:cNvSpPr txBox="1"/>
          <p:nvPr/>
        </p:nvSpPr>
        <p:spPr>
          <a:xfrm>
            <a:off x="9804695" y="4868550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templates</a:t>
            </a:r>
            <a:endParaRPr lang="zh-CN" altLang="en-US" sz="12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F7C50DC4-2B23-4683-AB91-C987FADB31E8}"/>
              </a:ext>
            </a:extLst>
          </p:cNvPr>
          <p:cNvSpPr txBox="1"/>
          <p:nvPr/>
        </p:nvSpPr>
        <p:spPr>
          <a:xfrm>
            <a:off x="9975123" y="5430533"/>
            <a:ext cx="553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proxy</a:t>
            </a:r>
            <a:endParaRPr lang="zh-CN" altLang="en-US" sz="1200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42A5738C-83C9-4F60-B4B1-0D90838E6431}"/>
              </a:ext>
            </a:extLst>
          </p:cNvPr>
          <p:cNvSpPr txBox="1"/>
          <p:nvPr/>
        </p:nvSpPr>
        <p:spPr>
          <a:xfrm>
            <a:off x="9836755" y="277097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内部数据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1CB9935C-CC9B-4A2A-98E7-56F5C77B6709}"/>
              </a:ext>
            </a:extLst>
          </p:cNvPr>
          <p:cNvSpPr txBox="1"/>
          <p:nvPr/>
        </p:nvSpPr>
        <p:spPr>
          <a:xfrm>
            <a:off x="10032418" y="413482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Int</a:t>
            </a:r>
            <a:endParaRPr lang="zh-CN" altLang="en-US" sz="1200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4F151415-8D23-4106-8531-2E5EDB4A7F76}"/>
              </a:ext>
            </a:extLst>
          </p:cNvPr>
          <p:cNvSpPr txBox="1"/>
          <p:nvPr/>
        </p:nvSpPr>
        <p:spPr>
          <a:xfrm>
            <a:off x="7301372" y="1672261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修改</a:t>
            </a:r>
            <a:r>
              <a:rPr lang="en-US" altLang="zh-CN" sz="1200" dirty="0"/>
              <a:t>size</a:t>
            </a:r>
            <a:endParaRPr lang="zh-CN" altLang="en-US" sz="1200" dirty="0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DC8C084-84EF-4983-BBA3-20AAFCCAF095}"/>
              </a:ext>
            </a:extLst>
          </p:cNvPr>
          <p:cNvCxnSpPr>
            <a:cxnSpLocks/>
          </p:cNvCxnSpPr>
          <p:nvPr/>
        </p:nvCxnSpPr>
        <p:spPr>
          <a:xfrm flipH="1">
            <a:off x="6888034" y="1847268"/>
            <a:ext cx="470894" cy="35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1" name="文本框 190">
            <a:extLst>
              <a:ext uri="{FF2B5EF4-FFF2-40B4-BE49-F238E27FC236}">
                <a16:creationId xmlns:a16="http://schemas.microsoft.com/office/drawing/2014/main" id="{2184BF2F-3254-49E7-A16F-935E929D31E9}"/>
              </a:ext>
            </a:extLst>
          </p:cNvPr>
          <p:cNvSpPr txBox="1"/>
          <p:nvPr/>
        </p:nvSpPr>
        <p:spPr>
          <a:xfrm>
            <a:off x="195165" y="4408571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oos.writeObject</a:t>
            </a:r>
            <a:r>
              <a:rPr lang="en-US" altLang="zh-CN" sz="1200" dirty="0"/>
              <a:t>(handler)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570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宽屏</PresentationFormat>
  <Paragraphs>82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 佳佳</dc:creator>
  <cp:lastModifiedBy>方 佳佳</cp:lastModifiedBy>
  <cp:revision>17</cp:revision>
  <dcterms:created xsi:type="dcterms:W3CDTF">2020-09-10T12:08:42Z</dcterms:created>
  <dcterms:modified xsi:type="dcterms:W3CDTF">2021-05-23T05:29:01Z</dcterms:modified>
</cp:coreProperties>
</file>