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2" r:id="rId4"/>
    <p:sldId id="265" r:id="rId5"/>
    <p:sldId id="267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688749" cy="2487528"/>
          </a:xfrm>
        </p:spPr>
        <p:txBody>
          <a:bodyPr/>
          <a:lstStyle/>
          <a:p>
            <a:r>
              <a:rPr lang="en-US" sz="8000" b="1" dirty="0"/>
              <a:t>CSS</a:t>
            </a:r>
            <a:br>
              <a:rPr lang="en-US" dirty="0"/>
            </a:br>
            <a:r>
              <a:rPr lang="zh-CN" altLang="en-US" dirty="0"/>
              <a:t>层叠样式表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1601" y="1466946"/>
            <a:ext cx="7423404" cy="929798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1600" y="2501901"/>
            <a:ext cx="8760177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层叠样式表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(Cascading Style Sheets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，缩写为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），是一种 样式表 语言，用来描述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（包括如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之类的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分支语言）文档的呈现。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dirty="0"/>
              <a:t>文档</a:t>
            </a:r>
            <a:endParaRPr lang="en-US" altLang="zh-CN" sz="23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29235"/>
            <a:ext cx="110933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参考文档：</a:t>
            </a:r>
            <a:r>
              <a:rPr lang="en-US" dirty="0"/>
              <a:t>https://www.w3school.com.cn/css/index.asp</a:t>
            </a:r>
          </a:p>
          <a:p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dirty="0"/>
              <a:t>https://github.com/feihub/css-demo</a:t>
            </a:r>
          </a:p>
          <a:p>
            <a:endParaRPr lang="en-US" dirty="0"/>
          </a:p>
          <a:p>
            <a:r>
              <a:rPr lang="zh-CN" altLang="en-US" dirty="0"/>
              <a:t>学习概念为主，代码为辅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0"/>
            <a:ext cx="9392356" cy="30133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demo1	CSS</a:t>
            </a:r>
            <a:r>
              <a:rPr lang="zh-CN" altLang="en-US" sz="2000" dirty="0"/>
              <a:t>简介</a:t>
            </a:r>
            <a:r>
              <a:rPr lang="en-US" altLang="zh-CN" sz="2000" dirty="0"/>
              <a:t>/</a:t>
            </a:r>
            <a:r>
              <a:rPr lang="zh-CN" altLang="en-US" sz="2000" dirty="0"/>
              <a:t>语法</a:t>
            </a:r>
            <a:r>
              <a:rPr lang="en-US" altLang="zh-CN" sz="2000" dirty="0"/>
              <a:t>/</a:t>
            </a:r>
            <a:r>
              <a:rPr lang="zh-CN" altLang="en-US" sz="2000" dirty="0"/>
              <a:t>选择器</a:t>
            </a:r>
          </a:p>
          <a:p>
            <a:pPr marL="0" indent="0">
              <a:buNone/>
            </a:pPr>
            <a:r>
              <a:rPr lang="en-US" altLang="zh-CN" sz="2000" dirty="0"/>
              <a:t>demo2	CSS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注释</a:t>
            </a:r>
            <a:r>
              <a:rPr lang="en-US" altLang="zh-CN" sz="2000" dirty="0"/>
              <a:t>/CSS</a:t>
            </a:r>
            <a:r>
              <a:rPr lang="zh-CN" altLang="en-US" sz="2000" dirty="0"/>
              <a:t>浏览器调试</a:t>
            </a:r>
          </a:p>
          <a:p>
            <a:pPr marL="0" indent="0">
              <a:buNone/>
            </a:pPr>
            <a:r>
              <a:rPr lang="en-US" altLang="zh-CN" sz="2000" dirty="0"/>
              <a:t>demo3	CSS</a:t>
            </a:r>
            <a:r>
              <a:rPr lang="zh-CN" altLang="en-US" sz="2000" dirty="0"/>
              <a:t>颜色</a:t>
            </a:r>
            <a:r>
              <a:rPr lang="en-US" altLang="zh-CN" sz="2000" dirty="0"/>
              <a:t>/</a:t>
            </a:r>
            <a:r>
              <a:rPr lang="zh-CN" altLang="en-US" sz="2000" dirty="0"/>
              <a:t>背景</a:t>
            </a:r>
            <a:r>
              <a:rPr lang="en-US" altLang="zh-CN" sz="2000" dirty="0"/>
              <a:t>/</a:t>
            </a:r>
            <a:r>
              <a:rPr lang="zh-CN" altLang="en-US" sz="2000" dirty="0"/>
              <a:t>边框</a:t>
            </a:r>
            <a:r>
              <a:rPr lang="en-US" altLang="zh-CN" sz="2000" dirty="0"/>
              <a:t>/</a:t>
            </a:r>
            <a:r>
              <a:rPr lang="zh-CN" altLang="en-US" sz="2000" dirty="0"/>
              <a:t>外边距</a:t>
            </a:r>
            <a:r>
              <a:rPr lang="en-US" altLang="zh-CN" sz="2000" dirty="0"/>
              <a:t>/</a:t>
            </a:r>
            <a:r>
              <a:rPr lang="zh-CN" altLang="en-US" sz="2000" dirty="0"/>
              <a:t>内边距</a:t>
            </a:r>
            <a:r>
              <a:rPr lang="en-US" altLang="zh-CN" sz="2000" dirty="0"/>
              <a:t>/</a:t>
            </a:r>
            <a:r>
              <a:rPr lang="zh-CN" altLang="en-US" sz="2000" dirty="0"/>
              <a:t>高度宽度</a:t>
            </a:r>
            <a:r>
              <a:rPr lang="en-US" altLang="zh-CN" sz="2000" dirty="0"/>
              <a:t>/</a:t>
            </a:r>
            <a:r>
              <a:rPr lang="zh-CN" altLang="en-US" sz="2000" dirty="0"/>
              <a:t>框模型</a:t>
            </a:r>
            <a:r>
              <a:rPr lang="en-US" altLang="zh-CN" sz="2000" dirty="0"/>
              <a:t>/</a:t>
            </a:r>
            <a:r>
              <a:rPr lang="zh-CN" altLang="en-US" sz="2000" dirty="0"/>
              <a:t>轮廓</a:t>
            </a:r>
            <a:r>
              <a:rPr lang="en-US" altLang="zh-CN" sz="2000" dirty="0"/>
              <a:t>/</a:t>
            </a:r>
            <a:r>
              <a:rPr lang="zh-CN" altLang="en-US" sz="2000" dirty="0"/>
              <a:t>文本</a:t>
            </a:r>
            <a:r>
              <a:rPr lang="en-US" altLang="zh-CN" sz="2000" dirty="0"/>
              <a:t>/</a:t>
            </a:r>
            <a:r>
              <a:rPr lang="zh-CN" altLang="en-US" sz="2000" dirty="0"/>
              <a:t>字体</a:t>
            </a:r>
          </a:p>
          <a:p>
            <a:pPr marL="0" indent="0">
              <a:buNone/>
            </a:pPr>
            <a:r>
              <a:rPr lang="en-US" altLang="zh-CN" sz="2000" dirty="0"/>
              <a:t>demo4	CSS</a:t>
            </a:r>
            <a:r>
              <a:rPr lang="zh-CN" altLang="en-US" sz="2000" dirty="0"/>
              <a:t>图标</a:t>
            </a:r>
            <a:r>
              <a:rPr lang="en-US" altLang="zh-CN" sz="2000" dirty="0"/>
              <a:t>/</a:t>
            </a:r>
            <a:r>
              <a:rPr lang="zh-CN" altLang="en-US" sz="2000" dirty="0"/>
              <a:t>链接</a:t>
            </a:r>
            <a:r>
              <a:rPr lang="en-US" altLang="zh-CN" sz="2000" dirty="0"/>
              <a:t>/</a:t>
            </a:r>
            <a:r>
              <a:rPr lang="zh-CN" altLang="en-US" sz="2000" dirty="0"/>
              <a:t>列表</a:t>
            </a:r>
            <a:r>
              <a:rPr lang="en-US" altLang="zh-CN" sz="2000" dirty="0"/>
              <a:t>/</a:t>
            </a:r>
            <a:r>
              <a:rPr lang="zh-CN" altLang="en-US" sz="2000" dirty="0"/>
              <a:t>表格</a:t>
            </a:r>
          </a:p>
          <a:p>
            <a:pPr marL="0" indent="0">
              <a:buNone/>
            </a:pPr>
            <a:r>
              <a:rPr lang="en-US" altLang="zh-CN" sz="2000" dirty="0"/>
              <a:t>demo5	CSS Display/max-width/</a:t>
            </a:r>
            <a:r>
              <a:rPr lang="zh-CN" altLang="en-US" sz="2000" dirty="0"/>
              <a:t>定位</a:t>
            </a:r>
            <a:r>
              <a:rPr lang="en-US" altLang="zh-CN" sz="2000" dirty="0"/>
              <a:t>/</a:t>
            </a:r>
            <a:r>
              <a:rPr lang="zh-CN" altLang="en-US" sz="2000" dirty="0"/>
              <a:t>溢出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demo6	CSS</a:t>
            </a:r>
            <a:r>
              <a:rPr lang="zh-CN" altLang="en-US" sz="2000" dirty="0"/>
              <a:t>浮动</a:t>
            </a:r>
            <a:r>
              <a:rPr lang="en-US" altLang="zh-CN" sz="2000" dirty="0"/>
              <a:t>/</a:t>
            </a:r>
            <a:r>
              <a:rPr lang="zh-CN" altLang="en-US" sz="2000" dirty="0"/>
              <a:t>清出浮动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demo7	CSS inline-block/</a:t>
            </a:r>
            <a:r>
              <a:rPr lang="zh-CN" altLang="en-US" sz="2000" dirty="0"/>
              <a:t>对齐</a:t>
            </a:r>
            <a:r>
              <a:rPr lang="en-US" altLang="zh-CN" sz="2000" dirty="0"/>
              <a:t>/</a:t>
            </a:r>
            <a:r>
              <a:rPr lang="zh-CN" altLang="en-US" sz="2000" dirty="0"/>
              <a:t>组合器</a:t>
            </a:r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61" y="1827636"/>
            <a:ext cx="1146527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400" dirty="0"/>
              <a:t>demo8	CSS</a:t>
            </a:r>
            <a:r>
              <a:rPr lang="zh-CN" altLang="en-US" sz="2400" dirty="0"/>
              <a:t>伪类</a:t>
            </a:r>
            <a:r>
              <a:rPr lang="en-US" altLang="zh-CN" sz="2400" dirty="0"/>
              <a:t>/</a:t>
            </a:r>
            <a:r>
              <a:rPr lang="zh-CN" altLang="en-US" sz="2400" dirty="0"/>
              <a:t>伪元素</a:t>
            </a:r>
          </a:p>
          <a:p>
            <a:pPr marL="0" indent="0">
              <a:buNone/>
            </a:pPr>
            <a:r>
              <a:rPr lang="en-US" sz="2400" dirty="0"/>
              <a:t>demo9	CSS</a:t>
            </a:r>
            <a:r>
              <a:rPr lang="zh-CN" altLang="en-US" sz="2400" dirty="0"/>
              <a:t>不透明度</a:t>
            </a:r>
            <a:r>
              <a:rPr lang="en-US" altLang="zh-CN" sz="2400" dirty="0"/>
              <a:t>/</a:t>
            </a:r>
            <a:r>
              <a:rPr lang="zh-CN" altLang="en-US" sz="2400" dirty="0"/>
              <a:t>导航栏</a:t>
            </a:r>
            <a:r>
              <a:rPr lang="en-US" altLang="zh-CN" sz="2400" dirty="0"/>
              <a:t>/</a:t>
            </a:r>
            <a:r>
              <a:rPr lang="zh-CN" altLang="en-US" sz="2400" dirty="0"/>
              <a:t>垂直导航栏</a:t>
            </a:r>
            <a:r>
              <a:rPr lang="en-US" altLang="zh-CN" sz="2400" dirty="0"/>
              <a:t>/</a:t>
            </a:r>
            <a:r>
              <a:rPr lang="zh-CN" altLang="en-US" sz="2400" dirty="0"/>
              <a:t>水平导航栏</a:t>
            </a:r>
          </a:p>
          <a:p>
            <a:pPr marL="0" indent="0">
              <a:buNone/>
            </a:pPr>
            <a:r>
              <a:rPr lang="en-US" sz="2400" dirty="0"/>
              <a:t>demo10	CSS</a:t>
            </a:r>
            <a:r>
              <a:rPr lang="zh-CN" altLang="en-US" sz="2400" dirty="0"/>
              <a:t>下拉菜单</a:t>
            </a:r>
            <a:r>
              <a:rPr lang="en-US" altLang="zh-CN" sz="2400" dirty="0"/>
              <a:t>/</a:t>
            </a:r>
            <a:r>
              <a:rPr lang="zh-CN" altLang="en-US" sz="2400" dirty="0"/>
              <a:t>图片库</a:t>
            </a:r>
            <a:r>
              <a:rPr lang="en-US" altLang="zh-CN" sz="2400" dirty="0"/>
              <a:t>/</a:t>
            </a:r>
            <a:r>
              <a:rPr lang="zh-CN" altLang="en-US" sz="2400" dirty="0"/>
              <a:t>图像精灵</a:t>
            </a:r>
          </a:p>
          <a:p>
            <a:pPr marL="0" indent="0">
              <a:buNone/>
            </a:pPr>
            <a:r>
              <a:rPr lang="en-US" sz="2400" dirty="0"/>
              <a:t>demo11	CSS</a:t>
            </a:r>
            <a:r>
              <a:rPr lang="zh-CN" altLang="en-US" sz="2400" dirty="0"/>
              <a:t>属性选择器</a:t>
            </a:r>
            <a:r>
              <a:rPr lang="en-US" altLang="zh-CN" sz="2400" dirty="0"/>
              <a:t>/</a:t>
            </a:r>
            <a:r>
              <a:rPr lang="zh-CN" altLang="en-US" sz="2400" dirty="0"/>
              <a:t>表单</a:t>
            </a:r>
            <a:r>
              <a:rPr lang="en-US" altLang="zh-CN" sz="2400" dirty="0"/>
              <a:t>/</a:t>
            </a:r>
            <a:r>
              <a:rPr lang="zh-CN" altLang="en-US" sz="2400" dirty="0"/>
              <a:t>计数器</a:t>
            </a:r>
          </a:p>
          <a:p>
            <a:pPr marL="0" indent="0">
              <a:buNone/>
            </a:pPr>
            <a:r>
              <a:rPr lang="en-US" sz="2400" dirty="0"/>
              <a:t>demo12	CSS</a:t>
            </a:r>
            <a:r>
              <a:rPr lang="zh-CN" altLang="en-US" sz="2400" dirty="0"/>
              <a:t>网站布局</a:t>
            </a:r>
            <a:r>
              <a:rPr lang="en-US" altLang="zh-CN" sz="2400" dirty="0"/>
              <a:t>/</a:t>
            </a:r>
            <a:r>
              <a:rPr lang="zh-CN" altLang="en-US" sz="2400" dirty="0"/>
              <a:t>单位</a:t>
            </a:r>
            <a:r>
              <a:rPr lang="en-US" altLang="zh-CN" sz="2400" dirty="0"/>
              <a:t>/</a:t>
            </a:r>
            <a:r>
              <a:rPr lang="zh-CN" altLang="en-US" sz="2400" dirty="0"/>
              <a:t>特异性</a:t>
            </a:r>
          </a:p>
          <a:p>
            <a:pPr marL="0" indent="0">
              <a:buNone/>
            </a:pPr>
            <a:r>
              <a:rPr lang="en-US" altLang="zh-CN" sz="2400" dirty="0"/>
              <a:t>demo14	CSS </a:t>
            </a:r>
            <a:r>
              <a:rPr lang="zh-CN" altLang="en-US" sz="2400" dirty="0"/>
              <a:t>圆角</a:t>
            </a:r>
            <a:r>
              <a:rPr lang="en-US" altLang="zh-CN" sz="2400" dirty="0"/>
              <a:t>/</a:t>
            </a:r>
            <a:r>
              <a:rPr lang="zh-CN" altLang="en-US" sz="2400" dirty="0"/>
              <a:t>边框图像</a:t>
            </a:r>
            <a:r>
              <a:rPr lang="en-US" altLang="zh-CN" sz="2400" dirty="0"/>
              <a:t>/</a:t>
            </a:r>
            <a:r>
              <a:rPr lang="zh-CN" altLang="en-US" sz="2400" dirty="0"/>
              <a:t>背景</a:t>
            </a:r>
            <a:r>
              <a:rPr lang="en-US" altLang="zh-CN" sz="2400" dirty="0"/>
              <a:t>/</a:t>
            </a:r>
            <a:r>
              <a:rPr lang="zh-CN" altLang="en-US" sz="2400" dirty="0"/>
              <a:t>颜色</a:t>
            </a:r>
            <a:r>
              <a:rPr lang="en-US" altLang="zh-CN" sz="2400" dirty="0"/>
              <a:t>/</a:t>
            </a:r>
            <a:r>
              <a:rPr lang="zh-CN" altLang="en-US" sz="2400" dirty="0"/>
              <a:t>渐变</a:t>
            </a:r>
            <a:r>
              <a:rPr lang="en-US" altLang="zh-CN" sz="2400" dirty="0"/>
              <a:t>/</a:t>
            </a:r>
            <a:r>
              <a:rPr lang="zh-CN" altLang="en-US" sz="2400" dirty="0"/>
              <a:t>径向渐变</a:t>
            </a:r>
            <a:r>
              <a:rPr lang="en-US" altLang="zh-CN" sz="2400" dirty="0"/>
              <a:t>/</a:t>
            </a:r>
            <a:r>
              <a:rPr lang="zh-CN" altLang="en-US" sz="2400" dirty="0"/>
              <a:t>阴影</a:t>
            </a:r>
            <a:r>
              <a:rPr lang="en-US" altLang="zh-CN" sz="2400" dirty="0"/>
              <a:t>/box-				shadow/</a:t>
            </a:r>
            <a:r>
              <a:rPr lang="zh-CN" altLang="en-US" sz="2400" dirty="0"/>
              <a:t>文本效果</a:t>
            </a:r>
            <a:r>
              <a:rPr lang="en-US" altLang="zh-CN" sz="2400" dirty="0"/>
              <a:t>/</a:t>
            </a:r>
            <a:r>
              <a:rPr lang="zh-CN" altLang="en-US" sz="2400" dirty="0"/>
              <a:t>网络字体</a:t>
            </a:r>
            <a:r>
              <a:rPr lang="en-US" altLang="zh-CN" sz="2400" dirty="0"/>
              <a:t>/2D </a:t>
            </a:r>
            <a:r>
              <a:rPr lang="zh-CN" altLang="en-US" sz="2400" dirty="0"/>
              <a:t>转换</a:t>
            </a:r>
            <a:r>
              <a:rPr lang="en-US" altLang="zh-CN" sz="2400" dirty="0"/>
              <a:t>/3D </a:t>
            </a:r>
            <a:r>
              <a:rPr lang="zh-CN" altLang="en-US" sz="2400" dirty="0"/>
              <a:t>转换</a:t>
            </a:r>
            <a:r>
              <a:rPr lang="en-US" altLang="zh-CN" sz="2400" dirty="0"/>
              <a:t>/</a:t>
            </a:r>
            <a:r>
              <a:rPr lang="zh-CN" altLang="en-US" sz="2400" dirty="0"/>
              <a:t>过渡</a:t>
            </a:r>
            <a:r>
              <a:rPr lang="en-US" altLang="zh-CN" sz="2400" dirty="0"/>
              <a:t>/</a:t>
            </a:r>
            <a:r>
              <a:rPr lang="zh-CN" altLang="en-US" sz="2400" dirty="0"/>
              <a:t>动画</a:t>
            </a:r>
            <a:r>
              <a:rPr lang="en-US" altLang="zh-CN" sz="2400" dirty="0"/>
              <a:t>/</a:t>
            </a:r>
            <a:r>
              <a:rPr lang="zh-CN" altLang="en-US" sz="2400" dirty="0"/>
              <a:t>工</a:t>
            </a:r>
            <a:r>
              <a:rPr lang="en-US" altLang="zh-CN" sz="2400" dirty="0"/>
              <a:t>				</a:t>
            </a:r>
            <a:r>
              <a:rPr lang="zh-CN" altLang="en-US" sz="2400" dirty="0"/>
              <a:t>具提示</a:t>
            </a:r>
            <a:r>
              <a:rPr lang="en-US" altLang="zh-CN" sz="2400" dirty="0"/>
              <a:t>/</a:t>
            </a:r>
            <a:r>
              <a:rPr lang="zh-CN" altLang="en-US" sz="2400" dirty="0"/>
              <a:t>图像样式</a:t>
            </a:r>
            <a:r>
              <a:rPr lang="en-US" altLang="zh-CN" sz="2400" dirty="0"/>
              <a:t>/object-fit/</a:t>
            </a:r>
            <a:r>
              <a:rPr lang="zh-CN" altLang="en-US" sz="2400" dirty="0"/>
              <a:t>按钮</a:t>
            </a:r>
            <a:r>
              <a:rPr lang="en-US" altLang="zh-CN" sz="2400" dirty="0"/>
              <a:t>/</a:t>
            </a:r>
            <a:r>
              <a:rPr lang="zh-CN" altLang="en-US" sz="2400" dirty="0"/>
              <a:t>分页</a:t>
            </a:r>
            <a:r>
              <a:rPr lang="en-US" altLang="zh-CN" sz="2400" dirty="0"/>
              <a:t>/</a:t>
            </a:r>
            <a:r>
              <a:rPr lang="zh-CN" altLang="en-US" sz="2400" dirty="0"/>
              <a:t>多列</a:t>
            </a:r>
            <a:r>
              <a:rPr lang="en-US" altLang="zh-CN" sz="2400" dirty="0"/>
              <a:t>/</a:t>
            </a:r>
            <a:r>
              <a:rPr lang="zh-CN" altLang="en-US" sz="2400" dirty="0"/>
              <a:t>用户界面</a:t>
            </a:r>
            <a:r>
              <a:rPr lang="en-US" altLang="zh-CN" sz="2400" dirty="0"/>
              <a:t>/</a:t>
            </a:r>
            <a:r>
              <a:rPr lang="zh-CN" altLang="en-US" sz="2400" dirty="0"/>
              <a:t>变量</a:t>
            </a:r>
            <a:r>
              <a:rPr lang="en-US" altLang="zh-CN" sz="2400" dirty="0"/>
              <a:t>/				</a:t>
            </a:r>
            <a:r>
              <a:rPr lang="zh-CN" altLang="en-US" sz="2400" dirty="0"/>
              <a:t>覆盖变量</a:t>
            </a:r>
            <a:r>
              <a:rPr lang="en-US" altLang="zh-CN" sz="2400" dirty="0"/>
              <a:t>/JavaScript</a:t>
            </a:r>
            <a:endParaRPr lang="zh-CN" altLang="en-US" sz="2400" dirty="0"/>
          </a:p>
          <a:p>
            <a:pPr marL="0" indent="0">
              <a:buNone/>
            </a:pPr>
            <a:r>
              <a:rPr lang="en-US" sz="2400" dirty="0"/>
              <a:t>demo13	CSS Box Sizing/Flexbox/</a:t>
            </a:r>
            <a:r>
              <a:rPr lang="zh-CN" altLang="en-US" sz="2400" dirty="0"/>
              <a:t>媒体查询</a:t>
            </a:r>
            <a:r>
              <a:rPr lang="en-US" altLang="zh-CN" sz="2400" dirty="0"/>
              <a:t>/</a:t>
            </a:r>
            <a:r>
              <a:rPr lang="zh-CN" altLang="en-US" sz="2400" dirty="0"/>
              <a:t>响应式设计</a:t>
            </a:r>
            <a:r>
              <a:rPr lang="en-US" altLang="zh-CN" sz="2400" dirty="0"/>
              <a:t>/</a:t>
            </a:r>
            <a:r>
              <a:rPr lang="zh-CN" altLang="en-US" sz="2400" dirty="0"/>
              <a:t>网格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6267" y="2501900"/>
            <a:ext cx="9821334" cy="3013331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工作中请查阅</a:t>
            </a:r>
            <a:r>
              <a:rPr lang="en-US" altLang="zh-CN" sz="2000" dirty="0">
                <a:latin typeface="Arial" panose="020B0604020202020204" pitchFamily="34" charset="0"/>
              </a:rPr>
              <a:t>CSS</a:t>
            </a:r>
            <a:r>
              <a:rPr lang="zh-CN" altLang="en-US" sz="2000" dirty="0">
                <a:latin typeface="Arial" panose="020B0604020202020204" pitchFamily="34" charset="0"/>
              </a:rPr>
              <a:t>参考手册！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r>
              <a:rPr lang="en-US" sz="2000" dirty="0">
                <a:latin typeface="Arial" panose="020B0604020202020204" pitchFamily="34" charset="0"/>
              </a:rPr>
              <a:t>https://www.w3school.com.cn/cssref/index.asp</a:t>
            </a:r>
          </a:p>
        </p:txBody>
      </p:sp>
    </p:spTree>
    <p:extLst>
      <p:ext uri="{BB962C8B-B14F-4D97-AF65-F5344CB8AC3E}">
        <p14:creationId xmlns:p14="http://schemas.microsoft.com/office/powerpoint/2010/main" val="32468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Wingdings</vt:lpstr>
      <vt:lpstr>Office Theme</vt:lpstr>
      <vt:lpstr>1_Office Theme</vt:lpstr>
      <vt:lpstr>CSS 层叠样式表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23</cp:revision>
  <dcterms:created xsi:type="dcterms:W3CDTF">2021-05-17T01:54:15Z</dcterms:created>
  <dcterms:modified xsi:type="dcterms:W3CDTF">2021-05-26T06:28:51Z</dcterms:modified>
</cp:coreProperties>
</file>