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59" r:id="rId2"/>
  </p:sldMasterIdLst>
  <p:sldIdLst>
    <p:sldId id="261" r:id="rId3"/>
    <p:sldId id="262" r:id="rId4"/>
    <p:sldId id="265" r:id="rId5"/>
    <p:sldId id="267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st 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4613"/>
          </a:xfrm>
          <a:prstGeom prst="rect">
            <a:avLst/>
          </a:prstGeom>
        </p:spPr>
      </p:pic>
      <p:sp>
        <p:nvSpPr>
          <p:cNvPr id="31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6914028" y="3105672"/>
            <a:ext cx="5076258" cy="646655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8" name="Group 7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3" name="Group 22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5" name="Freeform 24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 25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Freeform 23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0" name="Freeform 9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00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45609" y="1466946"/>
            <a:ext cx="6519395" cy="929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45609" y="2501901"/>
            <a:ext cx="6519395" cy="32099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rgbClr val="0095A5"/>
              </a:buClr>
              <a:buFont typeface="+mj-lt"/>
              <a:buAutoNum type="arabicPeriod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Type your agenda here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r>
              <a:rPr lang="en-US" dirty="0"/>
              <a:t>…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044709" cy="6400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"/>
          <a:stretch/>
        </p:blipFill>
        <p:spPr>
          <a:xfrm>
            <a:off x="121619" y="0"/>
            <a:ext cx="12080542" cy="6858000"/>
          </a:xfrm>
          <a:prstGeom prst="rect">
            <a:avLst/>
          </a:prstGeom>
        </p:spPr>
      </p:pic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6380627" y="4482525"/>
            <a:ext cx="5817799" cy="1421356"/>
          </a:xfrm>
          <a:prstGeom prst="rect">
            <a:avLst/>
          </a:prstGeom>
        </p:spPr>
        <p:txBody>
          <a:bodyPr/>
          <a:lstStyle>
            <a:lvl1pPr algn="l">
              <a:defRPr sz="4400" b="0" spc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" dirty="0"/>
              <a:t>This is your presentation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93328" y="5865781"/>
            <a:ext cx="5805098" cy="53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Your name and designation here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11" name="Group 10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6" name="Group 25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8" name="Freeform 27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28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 26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13" name="Freeform 12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21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" name="Freeform 22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3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34" y="-12192"/>
            <a:ext cx="9069228" cy="68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only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8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41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Insert slide headline</a:t>
            </a:r>
            <a:br>
              <a:rPr lang="en-US" dirty="0"/>
            </a:br>
            <a:r>
              <a:rPr lang="en-US" dirty="0"/>
              <a:t>or topic title maximum 2 lines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83570"/>
            <a:ext cx="9829800" cy="8342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400"/>
              </a:spcBef>
              <a:buNone/>
              <a:defRPr sz="2000" baseline="0">
                <a:solidFill>
                  <a:srgbClr val="0095A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maximum 2 lines here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3084256"/>
            <a:ext cx="3365501" cy="31895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419600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7988299" y="3084256"/>
            <a:ext cx="3365501" cy="3189544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buClr>
                <a:schemeClr val="accent5"/>
              </a:buClr>
              <a:buSzPct val="150000"/>
              <a:buFont typeface="Arial" charset="0"/>
              <a:buChar char="•"/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120000"/>
              </a:lnSpc>
              <a:buClr>
                <a:schemeClr val="accent5"/>
              </a:buClr>
              <a:buSzPct val="100000"/>
              <a:buFont typeface="Courier New" charset="0"/>
              <a:buChar char="o"/>
              <a:defRPr sz="1600"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308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solidFill>
              <a:srgbClr val="006772"/>
            </a:solidFill>
          </p:grpSpPr>
          <p:grpSp>
            <p:nvGrpSpPr>
              <p:cNvPr id="20" name="Group 19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2" name="Freeform 21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  <p:sp>
              <p:nvSpPr>
                <p:cNvPr id="23" name="Freeform 22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SG" sz="1800" dirty="0"/>
                </a:p>
              </p:txBody>
            </p:sp>
          </p:grpSp>
          <p:sp>
            <p:nvSpPr>
              <p:cNvPr id="21" name="Freeform 20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solidFill>
              <a:srgbClr val="868686"/>
            </a:solidFill>
          </p:grpSpPr>
          <p:sp>
            <p:nvSpPr>
              <p:cNvPr id="6" name="Freeform 5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7" name="Freeform 6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129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684" r:id="rId2"/>
    <p:sldLayoutId id="21474839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483" y="6448167"/>
            <a:ext cx="580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CB5CD8A2-17DD-477B-88E2-9F56A10AB6E6}" type="slidenum">
              <a:rPr lang="en-SG" smtClean="0"/>
              <a:pPr>
                <a:defRPr/>
              </a:pPr>
              <a:t>‹#›</a:t>
            </a:fld>
            <a:endParaRPr lang="en-S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981336" y="282406"/>
            <a:ext cx="936459" cy="322975"/>
            <a:chOff x="4305449" y="-79513"/>
            <a:chExt cx="3035217" cy="1046814"/>
          </a:xfrm>
          <a:solidFill>
            <a:srgbClr val="FFFFFF"/>
          </a:solidFill>
        </p:grpSpPr>
        <p:grpSp>
          <p:nvGrpSpPr>
            <p:cNvPr id="5" name="Group 4"/>
            <p:cNvGrpSpPr/>
            <p:nvPr userDrawn="1"/>
          </p:nvGrpSpPr>
          <p:grpSpPr>
            <a:xfrm>
              <a:off x="4305449" y="-79513"/>
              <a:ext cx="3035217" cy="800931"/>
              <a:chOff x="4305449" y="-79513"/>
              <a:chExt cx="3035217" cy="800931"/>
            </a:xfrm>
            <a:grpFill/>
          </p:grpSpPr>
          <p:grpSp>
            <p:nvGrpSpPr>
              <p:cNvPr id="21" name="Group 20"/>
              <p:cNvGrpSpPr/>
              <p:nvPr userDrawn="1"/>
            </p:nvGrpSpPr>
            <p:grpSpPr>
              <a:xfrm>
                <a:off x="4305449" y="-79513"/>
                <a:ext cx="3035217" cy="800931"/>
                <a:chOff x="17228" y="-4174521"/>
                <a:chExt cx="12103952" cy="3193981"/>
              </a:xfrm>
              <a:grpFill/>
            </p:grpSpPr>
            <p:sp>
              <p:nvSpPr>
                <p:cNvPr id="23" name="Freeform 22"/>
                <p:cNvSpPr/>
                <p:nvPr userDrawn="1"/>
              </p:nvSpPr>
              <p:spPr>
                <a:xfrm>
                  <a:off x="3960796" y="-3886061"/>
                  <a:ext cx="8160384" cy="2652991"/>
                </a:xfrm>
                <a:custGeom>
                  <a:avLst/>
                  <a:gdLst>
                    <a:gd name="connsiteX0" fmla="*/ 1653565 w 8160383"/>
                    <a:gd name="connsiteY0" fmla="*/ 13759 h 2652992"/>
                    <a:gd name="connsiteX1" fmla="*/ 2599361 w 8160383"/>
                    <a:gd name="connsiteY1" fmla="*/ 869900 h 2652992"/>
                    <a:gd name="connsiteX2" fmla="*/ 2599361 w 8160383"/>
                    <a:gd name="connsiteY2" fmla="*/ 2610749 h 2652992"/>
                    <a:gd name="connsiteX3" fmla="*/ 1633591 w 8160383"/>
                    <a:gd name="connsiteY3" fmla="*/ 2610749 h 2652992"/>
                    <a:gd name="connsiteX4" fmla="*/ 1633591 w 8160383"/>
                    <a:gd name="connsiteY4" fmla="*/ 1280866 h 2652992"/>
                    <a:gd name="connsiteX5" fmla="*/ 965770 w 8160383"/>
                    <a:gd name="connsiteY5" fmla="*/ 1280866 h 2652992"/>
                    <a:gd name="connsiteX6" fmla="*/ 965770 w 8160383"/>
                    <a:gd name="connsiteY6" fmla="*/ 2610750 h 2652992"/>
                    <a:gd name="connsiteX7" fmla="*/ 0 w 8160383"/>
                    <a:gd name="connsiteY7" fmla="*/ 2610750 h 2652992"/>
                    <a:gd name="connsiteX8" fmla="*/ 0 w 8160383"/>
                    <a:gd name="connsiteY8" fmla="*/ 37568 h 2652992"/>
                    <a:gd name="connsiteX9" fmla="*/ 965770 w 8160383"/>
                    <a:gd name="connsiteY9" fmla="*/ 37568 h 2652992"/>
                    <a:gd name="connsiteX10" fmla="*/ 965770 w 8160383"/>
                    <a:gd name="connsiteY10" fmla="*/ 561675 h 2652992"/>
                    <a:gd name="connsiteX11" fmla="*/ 1653565 w 8160383"/>
                    <a:gd name="connsiteY11" fmla="*/ 13759 h 2652992"/>
                    <a:gd name="connsiteX12" fmla="*/ 6841206 w 8160383"/>
                    <a:gd name="connsiteY12" fmla="*/ 176 h 2652992"/>
                    <a:gd name="connsiteX13" fmla="*/ 8070629 w 8160383"/>
                    <a:gd name="connsiteY13" fmla="*/ 806236 h 2652992"/>
                    <a:gd name="connsiteX14" fmla="*/ 7183617 w 8160383"/>
                    <a:gd name="connsiteY14" fmla="*/ 807828 h 2652992"/>
                    <a:gd name="connsiteX15" fmla="*/ 6805700 w 8160383"/>
                    <a:gd name="connsiteY15" fmla="*/ 563077 h 2652992"/>
                    <a:gd name="connsiteX16" fmla="*/ 6767460 w 8160383"/>
                    <a:gd name="connsiteY16" fmla="*/ 891261 h 2652992"/>
                    <a:gd name="connsiteX17" fmla="*/ 8158218 w 8160383"/>
                    <a:gd name="connsiteY17" fmla="*/ 1745402 h 2652992"/>
                    <a:gd name="connsiteX18" fmla="*/ 7061163 w 8160383"/>
                    <a:gd name="connsiteY18" fmla="*/ 2652823 h 2652992"/>
                    <a:gd name="connsiteX19" fmla="*/ 5653484 w 8160383"/>
                    <a:gd name="connsiteY19" fmla="*/ 1759978 h 2652992"/>
                    <a:gd name="connsiteX20" fmla="*/ 6524332 w 8160383"/>
                    <a:gd name="connsiteY20" fmla="*/ 1759978 h 2652992"/>
                    <a:gd name="connsiteX21" fmla="*/ 6981879 w 8160383"/>
                    <a:gd name="connsiteY21" fmla="*/ 2042352 h 2652992"/>
                    <a:gd name="connsiteX22" fmla="*/ 7193959 w 8160383"/>
                    <a:gd name="connsiteY22" fmla="*/ 1799971 h 2652992"/>
                    <a:gd name="connsiteX23" fmla="*/ 5885307 w 8160383"/>
                    <a:gd name="connsiteY23" fmla="*/ 1299445 h 2652992"/>
                    <a:gd name="connsiteX24" fmla="*/ 5676997 w 8160383"/>
                    <a:gd name="connsiteY24" fmla="*/ 769772 h 2652992"/>
                    <a:gd name="connsiteX25" fmla="*/ 6841206 w 8160383"/>
                    <a:gd name="connsiteY25" fmla="*/ 176 h 26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8160383" h="2652992">
                      <a:moveTo>
                        <a:pt x="1653565" y="13759"/>
                      </a:moveTo>
                      <a:cubicBezTo>
                        <a:pt x="2101587" y="-15639"/>
                        <a:pt x="2602364" y="241242"/>
                        <a:pt x="2599361" y="869900"/>
                      </a:cubicBezTo>
                      <a:lnTo>
                        <a:pt x="2599361" y="2610749"/>
                      </a:lnTo>
                      <a:lnTo>
                        <a:pt x="1633591" y="2610749"/>
                      </a:lnTo>
                      <a:lnTo>
                        <a:pt x="1633591" y="1280866"/>
                      </a:lnTo>
                      <a:cubicBezTo>
                        <a:pt x="1635101" y="509902"/>
                        <a:pt x="964260" y="707125"/>
                        <a:pt x="965770" y="1280866"/>
                      </a:cubicBezTo>
                      <a:lnTo>
                        <a:pt x="965770" y="2610750"/>
                      </a:lnTo>
                      <a:lnTo>
                        <a:pt x="0" y="2610750"/>
                      </a:lnTo>
                      <a:lnTo>
                        <a:pt x="0" y="37568"/>
                      </a:lnTo>
                      <a:lnTo>
                        <a:pt x="965770" y="37568"/>
                      </a:lnTo>
                      <a:lnTo>
                        <a:pt x="965770" y="561675"/>
                      </a:lnTo>
                      <a:cubicBezTo>
                        <a:pt x="988553" y="232672"/>
                        <a:pt x="1305103" y="36625"/>
                        <a:pt x="1653565" y="13759"/>
                      </a:cubicBezTo>
                      <a:close/>
                      <a:moveTo>
                        <a:pt x="6841206" y="176"/>
                      </a:moveTo>
                      <a:cubicBezTo>
                        <a:pt x="7439410" y="-7655"/>
                        <a:pt x="8048483" y="247124"/>
                        <a:pt x="8070629" y="806236"/>
                      </a:cubicBezTo>
                      <a:lnTo>
                        <a:pt x="7183617" y="807828"/>
                      </a:lnTo>
                      <a:cubicBezTo>
                        <a:pt x="7104159" y="549454"/>
                        <a:pt x="6897080" y="564971"/>
                        <a:pt x="6805700" y="563077"/>
                      </a:cubicBezTo>
                      <a:cubicBezTo>
                        <a:pt x="6679041" y="560452"/>
                        <a:pt x="6493930" y="782209"/>
                        <a:pt x="6767460" y="891261"/>
                      </a:cubicBezTo>
                      <a:cubicBezTo>
                        <a:pt x="7358080" y="1037585"/>
                        <a:pt x="8110665" y="998581"/>
                        <a:pt x="8158218" y="1745402"/>
                      </a:cubicBezTo>
                      <a:cubicBezTo>
                        <a:pt x="8205131" y="2482166"/>
                        <a:pt x="7478619" y="2650394"/>
                        <a:pt x="7061163" y="2652823"/>
                      </a:cubicBezTo>
                      <a:cubicBezTo>
                        <a:pt x="6643707" y="2655252"/>
                        <a:pt x="5734541" y="2643670"/>
                        <a:pt x="5653484" y="1759978"/>
                      </a:cubicBezTo>
                      <a:lnTo>
                        <a:pt x="6524332" y="1759978"/>
                      </a:lnTo>
                      <a:cubicBezTo>
                        <a:pt x="6535896" y="1812580"/>
                        <a:pt x="6583339" y="2060931"/>
                        <a:pt x="6981879" y="2042352"/>
                      </a:cubicBezTo>
                      <a:cubicBezTo>
                        <a:pt x="7148473" y="2032694"/>
                        <a:pt x="7188597" y="1971983"/>
                        <a:pt x="7193959" y="1799971"/>
                      </a:cubicBezTo>
                      <a:cubicBezTo>
                        <a:pt x="7127954" y="1574433"/>
                        <a:pt x="6361347" y="1730241"/>
                        <a:pt x="5885307" y="1299445"/>
                      </a:cubicBezTo>
                      <a:cubicBezTo>
                        <a:pt x="5783945" y="1175428"/>
                        <a:pt x="5685829" y="1070756"/>
                        <a:pt x="5676997" y="769772"/>
                      </a:cubicBezTo>
                      <a:cubicBezTo>
                        <a:pt x="5655668" y="278446"/>
                        <a:pt x="6243003" y="8006"/>
                        <a:pt x="6841206" y="17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 23"/>
                <p:cNvSpPr/>
                <p:nvPr userDrawn="1"/>
              </p:nvSpPr>
              <p:spPr>
                <a:xfrm>
                  <a:off x="17228" y="-4174521"/>
                  <a:ext cx="3182613" cy="3193981"/>
                </a:xfrm>
                <a:custGeom>
                  <a:avLst/>
                  <a:gdLst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1220 w 3182612"/>
                    <a:gd name="connsiteY1" fmla="*/ 189932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801427 w 3182612"/>
                    <a:gd name="connsiteY2" fmla="*/ 429725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041220 w 3182612"/>
                    <a:gd name="connsiteY3" fmla="*/ 669518 h 3193981"/>
                    <a:gd name="connsiteX4" fmla="*/ 3134558 w 3182612"/>
                    <a:gd name="connsiteY4" fmla="*/ 650674 h 3193981"/>
                    <a:gd name="connsiteX5" fmla="*/ 3182612 w 3182612"/>
                    <a:gd name="connsiteY5" fmla="*/ 618275 h 3193981"/>
                    <a:gd name="connsiteX6" fmla="*/ 3182612 w 3182612"/>
                    <a:gd name="connsiteY6" fmla="*/ 3193981 h 3193981"/>
                    <a:gd name="connsiteX7" fmla="*/ 582846 w 3182612"/>
                    <a:gd name="connsiteY7" fmla="*/ 3193981 h 3193981"/>
                    <a:gd name="connsiteX8" fmla="*/ 2808645 w 3182612"/>
                    <a:gd name="connsiteY8" fmla="*/ 60445 h 3193981"/>
                    <a:gd name="connsiteX9" fmla="*/ 0 w 3182612"/>
                    <a:gd name="connsiteY9" fmla="*/ 0 h 3193981"/>
                    <a:gd name="connsiteX10" fmla="*/ 2536896 w 3182612"/>
                    <a:gd name="connsiteY10" fmla="*/ 0 h 3193981"/>
                    <a:gd name="connsiteX11" fmla="*/ 177523 w 3182612"/>
                    <a:gd name="connsiteY11" fmla="*/ 3018007 h 3193981"/>
                    <a:gd name="connsiteX12" fmla="*/ 99978 w 3182612"/>
                    <a:gd name="connsiteY12" fmla="*/ 2963230 h 3193981"/>
                    <a:gd name="connsiteX13" fmla="*/ 99978 w 3182612"/>
                    <a:gd name="connsiteY13" fmla="*/ 2959228 h 3193981"/>
                    <a:gd name="connsiteX14" fmla="*/ 131118 w 3182612"/>
                    <a:gd name="connsiteY14" fmla="*/ 2962367 h 3193981"/>
                    <a:gd name="connsiteX15" fmla="*/ 370911 w 3182612"/>
                    <a:gd name="connsiteY15" fmla="*/ 2722574 h 3193981"/>
                    <a:gd name="connsiteX16" fmla="*/ 131118 w 3182612"/>
                    <a:gd name="connsiteY16" fmla="*/ 2482781 h 3193981"/>
                    <a:gd name="connsiteX17" fmla="*/ 37780 w 3182612"/>
                    <a:gd name="connsiteY17" fmla="*/ 2501625 h 3193981"/>
                    <a:gd name="connsiteX18" fmla="*/ 0 w 3182612"/>
                    <a:gd name="connsiteY18" fmla="*/ 2527097 h 3193981"/>
                    <a:gd name="connsiteX19" fmla="*/ 0 w 3182612"/>
                    <a:gd name="connsiteY19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34558 w 3182612"/>
                    <a:gd name="connsiteY3" fmla="*/ 650674 h 3193981"/>
                    <a:gd name="connsiteX4" fmla="*/ 3182612 w 3182612"/>
                    <a:gd name="connsiteY4" fmla="*/ 618275 h 3193981"/>
                    <a:gd name="connsiteX5" fmla="*/ 3182612 w 3182612"/>
                    <a:gd name="connsiteY5" fmla="*/ 3193981 h 3193981"/>
                    <a:gd name="connsiteX6" fmla="*/ 582846 w 3182612"/>
                    <a:gd name="connsiteY6" fmla="*/ 3193981 h 3193981"/>
                    <a:gd name="connsiteX7" fmla="*/ 2808645 w 3182612"/>
                    <a:gd name="connsiteY7" fmla="*/ 60445 h 3193981"/>
                    <a:gd name="connsiteX8" fmla="*/ 0 w 3182612"/>
                    <a:gd name="connsiteY8" fmla="*/ 0 h 3193981"/>
                    <a:gd name="connsiteX9" fmla="*/ 2536896 w 3182612"/>
                    <a:gd name="connsiteY9" fmla="*/ 0 h 3193981"/>
                    <a:gd name="connsiteX10" fmla="*/ 177523 w 3182612"/>
                    <a:gd name="connsiteY10" fmla="*/ 3018007 h 3193981"/>
                    <a:gd name="connsiteX11" fmla="*/ 99978 w 3182612"/>
                    <a:gd name="connsiteY11" fmla="*/ 2963230 h 3193981"/>
                    <a:gd name="connsiteX12" fmla="*/ 99978 w 3182612"/>
                    <a:gd name="connsiteY12" fmla="*/ 2959228 h 3193981"/>
                    <a:gd name="connsiteX13" fmla="*/ 131118 w 3182612"/>
                    <a:gd name="connsiteY13" fmla="*/ 2962367 h 3193981"/>
                    <a:gd name="connsiteX14" fmla="*/ 370911 w 3182612"/>
                    <a:gd name="connsiteY14" fmla="*/ 2722574 h 3193981"/>
                    <a:gd name="connsiteX15" fmla="*/ 131118 w 3182612"/>
                    <a:gd name="connsiteY15" fmla="*/ 2482781 h 3193981"/>
                    <a:gd name="connsiteX16" fmla="*/ 37780 w 3182612"/>
                    <a:gd name="connsiteY16" fmla="*/ 2501625 h 3193981"/>
                    <a:gd name="connsiteX17" fmla="*/ 0 w 3182612"/>
                    <a:gd name="connsiteY17" fmla="*/ 2527097 h 3193981"/>
                    <a:gd name="connsiteX18" fmla="*/ 0 w 3182612"/>
                    <a:gd name="connsiteY18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2793164 w 3182612"/>
                    <a:gd name="connsiteY2" fmla="*/ 413200 h 3193981"/>
                    <a:gd name="connsiteX3" fmla="*/ 3182612 w 3182612"/>
                    <a:gd name="connsiteY3" fmla="*/ 618275 h 3193981"/>
                    <a:gd name="connsiteX4" fmla="*/ 3182612 w 3182612"/>
                    <a:gd name="connsiteY4" fmla="*/ 3193981 h 3193981"/>
                    <a:gd name="connsiteX5" fmla="*/ 582846 w 3182612"/>
                    <a:gd name="connsiteY5" fmla="*/ 3193981 h 3193981"/>
                    <a:gd name="connsiteX6" fmla="*/ 2808645 w 3182612"/>
                    <a:gd name="connsiteY6" fmla="*/ 60445 h 3193981"/>
                    <a:gd name="connsiteX7" fmla="*/ 0 w 3182612"/>
                    <a:gd name="connsiteY7" fmla="*/ 0 h 3193981"/>
                    <a:gd name="connsiteX8" fmla="*/ 2536896 w 3182612"/>
                    <a:gd name="connsiteY8" fmla="*/ 0 h 3193981"/>
                    <a:gd name="connsiteX9" fmla="*/ 177523 w 3182612"/>
                    <a:gd name="connsiteY9" fmla="*/ 3018007 h 3193981"/>
                    <a:gd name="connsiteX10" fmla="*/ 99978 w 3182612"/>
                    <a:gd name="connsiteY10" fmla="*/ 2963230 h 3193981"/>
                    <a:gd name="connsiteX11" fmla="*/ 99978 w 3182612"/>
                    <a:gd name="connsiteY11" fmla="*/ 2959228 h 3193981"/>
                    <a:gd name="connsiteX12" fmla="*/ 131118 w 3182612"/>
                    <a:gd name="connsiteY12" fmla="*/ 2962367 h 3193981"/>
                    <a:gd name="connsiteX13" fmla="*/ 370911 w 3182612"/>
                    <a:gd name="connsiteY13" fmla="*/ 2722574 h 3193981"/>
                    <a:gd name="connsiteX14" fmla="*/ 131118 w 3182612"/>
                    <a:gd name="connsiteY14" fmla="*/ 2482781 h 3193981"/>
                    <a:gd name="connsiteX15" fmla="*/ 37780 w 3182612"/>
                    <a:gd name="connsiteY15" fmla="*/ 2501625 h 3193981"/>
                    <a:gd name="connsiteX16" fmla="*/ 0 w 3182612"/>
                    <a:gd name="connsiteY16" fmla="*/ 2527097 h 3193981"/>
                    <a:gd name="connsiteX17" fmla="*/ 0 w 3182612"/>
                    <a:gd name="connsiteY17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  <a:gd name="connsiteX0" fmla="*/ 2808645 w 3182612"/>
                    <a:gd name="connsiteY0" fmla="*/ 60445 h 3193981"/>
                    <a:gd name="connsiteX1" fmla="*/ 3043975 w 3182612"/>
                    <a:gd name="connsiteY1" fmla="*/ 225737 h 3193981"/>
                    <a:gd name="connsiteX2" fmla="*/ 3182612 w 3182612"/>
                    <a:gd name="connsiteY2" fmla="*/ 618275 h 3193981"/>
                    <a:gd name="connsiteX3" fmla="*/ 3182612 w 3182612"/>
                    <a:gd name="connsiteY3" fmla="*/ 3193981 h 3193981"/>
                    <a:gd name="connsiteX4" fmla="*/ 582846 w 3182612"/>
                    <a:gd name="connsiteY4" fmla="*/ 3193981 h 3193981"/>
                    <a:gd name="connsiteX5" fmla="*/ 2808645 w 3182612"/>
                    <a:gd name="connsiteY5" fmla="*/ 60445 h 3193981"/>
                    <a:gd name="connsiteX6" fmla="*/ 0 w 3182612"/>
                    <a:gd name="connsiteY6" fmla="*/ 0 h 3193981"/>
                    <a:gd name="connsiteX7" fmla="*/ 2536896 w 3182612"/>
                    <a:gd name="connsiteY7" fmla="*/ 0 h 3193981"/>
                    <a:gd name="connsiteX8" fmla="*/ 177523 w 3182612"/>
                    <a:gd name="connsiteY8" fmla="*/ 3018007 h 3193981"/>
                    <a:gd name="connsiteX9" fmla="*/ 99978 w 3182612"/>
                    <a:gd name="connsiteY9" fmla="*/ 2963230 h 3193981"/>
                    <a:gd name="connsiteX10" fmla="*/ 99978 w 3182612"/>
                    <a:gd name="connsiteY10" fmla="*/ 2959228 h 3193981"/>
                    <a:gd name="connsiteX11" fmla="*/ 131118 w 3182612"/>
                    <a:gd name="connsiteY11" fmla="*/ 2962367 h 3193981"/>
                    <a:gd name="connsiteX12" fmla="*/ 370911 w 3182612"/>
                    <a:gd name="connsiteY12" fmla="*/ 2722574 h 3193981"/>
                    <a:gd name="connsiteX13" fmla="*/ 131118 w 3182612"/>
                    <a:gd name="connsiteY13" fmla="*/ 2482781 h 3193981"/>
                    <a:gd name="connsiteX14" fmla="*/ 37780 w 3182612"/>
                    <a:gd name="connsiteY14" fmla="*/ 2501625 h 3193981"/>
                    <a:gd name="connsiteX15" fmla="*/ 0 w 3182612"/>
                    <a:gd name="connsiteY15" fmla="*/ 2527097 h 3193981"/>
                    <a:gd name="connsiteX16" fmla="*/ 0 w 3182612"/>
                    <a:gd name="connsiteY16" fmla="*/ 0 h 3193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182612" h="3193981">
                      <a:moveTo>
                        <a:pt x="2808645" y="60445"/>
                      </a:moveTo>
                      <a:cubicBezTo>
                        <a:pt x="2933801" y="32646"/>
                        <a:pt x="3045178" y="164190"/>
                        <a:pt x="3043975" y="225737"/>
                      </a:cubicBezTo>
                      <a:cubicBezTo>
                        <a:pt x="2706941" y="128667"/>
                        <a:pt x="2672010" y="842419"/>
                        <a:pt x="3182612" y="618275"/>
                      </a:cubicBezTo>
                      <a:lnTo>
                        <a:pt x="3182612" y="3193981"/>
                      </a:lnTo>
                      <a:lnTo>
                        <a:pt x="582846" y="3193981"/>
                      </a:lnTo>
                      <a:cubicBezTo>
                        <a:pt x="1701296" y="2696316"/>
                        <a:pt x="2174290" y="127804"/>
                        <a:pt x="2808645" y="60445"/>
                      </a:cubicBezTo>
                      <a:close/>
                      <a:moveTo>
                        <a:pt x="0" y="0"/>
                      </a:moveTo>
                      <a:lnTo>
                        <a:pt x="2536896" y="0"/>
                      </a:lnTo>
                      <a:cubicBezTo>
                        <a:pt x="1419927" y="471719"/>
                        <a:pt x="974610" y="3475583"/>
                        <a:pt x="177523" y="3018007"/>
                      </a:cubicBezTo>
                      <a:lnTo>
                        <a:pt x="99978" y="2963230"/>
                      </a:lnTo>
                      <a:lnTo>
                        <a:pt x="99978" y="2959228"/>
                      </a:lnTo>
                      <a:lnTo>
                        <a:pt x="131118" y="2962367"/>
                      </a:lnTo>
                      <a:cubicBezTo>
                        <a:pt x="263552" y="2962367"/>
                        <a:pt x="370911" y="2855008"/>
                        <a:pt x="370911" y="2722574"/>
                      </a:cubicBezTo>
                      <a:cubicBezTo>
                        <a:pt x="370911" y="2590140"/>
                        <a:pt x="263552" y="2482781"/>
                        <a:pt x="131118" y="2482781"/>
                      </a:cubicBezTo>
                      <a:cubicBezTo>
                        <a:pt x="98010" y="2482781"/>
                        <a:pt x="66468" y="2489491"/>
                        <a:pt x="37780" y="2501625"/>
                      </a:cubicBezTo>
                      <a:lnTo>
                        <a:pt x="0" y="252709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Freeform 21"/>
              <p:cNvSpPr/>
              <p:nvPr userDrawn="1"/>
            </p:nvSpPr>
            <p:spPr>
              <a:xfrm>
                <a:off x="6004983" y="-12411"/>
                <a:ext cx="638570" cy="666726"/>
              </a:xfrm>
              <a:custGeom>
                <a:avLst/>
                <a:gdLst>
                  <a:gd name="connsiteX0" fmla="*/ 1284704 w 2546513"/>
                  <a:gd name="connsiteY0" fmla="*/ 0 h 2658794"/>
                  <a:gd name="connsiteX1" fmla="*/ 2511650 w 2546513"/>
                  <a:gd name="connsiteY1" fmla="*/ 934075 h 2658794"/>
                  <a:gd name="connsiteX2" fmla="*/ 2527735 w 2546513"/>
                  <a:gd name="connsiteY2" fmla="*/ 998806 h 2658794"/>
                  <a:gd name="connsiteX3" fmla="*/ 1727960 w 2546513"/>
                  <a:gd name="connsiteY3" fmla="*/ 998806 h 2658794"/>
                  <a:gd name="connsiteX4" fmla="*/ 1721308 w 2546513"/>
                  <a:gd name="connsiteY4" fmla="*/ 977375 h 2658794"/>
                  <a:gd name="connsiteX5" fmla="*/ 1341772 w 2546513"/>
                  <a:gd name="connsiteY5" fmla="*/ 725802 h 2658794"/>
                  <a:gd name="connsiteX6" fmla="*/ 929867 w 2546513"/>
                  <a:gd name="connsiteY6" fmla="*/ 1137707 h 2658794"/>
                  <a:gd name="connsiteX7" fmla="*/ 929867 w 2546513"/>
                  <a:gd name="connsiteY7" fmla="*/ 1501301 h 2658794"/>
                  <a:gd name="connsiteX8" fmla="*/ 1341772 w 2546513"/>
                  <a:gd name="connsiteY8" fmla="*/ 1913206 h 2658794"/>
                  <a:gd name="connsiteX9" fmla="*/ 1745309 w 2546513"/>
                  <a:gd name="connsiteY9" fmla="*/ 1584314 h 2658794"/>
                  <a:gd name="connsiteX10" fmla="*/ 1746189 w 2546513"/>
                  <a:gd name="connsiteY10" fmla="*/ 1575581 h 2658794"/>
                  <a:gd name="connsiteX11" fmla="*/ 2546513 w 2546513"/>
                  <a:gd name="connsiteY11" fmla="*/ 1575581 h 2658794"/>
                  <a:gd name="connsiteX12" fmla="*/ 2543307 w 2546513"/>
                  <a:gd name="connsiteY12" fmla="*/ 1597317 h 2658794"/>
                  <a:gd name="connsiteX13" fmla="*/ 1284704 w 2546513"/>
                  <a:gd name="connsiteY13" fmla="*/ 2658794 h 2658794"/>
                  <a:gd name="connsiteX14" fmla="*/ 0 w 2546513"/>
                  <a:gd name="connsiteY14" fmla="*/ 1329397 h 2658794"/>
                  <a:gd name="connsiteX15" fmla="*/ 1284704 w 2546513"/>
                  <a:gd name="connsiteY15" fmla="*/ 0 h 265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46513" h="2658794">
                    <a:moveTo>
                      <a:pt x="1284704" y="0"/>
                    </a:moveTo>
                    <a:cubicBezTo>
                      <a:pt x="1861191" y="0"/>
                      <a:pt x="2348992" y="392919"/>
                      <a:pt x="2511650" y="934075"/>
                    </a:cubicBezTo>
                    <a:lnTo>
                      <a:pt x="2527735" y="998806"/>
                    </a:lnTo>
                    <a:lnTo>
                      <a:pt x="1727960" y="998806"/>
                    </a:lnTo>
                    <a:lnTo>
                      <a:pt x="1721308" y="977375"/>
                    </a:lnTo>
                    <a:cubicBezTo>
                      <a:pt x="1658777" y="829536"/>
                      <a:pt x="1512389" y="725802"/>
                      <a:pt x="1341772" y="725802"/>
                    </a:cubicBezTo>
                    <a:cubicBezTo>
                      <a:pt x="1114283" y="725802"/>
                      <a:pt x="929867" y="910218"/>
                      <a:pt x="929867" y="1137707"/>
                    </a:cubicBezTo>
                    <a:lnTo>
                      <a:pt x="929867" y="1501301"/>
                    </a:lnTo>
                    <a:cubicBezTo>
                      <a:pt x="929867" y="1728790"/>
                      <a:pt x="1114283" y="1913206"/>
                      <a:pt x="1341772" y="1913206"/>
                    </a:cubicBezTo>
                    <a:cubicBezTo>
                      <a:pt x="1540825" y="1913206"/>
                      <a:pt x="1706900" y="1772013"/>
                      <a:pt x="1745309" y="1584314"/>
                    </a:cubicBezTo>
                    <a:lnTo>
                      <a:pt x="1746189" y="1575581"/>
                    </a:lnTo>
                    <a:lnTo>
                      <a:pt x="2546513" y="1575581"/>
                    </a:lnTo>
                    <a:lnTo>
                      <a:pt x="2543307" y="1597317"/>
                    </a:lnTo>
                    <a:cubicBezTo>
                      <a:pt x="2423513" y="2203101"/>
                      <a:pt x="1905536" y="2658794"/>
                      <a:pt x="1284704" y="2658794"/>
                    </a:cubicBezTo>
                    <a:cubicBezTo>
                      <a:pt x="575182" y="2658794"/>
                      <a:pt x="0" y="2063603"/>
                      <a:pt x="0" y="1329397"/>
                    </a:cubicBezTo>
                    <a:cubicBezTo>
                      <a:pt x="0" y="595191"/>
                      <a:pt x="575182" y="0"/>
                      <a:pt x="1284704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/>
            <p:cNvGrpSpPr/>
            <p:nvPr userDrawn="1"/>
          </p:nvGrpSpPr>
          <p:grpSpPr>
            <a:xfrm>
              <a:off x="5297353" y="756957"/>
              <a:ext cx="2032994" cy="210344"/>
              <a:chOff x="3972780" y="-838818"/>
              <a:chExt cx="8107257" cy="838818"/>
            </a:xfrm>
            <a:grpFill/>
          </p:grpSpPr>
          <p:sp>
            <p:nvSpPr>
              <p:cNvPr id="7" name="Freeform 6"/>
              <p:cNvSpPr/>
              <p:nvPr userDrawn="1"/>
            </p:nvSpPr>
            <p:spPr>
              <a:xfrm>
                <a:off x="3972780" y="-679982"/>
                <a:ext cx="729153" cy="498540"/>
              </a:xfrm>
              <a:custGeom>
                <a:avLst/>
                <a:gdLst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41686 h 482886"/>
                  <a:gd name="connsiteX4" fmla="*/ 300439 w 729153"/>
                  <a:gd name="connsiteY4" fmla="*/ 0 h 482886"/>
                  <a:gd name="connsiteX5" fmla="*/ 343258 w 729153"/>
                  <a:gd name="connsiteY5" fmla="*/ 0 h 482886"/>
                  <a:gd name="connsiteX6" fmla="*/ 404350 w 729153"/>
                  <a:gd name="connsiteY6" fmla="*/ 105331 h 482886"/>
                  <a:gd name="connsiteX7" fmla="*/ 441264 w 729153"/>
                  <a:gd name="connsiteY7" fmla="*/ 41686 h 482886"/>
                  <a:gd name="connsiteX8" fmla="*/ 605863 w 729153"/>
                  <a:gd name="connsiteY8" fmla="*/ 41686 h 482886"/>
                  <a:gd name="connsiteX9" fmla="*/ 605863 w 729153"/>
                  <a:gd name="connsiteY9" fmla="*/ 0 h 482886"/>
                  <a:gd name="connsiteX10" fmla="*/ 729153 w 729153"/>
                  <a:gd name="connsiteY10" fmla="*/ 0 h 482886"/>
                  <a:gd name="connsiteX11" fmla="*/ 729153 w 729153"/>
                  <a:gd name="connsiteY11" fmla="*/ 482886 h 482886"/>
                  <a:gd name="connsiteX12" fmla="*/ 605863 w 729153"/>
                  <a:gd name="connsiteY12" fmla="*/ 482886 h 482886"/>
                  <a:gd name="connsiteX13" fmla="*/ 605863 w 729153"/>
                  <a:gd name="connsiteY13" fmla="*/ 130738 h 482886"/>
                  <a:gd name="connsiteX14" fmla="*/ 423729 w 729153"/>
                  <a:gd name="connsiteY14" fmla="*/ 130738 h 482886"/>
                  <a:gd name="connsiteX15" fmla="*/ 423729 w 729153"/>
                  <a:gd name="connsiteY15" fmla="*/ 482886 h 482886"/>
                  <a:gd name="connsiteX16" fmla="*/ 300439 w 729153"/>
                  <a:gd name="connsiteY16" fmla="*/ 482886 h 482886"/>
                  <a:gd name="connsiteX17" fmla="*/ 300439 w 729153"/>
                  <a:gd name="connsiteY17" fmla="*/ 130738 h 482886"/>
                  <a:gd name="connsiteX18" fmla="*/ 123290 w 729153"/>
                  <a:gd name="connsiteY18" fmla="*/ 130738 h 482886"/>
                  <a:gd name="connsiteX19" fmla="*/ 123290 w 729153"/>
                  <a:gd name="connsiteY19" fmla="*/ 482886 h 482886"/>
                  <a:gd name="connsiteX20" fmla="*/ 0 w 729153"/>
                  <a:gd name="connsiteY20" fmla="*/ 482886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41686 h 482886"/>
                  <a:gd name="connsiteX8" fmla="*/ 605863 w 729153"/>
                  <a:gd name="connsiteY8" fmla="*/ 0 h 482886"/>
                  <a:gd name="connsiteX9" fmla="*/ 729153 w 729153"/>
                  <a:gd name="connsiteY9" fmla="*/ 0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343258 w 729153"/>
                  <a:gd name="connsiteY4" fmla="*/ 0 h 482886"/>
                  <a:gd name="connsiteX5" fmla="*/ 404350 w 729153"/>
                  <a:gd name="connsiteY5" fmla="*/ 105331 h 482886"/>
                  <a:gd name="connsiteX6" fmla="*/ 441264 w 729153"/>
                  <a:gd name="connsiteY6" fmla="*/ 41686 h 482886"/>
                  <a:gd name="connsiteX7" fmla="*/ 605863 w 729153"/>
                  <a:gd name="connsiteY7" fmla="*/ 0 h 482886"/>
                  <a:gd name="connsiteX8" fmla="*/ 729153 w 729153"/>
                  <a:gd name="connsiteY8" fmla="*/ 0 h 482886"/>
                  <a:gd name="connsiteX9" fmla="*/ 728421 w 729153"/>
                  <a:gd name="connsiteY9" fmla="*/ 134059 h 482886"/>
                  <a:gd name="connsiteX10" fmla="*/ 729153 w 729153"/>
                  <a:gd name="connsiteY10" fmla="*/ 482886 h 482886"/>
                  <a:gd name="connsiteX11" fmla="*/ 605863 w 729153"/>
                  <a:gd name="connsiteY11" fmla="*/ 482886 h 482886"/>
                  <a:gd name="connsiteX12" fmla="*/ 605863 w 729153"/>
                  <a:gd name="connsiteY12" fmla="*/ 130738 h 482886"/>
                  <a:gd name="connsiteX13" fmla="*/ 423729 w 729153"/>
                  <a:gd name="connsiteY13" fmla="*/ 130738 h 482886"/>
                  <a:gd name="connsiteX14" fmla="*/ 423729 w 729153"/>
                  <a:gd name="connsiteY14" fmla="*/ 482886 h 482886"/>
                  <a:gd name="connsiteX15" fmla="*/ 300439 w 729153"/>
                  <a:gd name="connsiteY15" fmla="*/ 482886 h 482886"/>
                  <a:gd name="connsiteX16" fmla="*/ 300439 w 729153"/>
                  <a:gd name="connsiteY16" fmla="*/ 130738 h 482886"/>
                  <a:gd name="connsiteX17" fmla="*/ 123290 w 729153"/>
                  <a:gd name="connsiteY17" fmla="*/ 130738 h 482886"/>
                  <a:gd name="connsiteX18" fmla="*/ 123290 w 729153"/>
                  <a:gd name="connsiteY18" fmla="*/ 482886 h 482886"/>
                  <a:gd name="connsiteX19" fmla="*/ 0 w 729153"/>
                  <a:gd name="connsiteY19" fmla="*/ 482886 h 482886"/>
                  <a:gd name="connsiteX20" fmla="*/ 0 w 729153"/>
                  <a:gd name="connsiteY20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9153 w 729153"/>
                  <a:gd name="connsiteY7" fmla="*/ 0 h 482886"/>
                  <a:gd name="connsiteX8" fmla="*/ 728421 w 729153"/>
                  <a:gd name="connsiteY8" fmla="*/ 134059 h 482886"/>
                  <a:gd name="connsiteX9" fmla="*/ 729153 w 729153"/>
                  <a:gd name="connsiteY9" fmla="*/ 482886 h 482886"/>
                  <a:gd name="connsiteX10" fmla="*/ 605863 w 729153"/>
                  <a:gd name="connsiteY10" fmla="*/ 482886 h 482886"/>
                  <a:gd name="connsiteX11" fmla="*/ 605863 w 729153"/>
                  <a:gd name="connsiteY11" fmla="*/ 130738 h 482886"/>
                  <a:gd name="connsiteX12" fmla="*/ 423729 w 729153"/>
                  <a:gd name="connsiteY12" fmla="*/ 130738 h 482886"/>
                  <a:gd name="connsiteX13" fmla="*/ 423729 w 729153"/>
                  <a:gd name="connsiteY13" fmla="*/ 482886 h 482886"/>
                  <a:gd name="connsiteX14" fmla="*/ 300439 w 729153"/>
                  <a:gd name="connsiteY14" fmla="*/ 482886 h 482886"/>
                  <a:gd name="connsiteX15" fmla="*/ 300439 w 729153"/>
                  <a:gd name="connsiteY15" fmla="*/ 130738 h 482886"/>
                  <a:gd name="connsiteX16" fmla="*/ 123290 w 729153"/>
                  <a:gd name="connsiteY16" fmla="*/ 130738 h 482886"/>
                  <a:gd name="connsiteX17" fmla="*/ 123290 w 729153"/>
                  <a:gd name="connsiteY17" fmla="*/ 482886 h 482886"/>
                  <a:gd name="connsiteX18" fmla="*/ 0 w 729153"/>
                  <a:gd name="connsiteY18" fmla="*/ 482886 h 482886"/>
                  <a:gd name="connsiteX19" fmla="*/ 0 w 729153"/>
                  <a:gd name="connsiteY19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441264 w 729153"/>
                  <a:gd name="connsiteY5" fmla="*/ 41686 h 482886"/>
                  <a:gd name="connsiteX6" fmla="*/ 605863 w 729153"/>
                  <a:gd name="connsiteY6" fmla="*/ 0 h 482886"/>
                  <a:gd name="connsiteX7" fmla="*/ 728421 w 729153"/>
                  <a:gd name="connsiteY7" fmla="*/ 134059 h 482886"/>
                  <a:gd name="connsiteX8" fmla="*/ 729153 w 729153"/>
                  <a:gd name="connsiteY8" fmla="*/ 482886 h 482886"/>
                  <a:gd name="connsiteX9" fmla="*/ 605863 w 729153"/>
                  <a:gd name="connsiteY9" fmla="*/ 482886 h 482886"/>
                  <a:gd name="connsiteX10" fmla="*/ 605863 w 729153"/>
                  <a:gd name="connsiteY10" fmla="*/ 130738 h 482886"/>
                  <a:gd name="connsiteX11" fmla="*/ 423729 w 729153"/>
                  <a:gd name="connsiteY11" fmla="*/ 130738 h 482886"/>
                  <a:gd name="connsiteX12" fmla="*/ 423729 w 729153"/>
                  <a:gd name="connsiteY12" fmla="*/ 482886 h 482886"/>
                  <a:gd name="connsiteX13" fmla="*/ 300439 w 729153"/>
                  <a:gd name="connsiteY13" fmla="*/ 482886 h 482886"/>
                  <a:gd name="connsiteX14" fmla="*/ 300439 w 729153"/>
                  <a:gd name="connsiteY14" fmla="*/ 130738 h 482886"/>
                  <a:gd name="connsiteX15" fmla="*/ 123290 w 729153"/>
                  <a:gd name="connsiteY15" fmla="*/ 130738 h 482886"/>
                  <a:gd name="connsiteX16" fmla="*/ 123290 w 729153"/>
                  <a:gd name="connsiteY16" fmla="*/ 482886 h 482886"/>
                  <a:gd name="connsiteX17" fmla="*/ 0 w 729153"/>
                  <a:gd name="connsiteY17" fmla="*/ 482886 h 482886"/>
                  <a:gd name="connsiteX18" fmla="*/ 0 w 729153"/>
                  <a:gd name="connsiteY18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605863 w 729153"/>
                  <a:gd name="connsiteY5" fmla="*/ 0 h 482886"/>
                  <a:gd name="connsiteX6" fmla="*/ 728421 w 729153"/>
                  <a:gd name="connsiteY6" fmla="*/ 134059 h 482886"/>
                  <a:gd name="connsiteX7" fmla="*/ 729153 w 729153"/>
                  <a:gd name="connsiteY7" fmla="*/ 482886 h 482886"/>
                  <a:gd name="connsiteX8" fmla="*/ 605863 w 729153"/>
                  <a:gd name="connsiteY8" fmla="*/ 482886 h 482886"/>
                  <a:gd name="connsiteX9" fmla="*/ 605863 w 729153"/>
                  <a:gd name="connsiteY9" fmla="*/ 130738 h 482886"/>
                  <a:gd name="connsiteX10" fmla="*/ 423729 w 729153"/>
                  <a:gd name="connsiteY10" fmla="*/ 130738 h 482886"/>
                  <a:gd name="connsiteX11" fmla="*/ 423729 w 729153"/>
                  <a:gd name="connsiteY11" fmla="*/ 482886 h 482886"/>
                  <a:gd name="connsiteX12" fmla="*/ 300439 w 729153"/>
                  <a:gd name="connsiteY12" fmla="*/ 482886 h 482886"/>
                  <a:gd name="connsiteX13" fmla="*/ 300439 w 729153"/>
                  <a:gd name="connsiteY13" fmla="*/ 130738 h 482886"/>
                  <a:gd name="connsiteX14" fmla="*/ 123290 w 729153"/>
                  <a:gd name="connsiteY14" fmla="*/ 130738 h 482886"/>
                  <a:gd name="connsiteX15" fmla="*/ 123290 w 729153"/>
                  <a:gd name="connsiteY15" fmla="*/ 482886 h 482886"/>
                  <a:gd name="connsiteX16" fmla="*/ 0 w 729153"/>
                  <a:gd name="connsiteY16" fmla="*/ 482886 h 482886"/>
                  <a:gd name="connsiteX17" fmla="*/ 0 w 729153"/>
                  <a:gd name="connsiteY17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0 h 482886"/>
                  <a:gd name="connsiteX1" fmla="*/ 123290 w 729153"/>
                  <a:gd name="connsiteY1" fmla="*/ 0 h 482886"/>
                  <a:gd name="connsiteX2" fmla="*/ 123290 w 729153"/>
                  <a:gd name="connsiteY2" fmla="*/ 41686 h 482886"/>
                  <a:gd name="connsiteX3" fmla="*/ 300439 w 729153"/>
                  <a:gd name="connsiteY3" fmla="*/ 0 h 482886"/>
                  <a:gd name="connsiteX4" fmla="*/ 404350 w 729153"/>
                  <a:gd name="connsiteY4" fmla="*/ 105331 h 482886"/>
                  <a:gd name="connsiteX5" fmla="*/ 728421 w 729153"/>
                  <a:gd name="connsiteY5" fmla="*/ 134059 h 482886"/>
                  <a:gd name="connsiteX6" fmla="*/ 729153 w 729153"/>
                  <a:gd name="connsiteY6" fmla="*/ 482886 h 482886"/>
                  <a:gd name="connsiteX7" fmla="*/ 605863 w 729153"/>
                  <a:gd name="connsiteY7" fmla="*/ 482886 h 482886"/>
                  <a:gd name="connsiteX8" fmla="*/ 605863 w 729153"/>
                  <a:gd name="connsiteY8" fmla="*/ 130738 h 482886"/>
                  <a:gd name="connsiteX9" fmla="*/ 423729 w 729153"/>
                  <a:gd name="connsiteY9" fmla="*/ 130738 h 482886"/>
                  <a:gd name="connsiteX10" fmla="*/ 423729 w 729153"/>
                  <a:gd name="connsiteY10" fmla="*/ 482886 h 482886"/>
                  <a:gd name="connsiteX11" fmla="*/ 300439 w 729153"/>
                  <a:gd name="connsiteY11" fmla="*/ 482886 h 482886"/>
                  <a:gd name="connsiteX12" fmla="*/ 300439 w 729153"/>
                  <a:gd name="connsiteY12" fmla="*/ 130738 h 482886"/>
                  <a:gd name="connsiteX13" fmla="*/ 123290 w 729153"/>
                  <a:gd name="connsiteY13" fmla="*/ 130738 h 482886"/>
                  <a:gd name="connsiteX14" fmla="*/ 123290 w 729153"/>
                  <a:gd name="connsiteY14" fmla="*/ 482886 h 482886"/>
                  <a:gd name="connsiteX15" fmla="*/ 0 w 729153"/>
                  <a:gd name="connsiteY15" fmla="*/ 482886 h 482886"/>
                  <a:gd name="connsiteX16" fmla="*/ 0 w 729153"/>
                  <a:gd name="connsiteY16" fmla="*/ 0 h 482886"/>
                  <a:gd name="connsiteX0" fmla="*/ 0 w 729153"/>
                  <a:gd name="connsiteY0" fmla="*/ 20234 h 503120"/>
                  <a:gd name="connsiteX1" fmla="*/ 123290 w 729153"/>
                  <a:gd name="connsiteY1" fmla="*/ 20234 h 503120"/>
                  <a:gd name="connsiteX2" fmla="*/ 123290 w 729153"/>
                  <a:gd name="connsiteY2" fmla="*/ 61920 h 503120"/>
                  <a:gd name="connsiteX3" fmla="*/ 300439 w 729153"/>
                  <a:gd name="connsiteY3" fmla="*/ 20234 h 503120"/>
                  <a:gd name="connsiteX4" fmla="*/ 404350 w 729153"/>
                  <a:gd name="connsiteY4" fmla="*/ 125565 h 503120"/>
                  <a:gd name="connsiteX5" fmla="*/ 728421 w 729153"/>
                  <a:gd name="connsiteY5" fmla="*/ 154293 h 503120"/>
                  <a:gd name="connsiteX6" fmla="*/ 729153 w 729153"/>
                  <a:gd name="connsiteY6" fmla="*/ 503120 h 503120"/>
                  <a:gd name="connsiteX7" fmla="*/ 605863 w 729153"/>
                  <a:gd name="connsiteY7" fmla="*/ 503120 h 503120"/>
                  <a:gd name="connsiteX8" fmla="*/ 605863 w 729153"/>
                  <a:gd name="connsiteY8" fmla="*/ 150972 h 503120"/>
                  <a:gd name="connsiteX9" fmla="*/ 423729 w 729153"/>
                  <a:gd name="connsiteY9" fmla="*/ 150972 h 503120"/>
                  <a:gd name="connsiteX10" fmla="*/ 423729 w 729153"/>
                  <a:gd name="connsiteY10" fmla="*/ 503120 h 503120"/>
                  <a:gd name="connsiteX11" fmla="*/ 300439 w 729153"/>
                  <a:gd name="connsiteY11" fmla="*/ 503120 h 503120"/>
                  <a:gd name="connsiteX12" fmla="*/ 300439 w 729153"/>
                  <a:gd name="connsiteY12" fmla="*/ 150972 h 503120"/>
                  <a:gd name="connsiteX13" fmla="*/ 123290 w 729153"/>
                  <a:gd name="connsiteY13" fmla="*/ 150972 h 503120"/>
                  <a:gd name="connsiteX14" fmla="*/ 123290 w 729153"/>
                  <a:gd name="connsiteY14" fmla="*/ 503120 h 503120"/>
                  <a:gd name="connsiteX15" fmla="*/ 0 w 729153"/>
                  <a:gd name="connsiteY15" fmla="*/ 503120 h 503120"/>
                  <a:gd name="connsiteX16" fmla="*/ 0 w 729153"/>
                  <a:gd name="connsiteY16" fmla="*/ 20234 h 503120"/>
                  <a:gd name="connsiteX0" fmla="*/ 0 w 729153"/>
                  <a:gd name="connsiteY0" fmla="*/ 11956 h 494842"/>
                  <a:gd name="connsiteX1" fmla="*/ 123290 w 729153"/>
                  <a:gd name="connsiteY1" fmla="*/ 11956 h 494842"/>
                  <a:gd name="connsiteX2" fmla="*/ 123290 w 729153"/>
                  <a:gd name="connsiteY2" fmla="*/ 53642 h 494842"/>
                  <a:gd name="connsiteX3" fmla="*/ 300439 w 729153"/>
                  <a:gd name="connsiteY3" fmla="*/ 11956 h 494842"/>
                  <a:gd name="connsiteX4" fmla="*/ 404350 w 729153"/>
                  <a:gd name="connsiteY4" fmla="*/ 117287 h 494842"/>
                  <a:gd name="connsiteX5" fmla="*/ 728421 w 729153"/>
                  <a:gd name="connsiteY5" fmla="*/ 146015 h 494842"/>
                  <a:gd name="connsiteX6" fmla="*/ 729153 w 729153"/>
                  <a:gd name="connsiteY6" fmla="*/ 494842 h 494842"/>
                  <a:gd name="connsiteX7" fmla="*/ 605863 w 729153"/>
                  <a:gd name="connsiteY7" fmla="*/ 494842 h 494842"/>
                  <a:gd name="connsiteX8" fmla="*/ 605863 w 729153"/>
                  <a:gd name="connsiteY8" fmla="*/ 142694 h 494842"/>
                  <a:gd name="connsiteX9" fmla="*/ 423729 w 729153"/>
                  <a:gd name="connsiteY9" fmla="*/ 142694 h 494842"/>
                  <a:gd name="connsiteX10" fmla="*/ 423729 w 729153"/>
                  <a:gd name="connsiteY10" fmla="*/ 494842 h 494842"/>
                  <a:gd name="connsiteX11" fmla="*/ 300439 w 729153"/>
                  <a:gd name="connsiteY11" fmla="*/ 494842 h 494842"/>
                  <a:gd name="connsiteX12" fmla="*/ 300439 w 729153"/>
                  <a:gd name="connsiteY12" fmla="*/ 142694 h 494842"/>
                  <a:gd name="connsiteX13" fmla="*/ 123290 w 729153"/>
                  <a:gd name="connsiteY13" fmla="*/ 142694 h 494842"/>
                  <a:gd name="connsiteX14" fmla="*/ 123290 w 729153"/>
                  <a:gd name="connsiteY14" fmla="*/ 494842 h 494842"/>
                  <a:gd name="connsiteX15" fmla="*/ 0 w 729153"/>
                  <a:gd name="connsiteY15" fmla="*/ 494842 h 494842"/>
                  <a:gd name="connsiteX16" fmla="*/ 0 w 729153"/>
                  <a:gd name="connsiteY16" fmla="*/ 11956 h 494842"/>
                  <a:gd name="connsiteX0" fmla="*/ 0 w 729153"/>
                  <a:gd name="connsiteY0" fmla="*/ 2726 h 485612"/>
                  <a:gd name="connsiteX1" fmla="*/ 123290 w 729153"/>
                  <a:gd name="connsiteY1" fmla="*/ 2726 h 485612"/>
                  <a:gd name="connsiteX2" fmla="*/ 123290 w 729153"/>
                  <a:gd name="connsiteY2" fmla="*/ 44412 h 485612"/>
                  <a:gd name="connsiteX3" fmla="*/ 300439 w 729153"/>
                  <a:gd name="connsiteY3" fmla="*/ 2726 h 485612"/>
                  <a:gd name="connsiteX4" fmla="*/ 404350 w 729153"/>
                  <a:gd name="connsiteY4" fmla="*/ 108057 h 485612"/>
                  <a:gd name="connsiteX5" fmla="*/ 728421 w 729153"/>
                  <a:gd name="connsiteY5" fmla="*/ 136785 h 485612"/>
                  <a:gd name="connsiteX6" fmla="*/ 729153 w 729153"/>
                  <a:gd name="connsiteY6" fmla="*/ 485612 h 485612"/>
                  <a:gd name="connsiteX7" fmla="*/ 605863 w 729153"/>
                  <a:gd name="connsiteY7" fmla="*/ 485612 h 485612"/>
                  <a:gd name="connsiteX8" fmla="*/ 605863 w 729153"/>
                  <a:gd name="connsiteY8" fmla="*/ 133464 h 485612"/>
                  <a:gd name="connsiteX9" fmla="*/ 423729 w 729153"/>
                  <a:gd name="connsiteY9" fmla="*/ 133464 h 485612"/>
                  <a:gd name="connsiteX10" fmla="*/ 423729 w 729153"/>
                  <a:gd name="connsiteY10" fmla="*/ 485612 h 485612"/>
                  <a:gd name="connsiteX11" fmla="*/ 300439 w 729153"/>
                  <a:gd name="connsiteY11" fmla="*/ 485612 h 485612"/>
                  <a:gd name="connsiteX12" fmla="*/ 300439 w 729153"/>
                  <a:gd name="connsiteY12" fmla="*/ 133464 h 485612"/>
                  <a:gd name="connsiteX13" fmla="*/ 123290 w 729153"/>
                  <a:gd name="connsiteY13" fmla="*/ 133464 h 485612"/>
                  <a:gd name="connsiteX14" fmla="*/ 123290 w 729153"/>
                  <a:gd name="connsiteY14" fmla="*/ 485612 h 485612"/>
                  <a:gd name="connsiteX15" fmla="*/ 0 w 729153"/>
                  <a:gd name="connsiteY15" fmla="*/ 485612 h 485612"/>
                  <a:gd name="connsiteX16" fmla="*/ 0 w 729153"/>
                  <a:gd name="connsiteY16" fmla="*/ 2726 h 485612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300439 w 729153"/>
                  <a:gd name="connsiteY3" fmla="*/ 16627 h 499513"/>
                  <a:gd name="connsiteX4" fmla="*/ 404350 w 729153"/>
                  <a:gd name="connsiteY4" fmla="*/ 121958 h 499513"/>
                  <a:gd name="connsiteX5" fmla="*/ 728421 w 729153"/>
                  <a:gd name="connsiteY5" fmla="*/ 150686 h 499513"/>
                  <a:gd name="connsiteX6" fmla="*/ 729153 w 729153"/>
                  <a:gd name="connsiteY6" fmla="*/ 499513 h 499513"/>
                  <a:gd name="connsiteX7" fmla="*/ 605863 w 729153"/>
                  <a:gd name="connsiteY7" fmla="*/ 499513 h 499513"/>
                  <a:gd name="connsiteX8" fmla="*/ 605863 w 729153"/>
                  <a:gd name="connsiteY8" fmla="*/ 147365 h 499513"/>
                  <a:gd name="connsiteX9" fmla="*/ 423729 w 729153"/>
                  <a:gd name="connsiteY9" fmla="*/ 147365 h 499513"/>
                  <a:gd name="connsiteX10" fmla="*/ 423729 w 729153"/>
                  <a:gd name="connsiteY10" fmla="*/ 499513 h 499513"/>
                  <a:gd name="connsiteX11" fmla="*/ 300439 w 729153"/>
                  <a:gd name="connsiteY11" fmla="*/ 499513 h 499513"/>
                  <a:gd name="connsiteX12" fmla="*/ 300439 w 729153"/>
                  <a:gd name="connsiteY12" fmla="*/ 147365 h 499513"/>
                  <a:gd name="connsiteX13" fmla="*/ 123290 w 729153"/>
                  <a:gd name="connsiteY13" fmla="*/ 147365 h 499513"/>
                  <a:gd name="connsiteX14" fmla="*/ 123290 w 729153"/>
                  <a:gd name="connsiteY14" fmla="*/ 499513 h 499513"/>
                  <a:gd name="connsiteX15" fmla="*/ 0 w 729153"/>
                  <a:gd name="connsiteY15" fmla="*/ 499513 h 499513"/>
                  <a:gd name="connsiteX16" fmla="*/ 0 w 729153"/>
                  <a:gd name="connsiteY16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6627 h 499513"/>
                  <a:gd name="connsiteX1" fmla="*/ 123290 w 729153"/>
                  <a:gd name="connsiteY1" fmla="*/ 16627 h 499513"/>
                  <a:gd name="connsiteX2" fmla="*/ 123290 w 729153"/>
                  <a:gd name="connsiteY2" fmla="*/ 58313 h 499513"/>
                  <a:gd name="connsiteX3" fmla="*/ 404350 w 729153"/>
                  <a:gd name="connsiteY3" fmla="*/ 121958 h 499513"/>
                  <a:gd name="connsiteX4" fmla="*/ 728421 w 729153"/>
                  <a:gd name="connsiteY4" fmla="*/ 150686 h 499513"/>
                  <a:gd name="connsiteX5" fmla="*/ 729153 w 729153"/>
                  <a:gd name="connsiteY5" fmla="*/ 499513 h 499513"/>
                  <a:gd name="connsiteX6" fmla="*/ 605863 w 729153"/>
                  <a:gd name="connsiteY6" fmla="*/ 499513 h 499513"/>
                  <a:gd name="connsiteX7" fmla="*/ 605863 w 729153"/>
                  <a:gd name="connsiteY7" fmla="*/ 147365 h 499513"/>
                  <a:gd name="connsiteX8" fmla="*/ 423729 w 729153"/>
                  <a:gd name="connsiteY8" fmla="*/ 147365 h 499513"/>
                  <a:gd name="connsiteX9" fmla="*/ 423729 w 729153"/>
                  <a:gd name="connsiteY9" fmla="*/ 499513 h 499513"/>
                  <a:gd name="connsiteX10" fmla="*/ 300439 w 729153"/>
                  <a:gd name="connsiteY10" fmla="*/ 499513 h 499513"/>
                  <a:gd name="connsiteX11" fmla="*/ 300439 w 729153"/>
                  <a:gd name="connsiteY11" fmla="*/ 147365 h 499513"/>
                  <a:gd name="connsiteX12" fmla="*/ 123290 w 729153"/>
                  <a:gd name="connsiteY12" fmla="*/ 147365 h 499513"/>
                  <a:gd name="connsiteX13" fmla="*/ 123290 w 729153"/>
                  <a:gd name="connsiteY13" fmla="*/ 499513 h 499513"/>
                  <a:gd name="connsiteX14" fmla="*/ 0 w 729153"/>
                  <a:gd name="connsiteY14" fmla="*/ 499513 h 499513"/>
                  <a:gd name="connsiteX15" fmla="*/ 0 w 729153"/>
                  <a:gd name="connsiteY15" fmla="*/ 16627 h 499513"/>
                  <a:gd name="connsiteX0" fmla="*/ 0 w 729153"/>
                  <a:gd name="connsiteY0" fmla="*/ 15353 h 498239"/>
                  <a:gd name="connsiteX1" fmla="*/ 123290 w 729153"/>
                  <a:gd name="connsiteY1" fmla="*/ 15353 h 498239"/>
                  <a:gd name="connsiteX2" fmla="*/ 123290 w 729153"/>
                  <a:gd name="connsiteY2" fmla="*/ 57039 h 498239"/>
                  <a:gd name="connsiteX3" fmla="*/ 404350 w 729153"/>
                  <a:gd name="connsiteY3" fmla="*/ 120684 h 498239"/>
                  <a:gd name="connsiteX4" fmla="*/ 728421 w 729153"/>
                  <a:gd name="connsiteY4" fmla="*/ 149412 h 498239"/>
                  <a:gd name="connsiteX5" fmla="*/ 729153 w 729153"/>
                  <a:gd name="connsiteY5" fmla="*/ 498239 h 498239"/>
                  <a:gd name="connsiteX6" fmla="*/ 605863 w 729153"/>
                  <a:gd name="connsiteY6" fmla="*/ 498239 h 498239"/>
                  <a:gd name="connsiteX7" fmla="*/ 605863 w 729153"/>
                  <a:gd name="connsiteY7" fmla="*/ 146091 h 498239"/>
                  <a:gd name="connsiteX8" fmla="*/ 423729 w 729153"/>
                  <a:gd name="connsiteY8" fmla="*/ 146091 h 498239"/>
                  <a:gd name="connsiteX9" fmla="*/ 423729 w 729153"/>
                  <a:gd name="connsiteY9" fmla="*/ 498239 h 498239"/>
                  <a:gd name="connsiteX10" fmla="*/ 300439 w 729153"/>
                  <a:gd name="connsiteY10" fmla="*/ 498239 h 498239"/>
                  <a:gd name="connsiteX11" fmla="*/ 300439 w 729153"/>
                  <a:gd name="connsiteY11" fmla="*/ 146091 h 498239"/>
                  <a:gd name="connsiteX12" fmla="*/ 123290 w 729153"/>
                  <a:gd name="connsiteY12" fmla="*/ 146091 h 498239"/>
                  <a:gd name="connsiteX13" fmla="*/ 123290 w 729153"/>
                  <a:gd name="connsiteY13" fmla="*/ 498239 h 498239"/>
                  <a:gd name="connsiteX14" fmla="*/ 0 w 729153"/>
                  <a:gd name="connsiteY14" fmla="*/ 498239 h 498239"/>
                  <a:gd name="connsiteX15" fmla="*/ 0 w 729153"/>
                  <a:gd name="connsiteY15" fmla="*/ 15353 h 498239"/>
                  <a:gd name="connsiteX0" fmla="*/ 0 w 729153"/>
                  <a:gd name="connsiteY0" fmla="*/ 15655 h 498541"/>
                  <a:gd name="connsiteX1" fmla="*/ 123290 w 729153"/>
                  <a:gd name="connsiteY1" fmla="*/ 15655 h 498541"/>
                  <a:gd name="connsiteX2" fmla="*/ 123290 w 729153"/>
                  <a:gd name="connsiteY2" fmla="*/ 57341 h 498541"/>
                  <a:gd name="connsiteX3" fmla="*/ 404350 w 729153"/>
                  <a:gd name="connsiteY3" fmla="*/ 120986 h 498541"/>
                  <a:gd name="connsiteX4" fmla="*/ 728421 w 729153"/>
                  <a:gd name="connsiteY4" fmla="*/ 149714 h 498541"/>
                  <a:gd name="connsiteX5" fmla="*/ 729153 w 729153"/>
                  <a:gd name="connsiteY5" fmla="*/ 498541 h 498541"/>
                  <a:gd name="connsiteX6" fmla="*/ 605863 w 729153"/>
                  <a:gd name="connsiteY6" fmla="*/ 498541 h 498541"/>
                  <a:gd name="connsiteX7" fmla="*/ 605863 w 729153"/>
                  <a:gd name="connsiteY7" fmla="*/ 146393 h 498541"/>
                  <a:gd name="connsiteX8" fmla="*/ 423729 w 729153"/>
                  <a:gd name="connsiteY8" fmla="*/ 146393 h 498541"/>
                  <a:gd name="connsiteX9" fmla="*/ 423729 w 729153"/>
                  <a:gd name="connsiteY9" fmla="*/ 498541 h 498541"/>
                  <a:gd name="connsiteX10" fmla="*/ 300439 w 729153"/>
                  <a:gd name="connsiteY10" fmla="*/ 498541 h 498541"/>
                  <a:gd name="connsiteX11" fmla="*/ 300439 w 729153"/>
                  <a:gd name="connsiteY11" fmla="*/ 146393 h 498541"/>
                  <a:gd name="connsiteX12" fmla="*/ 123290 w 729153"/>
                  <a:gd name="connsiteY12" fmla="*/ 146393 h 498541"/>
                  <a:gd name="connsiteX13" fmla="*/ 123290 w 729153"/>
                  <a:gd name="connsiteY13" fmla="*/ 498541 h 498541"/>
                  <a:gd name="connsiteX14" fmla="*/ 0 w 729153"/>
                  <a:gd name="connsiteY14" fmla="*/ 498541 h 498541"/>
                  <a:gd name="connsiteX15" fmla="*/ 0 w 729153"/>
                  <a:gd name="connsiteY15" fmla="*/ 15655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9153" h="498541">
                    <a:moveTo>
                      <a:pt x="0" y="15655"/>
                    </a:moveTo>
                    <a:lnTo>
                      <a:pt x="123290" y="15655"/>
                    </a:lnTo>
                    <a:lnTo>
                      <a:pt x="123290" y="57341"/>
                    </a:lnTo>
                    <a:cubicBezTo>
                      <a:pt x="148519" y="27212"/>
                      <a:pt x="349781" y="-83598"/>
                      <a:pt x="404350" y="120986"/>
                    </a:cubicBezTo>
                    <a:cubicBezTo>
                      <a:pt x="417022" y="-6354"/>
                      <a:pt x="730418" y="-82349"/>
                      <a:pt x="728421" y="149714"/>
                    </a:cubicBezTo>
                    <a:lnTo>
                      <a:pt x="729153" y="498541"/>
                    </a:lnTo>
                    <a:lnTo>
                      <a:pt x="605863" y="498541"/>
                    </a:lnTo>
                    <a:lnTo>
                      <a:pt x="605863" y="146393"/>
                    </a:lnTo>
                    <a:cubicBezTo>
                      <a:pt x="589161" y="97495"/>
                      <a:pt x="496665" y="55931"/>
                      <a:pt x="423729" y="146393"/>
                    </a:cubicBezTo>
                    <a:lnTo>
                      <a:pt x="423729" y="498541"/>
                    </a:lnTo>
                    <a:lnTo>
                      <a:pt x="300439" y="498541"/>
                    </a:lnTo>
                    <a:lnTo>
                      <a:pt x="300439" y="146393"/>
                    </a:lnTo>
                    <a:cubicBezTo>
                      <a:pt x="229164" y="55931"/>
                      <a:pt x="143221" y="126834"/>
                      <a:pt x="123290" y="146393"/>
                    </a:cubicBezTo>
                    <a:lnTo>
                      <a:pt x="123290" y="498541"/>
                    </a:lnTo>
                    <a:lnTo>
                      <a:pt x="0" y="498541"/>
                    </a:lnTo>
                    <a:lnTo>
                      <a:pt x="0" y="1565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5435293" y="-838818"/>
                <a:ext cx="448377" cy="657375"/>
              </a:xfrm>
              <a:custGeom>
                <a:avLst/>
                <a:gdLst>
                  <a:gd name="connsiteX0" fmla="*/ 0 w 448375"/>
                  <a:gd name="connsiteY0" fmla="*/ 0 h 657376"/>
                  <a:gd name="connsiteX1" fmla="*/ 115371 w 448375"/>
                  <a:gd name="connsiteY1" fmla="*/ 0 h 657376"/>
                  <a:gd name="connsiteX2" fmla="*/ 115371 w 448375"/>
                  <a:gd name="connsiteY2" fmla="*/ 383261 h 657376"/>
                  <a:gd name="connsiteX3" fmla="*/ 317015 w 448375"/>
                  <a:gd name="connsiteY3" fmla="*/ 181617 h 657376"/>
                  <a:gd name="connsiteX4" fmla="*/ 436781 w 448375"/>
                  <a:gd name="connsiteY4" fmla="*/ 181617 h 657376"/>
                  <a:gd name="connsiteX5" fmla="*/ 276472 w 448375"/>
                  <a:gd name="connsiteY5" fmla="*/ 341927 h 657376"/>
                  <a:gd name="connsiteX6" fmla="*/ 448375 w 448375"/>
                  <a:gd name="connsiteY6" fmla="*/ 648758 h 657376"/>
                  <a:gd name="connsiteX7" fmla="*/ 349089 w 448375"/>
                  <a:gd name="connsiteY7" fmla="*/ 648758 h 657376"/>
                  <a:gd name="connsiteX8" fmla="*/ 252756 w 448375"/>
                  <a:gd name="connsiteY8" fmla="*/ 476814 h 657376"/>
                  <a:gd name="connsiteX9" fmla="*/ 252756 w 448375"/>
                  <a:gd name="connsiteY9" fmla="*/ 365642 h 657376"/>
                  <a:gd name="connsiteX10" fmla="*/ 115371 w 448375"/>
                  <a:gd name="connsiteY10" fmla="*/ 503027 h 657376"/>
                  <a:gd name="connsiteX11" fmla="*/ 115371 w 448375"/>
                  <a:gd name="connsiteY11" fmla="*/ 657376 h 657376"/>
                  <a:gd name="connsiteX12" fmla="*/ 0 w 448375"/>
                  <a:gd name="connsiteY12" fmla="*/ 657376 h 657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375" h="657376">
                    <a:moveTo>
                      <a:pt x="0" y="0"/>
                    </a:moveTo>
                    <a:lnTo>
                      <a:pt x="115371" y="0"/>
                    </a:lnTo>
                    <a:lnTo>
                      <a:pt x="115371" y="383261"/>
                    </a:lnTo>
                    <a:lnTo>
                      <a:pt x="317015" y="181617"/>
                    </a:lnTo>
                    <a:lnTo>
                      <a:pt x="436781" y="181617"/>
                    </a:lnTo>
                    <a:lnTo>
                      <a:pt x="276472" y="341927"/>
                    </a:lnTo>
                    <a:lnTo>
                      <a:pt x="448375" y="648758"/>
                    </a:lnTo>
                    <a:lnTo>
                      <a:pt x="349089" y="648758"/>
                    </a:lnTo>
                    <a:lnTo>
                      <a:pt x="252756" y="476814"/>
                    </a:lnTo>
                    <a:lnTo>
                      <a:pt x="252756" y="365642"/>
                    </a:lnTo>
                    <a:lnTo>
                      <a:pt x="115371" y="503027"/>
                    </a:lnTo>
                    <a:lnTo>
                      <a:pt x="115371" y="657376"/>
                    </a:lnTo>
                    <a:lnTo>
                      <a:pt x="0" y="6573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 userDrawn="1"/>
            </p:nvSpPr>
            <p:spPr>
              <a:xfrm>
                <a:off x="6009458" y="-838814"/>
                <a:ext cx="102982" cy="648757"/>
              </a:xfrm>
              <a:custGeom>
                <a:avLst/>
                <a:gdLst>
                  <a:gd name="connsiteX0" fmla="*/ 0 w 102981"/>
                  <a:gd name="connsiteY0" fmla="*/ 181615 h 648756"/>
                  <a:gd name="connsiteX1" fmla="*/ 102981 w 102981"/>
                  <a:gd name="connsiteY1" fmla="*/ 181615 h 648756"/>
                  <a:gd name="connsiteX2" fmla="*/ 102981 w 102981"/>
                  <a:gd name="connsiteY2" fmla="*/ 648756 h 648756"/>
                  <a:gd name="connsiteX3" fmla="*/ 0 w 102981"/>
                  <a:gd name="connsiteY3" fmla="*/ 648756 h 648756"/>
                  <a:gd name="connsiteX4" fmla="*/ 0 w 102981"/>
                  <a:gd name="connsiteY4" fmla="*/ 0 h 648756"/>
                  <a:gd name="connsiteX5" fmla="*/ 102981 w 102981"/>
                  <a:gd name="connsiteY5" fmla="*/ 0 h 648756"/>
                  <a:gd name="connsiteX6" fmla="*/ 102981 w 102981"/>
                  <a:gd name="connsiteY6" fmla="*/ 114022 h 648756"/>
                  <a:gd name="connsiteX7" fmla="*/ 0 w 102981"/>
                  <a:gd name="connsiteY7" fmla="*/ 114022 h 64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981" h="648756">
                    <a:moveTo>
                      <a:pt x="0" y="181615"/>
                    </a:moveTo>
                    <a:lnTo>
                      <a:pt x="102981" y="181615"/>
                    </a:lnTo>
                    <a:lnTo>
                      <a:pt x="102981" y="648756"/>
                    </a:lnTo>
                    <a:lnTo>
                      <a:pt x="0" y="648756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114022"/>
                    </a:lnTo>
                    <a:lnTo>
                      <a:pt x="0" y="11402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>
                <a:off x="6846482" y="-771635"/>
                <a:ext cx="469760" cy="770251"/>
              </a:xfrm>
              <a:custGeom>
                <a:avLst/>
                <a:gdLst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00707 w 469758"/>
                  <a:gd name="connsiteY24" fmla="*/ 494458 h 770252"/>
                  <a:gd name="connsiteX25" fmla="*/ 143454 w 469758"/>
                  <a:gd name="connsiteY25" fmla="*/ 475644 h 770252"/>
                  <a:gd name="connsiteX26" fmla="*/ 234879 w 469758"/>
                  <a:gd name="connsiteY26" fmla="*/ 463594 h 770252"/>
                  <a:gd name="connsiteX27" fmla="*/ 469758 w 469758"/>
                  <a:gd name="connsiteY27" fmla="*/ 616923 h 770252"/>
                  <a:gd name="connsiteX28" fmla="*/ 234879 w 469758"/>
                  <a:gd name="connsiteY28" fmla="*/ 770252 h 770252"/>
                  <a:gd name="connsiteX29" fmla="*/ 0 w 469758"/>
                  <a:gd name="connsiteY29" fmla="*/ 616923 h 770252"/>
                  <a:gd name="connsiteX30" fmla="*/ 40114 w 469758"/>
                  <a:gd name="connsiteY30" fmla="*/ 531196 h 770252"/>
                  <a:gd name="connsiteX31" fmla="*/ 52705 w 469758"/>
                  <a:gd name="connsiteY31" fmla="*/ 521234 h 770252"/>
                  <a:gd name="connsiteX32" fmla="*/ 38717 w 469758"/>
                  <a:gd name="connsiteY32" fmla="*/ 511405 h 770252"/>
                  <a:gd name="connsiteX33" fmla="*/ 17449 w 469758"/>
                  <a:gd name="connsiteY33" fmla="*/ 485948 h 770252"/>
                  <a:gd name="connsiteX34" fmla="*/ 27429 w 469758"/>
                  <a:gd name="connsiteY34" fmla="*/ 352270 h 770252"/>
                  <a:gd name="connsiteX35" fmla="*/ 66299 w 469758"/>
                  <a:gd name="connsiteY35" fmla="*/ 324908 h 770252"/>
                  <a:gd name="connsiteX36" fmla="*/ 38704 w 469758"/>
                  <a:gd name="connsiteY36" fmla="*/ 292095 h 770252"/>
                  <a:gd name="connsiteX37" fmla="*/ 23675 w 469758"/>
                  <a:gd name="connsiteY37" fmla="*/ 232412 h 770252"/>
                  <a:gd name="connsiteX38" fmla="*/ 214921 w 469758"/>
                  <a:gd name="connsiteY38" fmla="*/ 79083 h 770252"/>
                  <a:gd name="connsiteX39" fmla="*/ 289363 w 469758"/>
                  <a:gd name="connsiteY39" fmla="*/ 91133 h 770252"/>
                  <a:gd name="connsiteX40" fmla="*/ 315122 w 469758"/>
                  <a:gd name="connsiteY40" fmla="*/ 105057 h 770252"/>
                  <a:gd name="connsiteX41" fmla="*/ 316874 w 469758"/>
                  <a:gd name="connsiteY41" fmla="*/ 95203 h 770252"/>
                  <a:gd name="connsiteX42" fmla="*/ 345932 w 469758"/>
                  <a:gd name="connsiteY42" fmla="*/ 46320 h 770252"/>
                  <a:gd name="connsiteX43" fmla="*/ 455105 w 469758"/>
                  <a:gd name="connsiteY43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57712 w 469758"/>
                  <a:gd name="connsiteY22" fmla="*/ 464987 h 770252"/>
                  <a:gd name="connsiteX23" fmla="*/ 89611 w 469758"/>
                  <a:gd name="connsiteY23" fmla="*/ 491925 h 770252"/>
                  <a:gd name="connsiteX24" fmla="*/ 143454 w 469758"/>
                  <a:gd name="connsiteY24" fmla="*/ 475644 h 770252"/>
                  <a:gd name="connsiteX25" fmla="*/ 234879 w 469758"/>
                  <a:gd name="connsiteY25" fmla="*/ 463594 h 770252"/>
                  <a:gd name="connsiteX26" fmla="*/ 469758 w 469758"/>
                  <a:gd name="connsiteY26" fmla="*/ 616923 h 770252"/>
                  <a:gd name="connsiteX27" fmla="*/ 234879 w 469758"/>
                  <a:gd name="connsiteY27" fmla="*/ 770252 h 770252"/>
                  <a:gd name="connsiteX28" fmla="*/ 0 w 469758"/>
                  <a:gd name="connsiteY28" fmla="*/ 616923 h 770252"/>
                  <a:gd name="connsiteX29" fmla="*/ 40114 w 469758"/>
                  <a:gd name="connsiteY29" fmla="*/ 531196 h 770252"/>
                  <a:gd name="connsiteX30" fmla="*/ 52705 w 469758"/>
                  <a:gd name="connsiteY30" fmla="*/ 521234 h 770252"/>
                  <a:gd name="connsiteX31" fmla="*/ 38717 w 469758"/>
                  <a:gd name="connsiteY31" fmla="*/ 511405 h 770252"/>
                  <a:gd name="connsiteX32" fmla="*/ 17449 w 469758"/>
                  <a:gd name="connsiteY32" fmla="*/ 485948 h 770252"/>
                  <a:gd name="connsiteX33" fmla="*/ 27429 w 469758"/>
                  <a:gd name="connsiteY33" fmla="*/ 352270 h 770252"/>
                  <a:gd name="connsiteX34" fmla="*/ 66299 w 469758"/>
                  <a:gd name="connsiteY34" fmla="*/ 324908 h 770252"/>
                  <a:gd name="connsiteX35" fmla="*/ 38704 w 469758"/>
                  <a:gd name="connsiteY35" fmla="*/ 292095 h 770252"/>
                  <a:gd name="connsiteX36" fmla="*/ 23675 w 469758"/>
                  <a:gd name="connsiteY36" fmla="*/ 232412 h 770252"/>
                  <a:gd name="connsiteX37" fmla="*/ 214921 w 469758"/>
                  <a:gd name="connsiteY37" fmla="*/ 79083 h 770252"/>
                  <a:gd name="connsiteX38" fmla="*/ 289363 w 469758"/>
                  <a:gd name="connsiteY38" fmla="*/ 91133 h 770252"/>
                  <a:gd name="connsiteX39" fmla="*/ 315122 w 469758"/>
                  <a:gd name="connsiteY39" fmla="*/ 105057 h 770252"/>
                  <a:gd name="connsiteX40" fmla="*/ 316874 w 469758"/>
                  <a:gd name="connsiteY40" fmla="*/ 95203 h 770252"/>
                  <a:gd name="connsiteX41" fmla="*/ 345932 w 469758"/>
                  <a:gd name="connsiteY41" fmla="*/ 46320 h 770252"/>
                  <a:gd name="connsiteX42" fmla="*/ 455105 w 469758"/>
                  <a:gd name="connsiteY42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89611 w 469758"/>
                  <a:gd name="connsiteY22" fmla="*/ 491925 h 770252"/>
                  <a:gd name="connsiteX23" fmla="*/ 143454 w 469758"/>
                  <a:gd name="connsiteY23" fmla="*/ 475644 h 770252"/>
                  <a:gd name="connsiteX24" fmla="*/ 234879 w 469758"/>
                  <a:gd name="connsiteY24" fmla="*/ 463594 h 770252"/>
                  <a:gd name="connsiteX25" fmla="*/ 469758 w 469758"/>
                  <a:gd name="connsiteY25" fmla="*/ 616923 h 770252"/>
                  <a:gd name="connsiteX26" fmla="*/ 234879 w 469758"/>
                  <a:gd name="connsiteY26" fmla="*/ 770252 h 770252"/>
                  <a:gd name="connsiteX27" fmla="*/ 0 w 469758"/>
                  <a:gd name="connsiteY27" fmla="*/ 616923 h 770252"/>
                  <a:gd name="connsiteX28" fmla="*/ 40114 w 469758"/>
                  <a:gd name="connsiteY28" fmla="*/ 531196 h 770252"/>
                  <a:gd name="connsiteX29" fmla="*/ 52705 w 469758"/>
                  <a:gd name="connsiteY29" fmla="*/ 521234 h 770252"/>
                  <a:gd name="connsiteX30" fmla="*/ 38717 w 469758"/>
                  <a:gd name="connsiteY30" fmla="*/ 511405 h 770252"/>
                  <a:gd name="connsiteX31" fmla="*/ 17449 w 469758"/>
                  <a:gd name="connsiteY31" fmla="*/ 485948 h 770252"/>
                  <a:gd name="connsiteX32" fmla="*/ 27429 w 469758"/>
                  <a:gd name="connsiteY32" fmla="*/ 352270 h 770252"/>
                  <a:gd name="connsiteX33" fmla="*/ 66299 w 469758"/>
                  <a:gd name="connsiteY33" fmla="*/ 324908 h 770252"/>
                  <a:gd name="connsiteX34" fmla="*/ 38704 w 469758"/>
                  <a:gd name="connsiteY34" fmla="*/ 292095 h 770252"/>
                  <a:gd name="connsiteX35" fmla="*/ 23675 w 469758"/>
                  <a:gd name="connsiteY35" fmla="*/ 232412 h 770252"/>
                  <a:gd name="connsiteX36" fmla="*/ 214921 w 469758"/>
                  <a:gd name="connsiteY36" fmla="*/ 79083 h 770252"/>
                  <a:gd name="connsiteX37" fmla="*/ 289363 w 469758"/>
                  <a:gd name="connsiteY37" fmla="*/ 91133 h 770252"/>
                  <a:gd name="connsiteX38" fmla="*/ 315122 w 469758"/>
                  <a:gd name="connsiteY38" fmla="*/ 105057 h 770252"/>
                  <a:gd name="connsiteX39" fmla="*/ 316874 w 469758"/>
                  <a:gd name="connsiteY39" fmla="*/ 95203 h 770252"/>
                  <a:gd name="connsiteX40" fmla="*/ 345932 w 469758"/>
                  <a:gd name="connsiteY40" fmla="*/ 46320 h 770252"/>
                  <a:gd name="connsiteX41" fmla="*/ 455105 w 469758"/>
                  <a:gd name="connsiteY41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64649 w 469758"/>
                  <a:gd name="connsiteY21" fmla="*/ 378329 h 770252"/>
                  <a:gd name="connsiteX22" fmla="*/ 143454 w 469758"/>
                  <a:gd name="connsiteY22" fmla="*/ 475644 h 770252"/>
                  <a:gd name="connsiteX23" fmla="*/ 234879 w 469758"/>
                  <a:gd name="connsiteY23" fmla="*/ 463594 h 770252"/>
                  <a:gd name="connsiteX24" fmla="*/ 469758 w 469758"/>
                  <a:gd name="connsiteY24" fmla="*/ 616923 h 770252"/>
                  <a:gd name="connsiteX25" fmla="*/ 234879 w 469758"/>
                  <a:gd name="connsiteY25" fmla="*/ 770252 h 770252"/>
                  <a:gd name="connsiteX26" fmla="*/ 0 w 469758"/>
                  <a:gd name="connsiteY26" fmla="*/ 616923 h 770252"/>
                  <a:gd name="connsiteX27" fmla="*/ 40114 w 469758"/>
                  <a:gd name="connsiteY27" fmla="*/ 531196 h 770252"/>
                  <a:gd name="connsiteX28" fmla="*/ 52705 w 469758"/>
                  <a:gd name="connsiteY28" fmla="*/ 521234 h 770252"/>
                  <a:gd name="connsiteX29" fmla="*/ 38717 w 469758"/>
                  <a:gd name="connsiteY29" fmla="*/ 511405 h 770252"/>
                  <a:gd name="connsiteX30" fmla="*/ 17449 w 469758"/>
                  <a:gd name="connsiteY30" fmla="*/ 485948 h 770252"/>
                  <a:gd name="connsiteX31" fmla="*/ 27429 w 469758"/>
                  <a:gd name="connsiteY31" fmla="*/ 352270 h 770252"/>
                  <a:gd name="connsiteX32" fmla="*/ 66299 w 469758"/>
                  <a:gd name="connsiteY32" fmla="*/ 324908 h 770252"/>
                  <a:gd name="connsiteX33" fmla="*/ 38704 w 469758"/>
                  <a:gd name="connsiteY33" fmla="*/ 292095 h 770252"/>
                  <a:gd name="connsiteX34" fmla="*/ 23675 w 469758"/>
                  <a:gd name="connsiteY34" fmla="*/ 232412 h 770252"/>
                  <a:gd name="connsiteX35" fmla="*/ 214921 w 469758"/>
                  <a:gd name="connsiteY35" fmla="*/ 79083 h 770252"/>
                  <a:gd name="connsiteX36" fmla="*/ 289363 w 469758"/>
                  <a:gd name="connsiteY36" fmla="*/ 91133 h 770252"/>
                  <a:gd name="connsiteX37" fmla="*/ 315122 w 469758"/>
                  <a:gd name="connsiteY37" fmla="*/ 105057 h 770252"/>
                  <a:gd name="connsiteX38" fmla="*/ 316874 w 469758"/>
                  <a:gd name="connsiteY38" fmla="*/ 95203 h 770252"/>
                  <a:gd name="connsiteX39" fmla="*/ 345932 w 469758"/>
                  <a:gd name="connsiteY39" fmla="*/ 46320 h 770252"/>
                  <a:gd name="connsiteX40" fmla="*/ 455105 w 469758"/>
                  <a:gd name="connsiteY40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99520 w 469758"/>
                  <a:gd name="connsiteY20" fmla="*/ 355821 h 770252"/>
                  <a:gd name="connsiteX21" fmla="*/ 143454 w 469758"/>
                  <a:gd name="connsiteY21" fmla="*/ 475644 h 770252"/>
                  <a:gd name="connsiteX22" fmla="*/ 234879 w 469758"/>
                  <a:gd name="connsiteY22" fmla="*/ 463594 h 770252"/>
                  <a:gd name="connsiteX23" fmla="*/ 469758 w 469758"/>
                  <a:gd name="connsiteY23" fmla="*/ 616923 h 770252"/>
                  <a:gd name="connsiteX24" fmla="*/ 234879 w 469758"/>
                  <a:gd name="connsiteY24" fmla="*/ 770252 h 770252"/>
                  <a:gd name="connsiteX25" fmla="*/ 0 w 469758"/>
                  <a:gd name="connsiteY25" fmla="*/ 616923 h 770252"/>
                  <a:gd name="connsiteX26" fmla="*/ 40114 w 469758"/>
                  <a:gd name="connsiteY26" fmla="*/ 531196 h 770252"/>
                  <a:gd name="connsiteX27" fmla="*/ 52705 w 469758"/>
                  <a:gd name="connsiteY27" fmla="*/ 521234 h 770252"/>
                  <a:gd name="connsiteX28" fmla="*/ 38717 w 469758"/>
                  <a:gd name="connsiteY28" fmla="*/ 511405 h 770252"/>
                  <a:gd name="connsiteX29" fmla="*/ 17449 w 469758"/>
                  <a:gd name="connsiteY29" fmla="*/ 485948 h 770252"/>
                  <a:gd name="connsiteX30" fmla="*/ 27429 w 469758"/>
                  <a:gd name="connsiteY30" fmla="*/ 352270 h 770252"/>
                  <a:gd name="connsiteX31" fmla="*/ 66299 w 469758"/>
                  <a:gd name="connsiteY31" fmla="*/ 324908 h 770252"/>
                  <a:gd name="connsiteX32" fmla="*/ 38704 w 469758"/>
                  <a:gd name="connsiteY32" fmla="*/ 292095 h 770252"/>
                  <a:gd name="connsiteX33" fmla="*/ 23675 w 469758"/>
                  <a:gd name="connsiteY33" fmla="*/ 232412 h 770252"/>
                  <a:gd name="connsiteX34" fmla="*/ 214921 w 469758"/>
                  <a:gd name="connsiteY34" fmla="*/ 79083 h 770252"/>
                  <a:gd name="connsiteX35" fmla="*/ 289363 w 469758"/>
                  <a:gd name="connsiteY35" fmla="*/ 91133 h 770252"/>
                  <a:gd name="connsiteX36" fmla="*/ 315122 w 469758"/>
                  <a:gd name="connsiteY36" fmla="*/ 105057 h 770252"/>
                  <a:gd name="connsiteX37" fmla="*/ 316874 w 469758"/>
                  <a:gd name="connsiteY37" fmla="*/ 95203 h 770252"/>
                  <a:gd name="connsiteX38" fmla="*/ 345932 w 469758"/>
                  <a:gd name="connsiteY38" fmla="*/ 46320 h 770252"/>
                  <a:gd name="connsiteX39" fmla="*/ 455105 w 469758"/>
                  <a:gd name="connsiteY39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05983 w 469758"/>
                  <a:gd name="connsiteY19" fmla="*/ 355045 h 770252"/>
                  <a:gd name="connsiteX20" fmla="*/ 143454 w 469758"/>
                  <a:gd name="connsiteY20" fmla="*/ 475644 h 770252"/>
                  <a:gd name="connsiteX21" fmla="*/ 234879 w 469758"/>
                  <a:gd name="connsiteY21" fmla="*/ 463594 h 770252"/>
                  <a:gd name="connsiteX22" fmla="*/ 469758 w 469758"/>
                  <a:gd name="connsiteY22" fmla="*/ 616923 h 770252"/>
                  <a:gd name="connsiteX23" fmla="*/ 234879 w 469758"/>
                  <a:gd name="connsiteY23" fmla="*/ 770252 h 770252"/>
                  <a:gd name="connsiteX24" fmla="*/ 0 w 469758"/>
                  <a:gd name="connsiteY24" fmla="*/ 616923 h 770252"/>
                  <a:gd name="connsiteX25" fmla="*/ 40114 w 469758"/>
                  <a:gd name="connsiteY25" fmla="*/ 531196 h 770252"/>
                  <a:gd name="connsiteX26" fmla="*/ 52705 w 469758"/>
                  <a:gd name="connsiteY26" fmla="*/ 521234 h 770252"/>
                  <a:gd name="connsiteX27" fmla="*/ 38717 w 469758"/>
                  <a:gd name="connsiteY27" fmla="*/ 511405 h 770252"/>
                  <a:gd name="connsiteX28" fmla="*/ 17449 w 469758"/>
                  <a:gd name="connsiteY28" fmla="*/ 485948 h 770252"/>
                  <a:gd name="connsiteX29" fmla="*/ 27429 w 469758"/>
                  <a:gd name="connsiteY29" fmla="*/ 352270 h 770252"/>
                  <a:gd name="connsiteX30" fmla="*/ 66299 w 469758"/>
                  <a:gd name="connsiteY30" fmla="*/ 324908 h 770252"/>
                  <a:gd name="connsiteX31" fmla="*/ 38704 w 469758"/>
                  <a:gd name="connsiteY31" fmla="*/ 292095 h 770252"/>
                  <a:gd name="connsiteX32" fmla="*/ 23675 w 469758"/>
                  <a:gd name="connsiteY32" fmla="*/ 232412 h 770252"/>
                  <a:gd name="connsiteX33" fmla="*/ 214921 w 469758"/>
                  <a:gd name="connsiteY33" fmla="*/ 79083 h 770252"/>
                  <a:gd name="connsiteX34" fmla="*/ 289363 w 469758"/>
                  <a:gd name="connsiteY34" fmla="*/ 91133 h 770252"/>
                  <a:gd name="connsiteX35" fmla="*/ 315122 w 469758"/>
                  <a:gd name="connsiteY35" fmla="*/ 105057 h 770252"/>
                  <a:gd name="connsiteX36" fmla="*/ 316874 w 469758"/>
                  <a:gd name="connsiteY36" fmla="*/ 95203 h 770252"/>
                  <a:gd name="connsiteX37" fmla="*/ 345932 w 469758"/>
                  <a:gd name="connsiteY37" fmla="*/ 46320 h 770252"/>
                  <a:gd name="connsiteX38" fmla="*/ 455105 w 469758"/>
                  <a:gd name="connsiteY38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  <a:gd name="connsiteX0" fmla="*/ 233019 w 469758"/>
                  <a:gd name="connsiteY0" fmla="*/ 541891 h 770252"/>
                  <a:gd name="connsiteX1" fmla="*/ 93935 w 469758"/>
                  <a:gd name="connsiteY1" fmla="*/ 616922 h 770252"/>
                  <a:gd name="connsiteX2" fmla="*/ 233019 w 469758"/>
                  <a:gd name="connsiteY2" fmla="*/ 691953 h 770252"/>
                  <a:gd name="connsiteX3" fmla="*/ 372103 w 469758"/>
                  <a:gd name="connsiteY3" fmla="*/ 616922 h 770252"/>
                  <a:gd name="connsiteX4" fmla="*/ 233019 w 469758"/>
                  <a:gd name="connsiteY4" fmla="*/ 541891 h 770252"/>
                  <a:gd name="connsiteX5" fmla="*/ 214201 w 469758"/>
                  <a:gd name="connsiteY5" fmla="*/ 158621 h 770252"/>
                  <a:gd name="connsiteX6" fmla="*/ 129675 w 469758"/>
                  <a:gd name="connsiteY6" fmla="*/ 233652 h 770252"/>
                  <a:gd name="connsiteX7" fmla="*/ 214201 w 469758"/>
                  <a:gd name="connsiteY7" fmla="*/ 308683 h 770252"/>
                  <a:gd name="connsiteX8" fmla="*/ 298727 w 469758"/>
                  <a:gd name="connsiteY8" fmla="*/ 233652 h 770252"/>
                  <a:gd name="connsiteX9" fmla="*/ 214201 w 469758"/>
                  <a:gd name="connsiteY9" fmla="*/ 158621 h 770252"/>
                  <a:gd name="connsiteX10" fmla="*/ 455105 w 469758"/>
                  <a:gd name="connsiteY10" fmla="*/ 344 h 770252"/>
                  <a:gd name="connsiteX11" fmla="*/ 450749 w 469758"/>
                  <a:gd name="connsiteY11" fmla="*/ 71289 h 770252"/>
                  <a:gd name="connsiteX12" fmla="*/ 394923 w 469758"/>
                  <a:gd name="connsiteY12" fmla="*/ 98412 h 770252"/>
                  <a:gd name="connsiteX13" fmla="*/ 377761 w 469758"/>
                  <a:gd name="connsiteY13" fmla="*/ 152471 h 770252"/>
                  <a:gd name="connsiteX14" fmla="*/ 374102 w 469758"/>
                  <a:gd name="connsiteY14" fmla="*/ 152471 h 770252"/>
                  <a:gd name="connsiteX15" fmla="*/ 391138 w 469758"/>
                  <a:gd name="connsiteY15" fmla="*/ 172730 h 770252"/>
                  <a:gd name="connsiteX16" fmla="*/ 406167 w 469758"/>
                  <a:gd name="connsiteY16" fmla="*/ 232412 h 770252"/>
                  <a:gd name="connsiteX17" fmla="*/ 214921 w 469758"/>
                  <a:gd name="connsiteY17" fmla="*/ 385741 h 770252"/>
                  <a:gd name="connsiteX18" fmla="*/ 140480 w 469758"/>
                  <a:gd name="connsiteY18" fmla="*/ 373692 h 770252"/>
                  <a:gd name="connsiteX19" fmla="*/ 143454 w 469758"/>
                  <a:gd name="connsiteY19" fmla="*/ 475644 h 770252"/>
                  <a:gd name="connsiteX20" fmla="*/ 234879 w 469758"/>
                  <a:gd name="connsiteY20" fmla="*/ 463594 h 770252"/>
                  <a:gd name="connsiteX21" fmla="*/ 469758 w 469758"/>
                  <a:gd name="connsiteY21" fmla="*/ 616923 h 770252"/>
                  <a:gd name="connsiteX22" fmla="*/ 234879 w 469758"/>
                  <a:gd name="connsiteY22" fmla="*/ 770252 h 770252"/>
                  <a:gd name="connsiteX23" fmla="*/ 0 w 469758"/>
                  <a:gd name="connsiteY23" fmla="*/ 616923 h 770252"/>
                  <a:gd name="connsiteX24" fmla="*/ 40114 w 469758"/>
                  <a:gd name="connsiteY24" fmla="*/ 531196 h 770252"/>
                  <a:gd name="connsiteX25" fmla="*/ 52705 w 469758"/>
                  <a:gd name="connsiteY25" fmla="*/ 521234 h 770252"/>
                  <a:gd name="connsiteX26" fmla="*/ 38717 w 469758"/>
                  <a:gd name="connsiteY26" fmla="*/ 511405 h 770252"/>
                  <a:gd name="connsiteX27" fmla="*/ 17449 w 469758"/>
                  <a:gd name="connsiteY27" fmla="*/ 485948 h 770252"/>
                  <a:gd name="connsiteX28" fmla="*/ 27429 w 469758"/>
                  <a:gd name="connsiteY28" fmla="*/ 352270 h 770252"/>
                  <a:gd name="connsiteX29" fmla="*/ 66299 w 469758"/>
                  <a:gd name="connsiteY29" fmla="*/ 324908 h 770252"/>
                  <a:gd name="connsiteX30" fmla="*/ 38704 w 469758"/>
                  <a:gd name="connsiteY30" fmla="*/ 292095 h 770252"/>
                  <a:gd name="connsiteX31" fmla="*/ 23675 w 469758"/>
                  <a:gd name="connsiteY31" fmla="*/ 232412 h 770252"/>
                  <a:gd name="connsiteX32" fmla="*/ 214921 w 469758"/>
                  <a:gd name="connsiteY32" fmla="*/ 79083 h 770252"/>
                  <a:gd name="connsiteX33" fmla="*/ 289363 w 469758"/>
                  <a:gd name="connsiteY33" fmla="*/ 91133 h 770252"/>
                  <a:gd name="connsiteX34" fmla="*/ 315122 w 469758"/>
                  <a:gd name="connsiteY34" fmla="*/ 105057 h 770252"/>
                  <a:gd name="connsiteX35" fmla="*/ 316874 w 469758"/>
                  <a:gd name="connsiteY35" fmla="*/ 95203 h 770252"/>
                  <a:gd name="connsiteX36" fmla="*/ 345932 w 469758"/>
                  <a:gd name="connsiteY36" fmla="*/ 46320 h 770252"/>
                  <a:gd name="connsiteX37" fmla="*/ 455105 w 469758"/>
                  <a:gd name="connsiteY37" fmla="*/ 344 h 77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69758" h="770252">
                    <a:moveTo>
                      <a:pt x="233019" y="541891"/>
                    </a:moveTo>
                    <a:cubicBezTo>
                      <a:pt x="156205" y="541891"/>
                      <a:pt x="93935" y="575484"/>
                      <a:pt x="93935" y="616922"/>
                    </a:cubicBezTo>
                    <a:cubicBezTo>
                      <a:pt x="93935" y="658360"/>
                      <a:pt x="156205" y="691953"/>
                      <a:pt x="233019" y="691953"/>
                    </a:cubicBezTo>
                    <a:cubicBezTo>
                      <a:pt x="309833" y="691953"/>
                      <a:pt x="372103" y="658360"/>
                      <a:pt x="372103" y="616922"/>
                    </a:cubicBezTo>
                    <a:cubicBezTo>
                      <a:pt x="372103" y="575484"/>
                      <a:pt x="309833" y="541891"/>
                      <a:pt x="233019" y="541891"/>
                    </a:cubicBezTo>
                    <a:close/>
                    <a:moveTo>
                      <a:pt x="214201" y="158621"/>
                    </a:moveTo>
                    <a:cubicBezTo>
                      <a:pt x="167519" y="158621"/>
                      <a:pt x="129675" y="192214"/>
                      <a:pt x="129675" y="233652"/>
                    </a:cubicBezTo>
                    <a:cubicBezTo>
                      <a:pt x="129675" y="275090"/>
                      <a:pt x="167519" y="308683"/>
                      <a:pt x="214201" y="308683"/>
                    </a:cubicBezTo>
                    <a:cubicBezTo>
                      <a:pt x="260883" y="308683"/>
                      <a:pt x="298727" y="275090"/>
                      <a:pt x="298727" y="233652"/>
                    </a:cubicBezTo>
                    <a:cubicBezTo>
                      <a:pt x="298727" y="192214"/>
                      <a:pt x="260883" y="158621"/>
                      <a:pt x="214201" y="158621"/>
                    </a:cubicBezTo>
                    <a:close/>
                    <a:moveTo>
                      <a:pt x="455105" y="344"/>
                    </a:moveTo>
                    <a:lnTo>
                      <a:pt x="450749" y="71289"/>
                    </a:lnTo>
                    <a:cubicBezTo>
                      <a:pt x="429627" y="69431"/>
                      <a:pt x="408988" y="79459"/>
                      <a:pt x="394923" y="98412"/>
                    </a:cubicBezTo>
                    <a:cubicBezTo>
                      <a:pt x="383867" y="113310"/>
                      <a:pt x="377761" y="132545"/>
                      <a:pt x="377761" y="152471"/>
                    </a:cubicBezTo>
                    <a:lnTo>
                      <a:pt x="374102" y="152471"/>
                    </a:lnTo>
                    <a:lnTo>
                      <a:pt x="391138" y="172730"/>
                    </a:lnTo>
                    <a:cubicBezTo>
                      <a:pt x="400816" y="191074"/>
                      <a:pt x="406167" y="211242"/>
                      <a:pt x="406167" y="232412"/>
                    </a:cubicBezTo>
                    <a:cubicBezTo>
                      <a:pt x="406167" y="317093"/>
                      <a:pt x="320543" y="385741"/>
                      <a:pt x="214921" y="385741"/>
                    </a:cubicBezTo>
                    <a:cubicBezTo>
                      <a:pt x="188516" y="385741"/>
                      <a:pt x="163360" y="381451"/>
                      <a:pt x="140480" y="373692"/>
                    </a:cubicBezTo>
                    <a:cubicBezTo>
                      <a:pt x="112132" y="385671"/>
                      <a:pt x="86230" y="453885"/>
                      <a:pt x="143454" y="475644"/>
                    </a:cubicBezTo>
                    <a:cubicBezTo>
                      <a:pt x="171554" y="467885"/>
                      <a:pt x="202449" y="463594"/>
                      <a:pt x="234879" y="463594"/>
                    </a:cubicBezTo>
                    <a:cubicBezTo>
                      <a:pt x="364599" y="463594"/>
                      <a:pt x="469758" y="532242"/>
                      <a:pt x="469758" y="616923"/>
                    </a:cubicBezTo>
                    <a:cubicBezTo>
                      <a:pt x="469758" y="701604"/>
                      <a:pt x="364599" y="770252"/>
                      <a:pt x="234879" y="770252"/>
                    </a:cubicBezTo>
                    <a:cubicBezTo>
                      <a:pt x="105159" y="770252"/>
                      <a:pt x="0" y="701604"/>
                      <a:pt x="0" y="616923"/>
                    </a:cubicBezTo>
                    <a:cubicBezTo>
                      <a:pt x="0" y="585168"/>
                      <a:pt x="14788" y="555667"/>
                      <a:pt x="40114" y="531196"/>
                    </a:cubicBezTo>
                    <a:lnTo>
                      <a:pt x="52705" y="521234"/>
                    </a:lnTo>
                    <a:lnTo>
                      <a:pt x="38717" y="511405"/>
                    </a:lnTo>
                    <a:cubicBezTo>
                      <a:pt x="30529" y="503915"/>
                      <a:pt x="23353" y="495383"/>
                      <a:pt x="17449" y="485948"/>
                    </a:cubicBezTo>
                    <a:cubicBezTo>
                      <a:pt x="-9037" y="443621"/>
                      <a:pt x="-5103" y="390932"/>
                      <a:pt x="27429" y="352270"/>
                    </a:cubicBezTo>
                    <a:lnTo>
                      <a:pt x="66299" y="324908"/>
                    </a:lnTo>
                    <a:lnTo>
                      <a:pt x="38704" y="292095"/>
                    </a:lnTo>
                    <a:cubicBezTo>
                      <a:pt x="29027" y="273751"/>
                      <a:pt x="23675" y="253583"/>
                      <a:pt x="23675" y="232412"/>
                    </a:cubicBezTo>
                    <a:cubicBezTo>
                      <a:pt x="23675" y="147731"/>
                      <a:pt x="109299" y="79083"/>
                      <a:pt x="214921" y="79083"/>
                    </a:cubicBezTo>
                    <a:cubicBezTo>
                      <a:pt x="241327" y="79083"/>
                      <a:pt x="266482" y="83374"/>
                      <a:pt x="289363" y="91133"/>
                    </a:cubicBezTo>
                    <a:lnTo>
                      <a:pt x="315122" y="105057"/>
                    </a:lnTo>
                    <a:lnTo>
                      <a:pt x="316874" y="95203"/>
                    </a:lnTo>
                    <a:cubicBezTo>
                      <a:pt x="323538" y="77174"/>
                      <a:pt x="333349" y="60544"/>
                      <a:pt x="345932" y="46320"/>
                    </a:cubicBezTo>
                    <a:cubicBezTo>
                      <a:pt x="374391" y="14150"/>
                      <a:pt x="414319" y="-2665"/>
                      <a:pt x="455105" y="344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>
                <a:off x="7724569" y="-838076"/>
                <a:ext cx="698419" cy="656633"/>
              </a:xfrm>
              <a:custGeom>
                <a:avLst/>
                <a:gdLst>
                  <a:gd name="connsiteX0" fmla="*/ 230861 w 698418"/>
                  <a:gd name="connsiteY0" fmla="*/ 8622 h 656635"/>
                  <a:gd name="connsiteX1" fmla="*/ 698418 w 698418"/>
                  <a:gd name="connsiteY1" fmla="*/ 8622 h 656635"/>
                  <a:gd name="connsiteX2" fmla="*/ 698418 w 698418"/>
                  <a:gd name="connsiteY2" fmla="*/ 92281 h 656635"/>
                  <a:gd name="connsiteX3" fmla="*/ 511309 w 698418"/>
                  <a:gd name="connsiteY3" fmla="*/ 92281 h 656635"/>
                  <a:gd name="connsiteX4" fmla="*/ 511309 w 698418"/>
                  <a:gd name="connsiteY4" fmla="*/ 656635 h 656635"/>
                  <a:gd name="connsiteX5" fmla="*/ 408328 w 698418"/>
                  <a:gd name="connsiteY5" fmla="*/ 656635 h 656635"/>
                  <a:gd name="connsiteX6" fmla="*/ 408328 w 698418"/>
                  <a:gd name="connsiteY6" fmla="*/ 92281 h 656635"/>
                  <a:gd name="connsiteX7" fmla="*/ 230861 w 698418"/>
                  <a:gd name="connsiteY7" fmla="*/ 92281 h 656635"/>
                  <a:gd name="connsiteX8" fmla="*/ 0 w 698418"/>
                  <a:gd name="connsiteY8" fmla="*/ 0 h 656635"/>
                  <a:gd name="connsiteX9" fmla="*/ 102981 w 698418"/>
                  <a:gd name="connsiteY9" fmla="*/ 0 h 656635"/>
                  <a:gd name="connsiteX10" fmla="*/ 102981 w 698418"/>
                  <a:gd name="connsiteY10" fmla="*/ 648015 h 656635"/>
                  <a:gd name="connsiteX11" fmla="*/ 0 w 698418"/>
                  <a:gd name="connsiteY11" fmla="*/ 648015 h 65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8418" h="656635">
                    <a:moveTo>
                      <a:pt x="230861" y="8622"/>
                    </a:moveTo>
                    <a:lnTo>
                      <a:pt x="698418" y="8622"/>
                    </a:lnTo>
                    <a:lnTo>
                      <a:pt x="698418" y="92281"/>
                    </a:lnTo>
                    <a:lnTo>
                      <a:pt x="511309" y="92281"/>
                    </a:lnTo>
                    <a:lnTo>
                      <a:pt x="511309" y="656635"/>
                    </a:lnTo>
                    <a:lnTo>
                      <a:pt x="408328" y="656635"/>
                    </a:lnTo>
                    <a:lnTo>
                      <a:pt x="408328" y="92281"/>
                    </a:lnTo>
                    <a:lnTo>
                      <a:pt x="230861" y="92281"/>
                    </a:lnTo>
                    <a:close/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648015"/>
                    </a:lnTo>
                    <a:lnTo>
                      <a:pt x="0" y="64801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>
                <a:off x="8826385" y="-829458"/>
                <a:ext cx="397795" cy="649814"/>
              </a:xfrm>
              <a:custGeom>
                <a:avLst/>
                <a:gdLst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294814 w 397795"/>
                  <a:gd name="connsiteY3" fmla="*/ 218890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7795 w 397795"/>
                  <a:gd name="connsiteY5" fmla="*/ 136907 h 649816"/>
                  <a:gd name="connsiteX6" fmla="*/ 396014 w 397795"/>
                  <a:gd name="connsiteY6" fmla="*/ 247058 h 649816"/>
                  <a:gd name="connsiteX7" fmla="*/ 397795 w 397795"/>
                  <a:gd name="connsiteY7" fmla="*/ 649816 h 649816"/>
                  <a:gd name="connsiteX8" fmla="*/ 294814 w 397795"/>
                  <a:gd name="connsiteY8" fmla="*/ 649816 h 649816"/>
                  <a:gd name="connsiteX9" fmla="*/ 294814 w 397795"/>
                  <a:gd name="connsiteY9" fmla="*/ 341361 h 649816"/>
                  <a:gd name="connsiteX10" fmla="*/ 102981 w 397795"/>
                  <a:gd name="connsiteY10" fmla="*/ 341361 h 649816"/>
                  <a:gd name="connsiteX11" fmla="*/ 102981 w 397795"/>
                  <a:gd name="connsiteY11" fmla="*/ 648015 h 649816"/>
                  <a:gd name="connsiteX12" fmla="*/ 0 w 397795"/>
                  <a:gd name="connsiteY12" fmla="*/ 648015 h 649816"/>
                  <a:gd name="connsiteX13" fmla="*/ 0 w 397795"/>
                  <a:gd name="connsiteY13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294814 w 397795"/>
                  <a:gd name="connsiteY4" fmla="*/ 136907 h 649816"/>
                  <a:gd name="connsiteX5" fmla="*/ 396014 w 397795"/>
                  <a:gd name="connsiteY5" fmla="*/ 247058 h 649816"/>
                  <a:gd name="connsiteX6" fmla="*/ 397795 w 397795"/>
                  <a:gd name="connsiteY6" fmla="*/ 649816 h 649816"/>
                  <a:gd name="connsiteX7" fmla="*/ 294814 w 397795"/>
                  <a:gd name="connsiteY7" fmla="*/ 649816 h 649816"/>
                  <a:gd name="connsiteX8" fmla="*/ 294814 w 397795"/>
                  <a:gd name="connsiteY8" fmla="*/ 341361 h 649816"/>
                  <a:gd name="connsiteX9" fmla="*/ 102981 w 397795"/>
                  <a:gd name="connsiteY9" fmla="*/ 341361 h 649816"/>
                  <a:gd name="connsiteX10" fmla="*/ 102981 w 397795"/>
                  <a:gd name="connsiteY10" fmla="*/ 648015 h 649816"/>
                  <a:gd name="connsiteX11" fmla="*/ 0 w 397795"/>
                  <a:gd name="connsiteY11" fmla="*/ 648015 h 649816"/>
                  <a:gd name="connsiteX12" fmla="*/ 0 w 397795"/>
                  <a:gd name="connsiteY12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175752 w 397795"/>
                  <a:gd name="connsiteY3" fmla="*/ 159359 h 649816"/>
                  <a:gd name="connsiteX4" fmla="*/ 396014 w 397795"/>
                  <a:gd name="connsiteY4" fmla="*/ 247058 h 649816"/>
                  <a:gd name="connsiteX5" fmla="*/ 397795 w 397795"/>
                  <a:gd name="connsiteY5" fmla="*/ 649816 h 649816"/>
                  <a:gd name="connsiteX6" fmla="*/ 294814 w 397795"/>
                  <a:gd name="connsiteY6" fmla="*/ 649816 h 649816"/>
                  <a:gd name="connsiteX7" fmla="*/ 294814 w 397795"/>
                  <a:gd name="connsiteY7" fmla="*/ 341361 h 649816"/>
                  <a:gd name="connsiteX8" fmla="*/ 102981 w 397795"/>
                  <a:gd name="connsiteY8" fmla="*/ 341361 h 649816"/>
                  <a:gd name="connsiteX9" fmla="*/ 102981 w 397795"/>
                  <a:gd name="connsiteY9" fmla="*/ 648015 h 649816"/>
                  <a:gd name="connsiteX10" fmla="*/ 0 w 397795"/>
                  <a:gd name="connsiteY10" fmla="*/ 648015 h 649816"/>
                  <a:gd name="connsiteX11" fmla="*/ 0 w 397795"/>
                  <a:gd name="connsiteY11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  <a:gd name="connsiteX0" fmla="*/ 0 w 397795"/>
                  <a:gd name="connsiteY0" fmla="*/ 0 h 649816"/>
                  <a:gd name="connsiteX1" fmla="*/ 102981 w 397795"/>
                  <a:gd name="connsiteY1" fmla="*/ 0 h 649816"/>
                  <a:gd name="connsiteX2" fmla="*/ 102981 w 397795"/>
                  <a:gd name="connsiteY2" fmla="*/ 218890 h 649816"/>
                  <a:gd name="connsiteX3" fmla="*/ 396014 w 397795"/>
                  <a:gd name="connsiteY3" fmla="*/ 247058 h 649816"/>
                  <a:gd name="connsiteX4" fmla="*/ 397795 w 397795"/>
                  <a:gd name="connsiteY4" fmla="*/ 649816 h 649816"/>
                  <a:gd name="connsiteX5" fmla="*/ 294814 w 397795"/>
                  <a:gd name="connsiteY5" fmla="*/ 649816 h 649816"/>
                  <a:gd name="connsiteX6" fmla="*/ 294814 w 397795"/>
                  <a:gd name="connsiteY6" fmla="*/ 341361 h 649816"/>
                  <a:gd name="connsiteX7" fmla="*/ 102981 w 397795"/>
                  <a:gd name="connsiteY7" fmla="*/ 341361 h 649816"/>
                  <a:gd name="connsiteX8" fmla="*/ 102981 w 397795"/>
                  <a:gd name="connsiteY8" fmla="*/ 648015 h 649816"/>
                  <a:gd name="connsiteX9" fmla="*/ 0 w 397795"/>
                  <a:gd name="connsiteY9" fmla="*/ 648015 h 649816"/>
                  <a:gd name="connsiteX10" fmla="*/ 0 w 397795"/>
                  <a:gd name="connsiteY10" fmla="*/ 0 h 64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795" h="649816">
                    <a:moveTo>
                      <a:pt x="0" y="0"/>
                    </a:moveTo>
                    <a:lnTo>
                      <a:pt x="102981" y="0"/>
                    </a:lnTo>
                    <a:lnTo>
                      <a:pt x="102981" y="218890"/>
                    </a:lnTo>
                    <a:cubicBezTo>
                      <a:pt x="322102" y="33016"/>
                      <a:pt x="391205" y="218618"/>
                      <a:pt x="396014" y="247058"/>
                    </a:cubicBezTo>
                    <a:cubicBezTo>
                      <a:pt x="396608" y="381311"/>
                      <a:pt x="397201" y="515563"/>
                      <a:pt x="397795" y="649816"/>
                    </a:cubicBezTo>
                    <a:lnTo>
                      <a:pt x="294814" y="649816"/>
                    </a:lnTo>
                    <a:lnTo>
                      <a:pt x="294814" y="341361"/>
                    </a:lnTo>
                    <a:cubicBezTo>
                      <a:pt x="278495" y="181817"/>
                      <a:pt x="124063" y="253255"/>
                      <a:pt x="102981" y="341361"/>
                    </a:cubicBezTo>
                    <a:lnTo>
                      <a:pt x="102981" y="648015"/>
                    </a:lnTo>
                    <a:lnTo>
                      <a:pt x="0" y="6480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>
                <a:off x="11090741" y="-679156"/>
                <a:ext cx="450726" cy="506503"/>
              </a:xfrm>
              <a:custGeom>
                <a:avLst/>
                <a:gdLst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230640 w 477244"/>
                  <a:gd name="connsiteY3" fmla="*/ 72173 h 488944"/>
                  <a:gd name="connsiteX4" fmla="*/ 109957 w 477244"/>
                  <a:gd name="connsiteY4" fmla="*/ 189046 h 488944"/>
                  <a:gd name="connsiteX5" fmla="*/ 110485 w 477244"/>
                  <a:gd name="connsiteY5" fmla="*/ 191576 h 488944"/>
                  <a:gd name="connsiteX6" fmla="*/ 350794 w 477244"/>
                  <a:gd name="connsiteY6" fmla="*/ 191576 h 488944"/>
                  <a:gd name="connsiteX7" fmla="*/ 351322 w 477244"/>
                  <a:gd name="connsiteY7" fmla="*/ 189046 h 488944"/>
                  <a:gd name="connsiteX8" fmla="*/ 230640 w 477244"/>
                  <a:gd name="connsiteY8" fmla="*/ 72173 h 488944"/>
                  <a:gd name="connsiteX9" fmla="*/ 238622 w 477244"/>
                  <a:gd name="connsiteY9" fmla="*/ 0 h 488944"/>
                  <a:gd name="connsiteX10" fmla="*/ 477244 w 477244"/>
                  <a:gd name="connsiteY10" fmla="*/ 244472 h 488944"/>
                  <a:gd name="connsiteX11" fmla="*/ 475101 w 477244"/>
                  <a:gd name="connsiteY11" fmla="*/ 266254 h 488944"/>
                  <a:gd name="connsiteX12" fmla="*/ 121998 w 477244"/>
                  <a:gd name="connsiteY12" fmla="*/ 266254 h 488944"/>
                  <a:gd name="connsiteX13" fmla="*/ 121998 w 477244"/>
                  <a:gd name="connsiteY13" fmla="*/ 314225 h 488944"/>
                  <a:gd name="connsiteX14" fmla="*/ 123932 w 477244"/>
                  <a:gd name="connsiteY14" fmla="*/ 314225 h 488944"/>
                  <a:gd name="connsiteX15" fmla="*/ 121999 w 477244"/>
                  <a:gd name="connsiteY15" fmla="*/ 318997 h 488944"/>
                  <a:gd name="connsiteX16" fmla="*/ 226276 w 477244"/>
                  <a:gd name="connsiteY16" fmla="*/ 370965 h 488944"/>
                  <a:gd name="connsiteX17" fmla="*/ 300011 w 477244"/>
                  <a:gd name="connsiteY17" fmla="*/ 355744 h 488944"/>
                  <a:gd name="connsiteX18" fmla="*/ 318420 w 477244"/>
                  <a:gd name="connsiteY18" fmla="*/ 342137 h 488944"/>
                  <a:gd name="connsiteX19" fmla="*/ 430865 w 477244"/>
                  <a:gd name="connsiteY19" fmla="*/ 386283 h 488944"/>
                  <a:gd name="connsiteX20" fmla="*/ 422754 w 477244"/>
                  <a:gd name="connsiteY20" fmla="*/ 399979 h 488944"/>
                  <a:gd name="connsiteX21" fmla="*/ 238622 w 477244"/>
                  <a:gd name="connsiteY21" fmla="*/ 488944 h 488944"/>
                  <a:gd name="connsiteX22" fmla="*/ 0 w 477244"/>
                  <a:gd name="connsiteY22" fmla="*/ 244472 h 488944"/>
                  <a:gd name="connsiteX23" fmla="*/ 238622 w 477244"/>
                  <a:gd name="connsiteY23" fmla="*/ 0 h 488944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30865 w 477244"/>
                  <a:gd name="connsiteY20" fmla="*/ 386283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18420 w 477244"/>
                  <a:gd name="connsiteY19" fmla="*/ 342137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00011 w 477244"/>
                  <a:gd name="connsiteY18" fmla="*/ 355744 h 489849"/>
                  <a:gd name="connsiteX19" fmla="*/ 377449 w 477244"/>
                  <a:gd name="connsiteY19" fmla="*/ 332005 h 489849"/>
                  <a:gd name="connsiteX20" fmla="*/ 471112 w 477244"/>
                  <a:gd name="connsiteY20" fmla="*/ 371085 h 489849"/>
                  <a:gd name="connsiteX21" fmla="*/ 379824 w 477244"/>
                  <a:gd name="connsiteY21" fmla="*/ 445572 h 489849"/>
                  <a:gd name="connsiteX22" fmla="*/ 238622 w 477244"/>
                  <a:gd name="connsiteY22" fmla="*/ 488944 h 489849"/>
                  <a:gd name="connsiteX23" fmla="*/ 0 w 477244"/>
                  <a:gd name="connsiteY23" fmla="*/ 244472 h 489849"/>
                  <a:gd name="connsiteX24" fmla="*/ 238622 w 477244"/>
                  <a:gd name="connsiteY24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226276 w 477244"/>
                  <a:gd name="connsiteY17" fmla="*/ 370965 h 489849"/>
                  <a:gd name="connsiteX18" fmla="*/ 377449 w 477244"/>
                  <a:gd name="connsiteY18" fmla="*/ 332005 h 489849"/>
                  <a:gd name="connsiteX19" fmla="*/ 471112 w 477244"/>
                  <a:gd name="connsiteY19" fmla="*/ 371085 h 489849"/>
                  <a:gd name="connsiteX20" fmla="*/ 379824 w 477244"/>
                  <a:gd name="connsiteY20" fmla="*/ 445572 h 489849"/>
                  <a:gd name="connsiteX21" fmla="*/ 238622 w 477244"/>
                  <a:gd name="connsiteY21" fmla="*/ 488944 h 489849"/>
                  <a:gd name="connsiteX22" fmla="*/ 0 w 477244"/>
                  <a:gd name="connsiteY22" fmla="*/ 244472 h 489849"/>
                  <a:gd name="connsiteX23" fmla="*/ 238622 w 477244"/>
                  <a:gd name="connsiteY23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121999 w 477244"/>
                  <a:gd name="connsiteY16" fmla="*/ 318997 h 489849"/>
                  <a:gd name="connsiteX17" fmla="*/ 377449 w 477244"/>
                  <a:gd name="connsiteY17" fmla="*/ 332005 h 489849"/>
                  <a:gd name="connsiteX18" fmla="*/ 471112 w 477244"/>
                  <a:gd name="connsiteY18" fmla="*/ 371085 h 489849"/>
                  <a:gd name="connsiteX19" fmla="*/ 379824 w 477244"/>
                  <a:gd name="connsiteY19" fmla="*/ 445572 h 489849"/>
                  <a:gd name="connsiteX20" fmla="*/ 238622 w 477244"/>
                  <a:gd name="connsiteY20" fmla="*/ 488944 h 489849"/>
                  <a:gd name="connsiteX21" fmla="*/ 0 w 477244"/>
                  <a:gd name="connsiteY21" fmla="*/ 244472 h 489849"/>
                  <a:gd name="connsiteX22" fmla="*/ 238622 w 477244"/>
                  <a:gd name="connsiteY22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89849"/>
                  <a:gd name="connsiteX1" fmla="*/ 329182 w 477244"/>
                  <a:gd name="connsiteY1" fmla="*/ 314225 h 489849"/>
                  <a:gd name="connsiteX2" fmla="*/ 328906 w 477244"/>
                  <a:gd name="connsiteY2" fmla="*/ 314930 h 489849"/>
                  <a:gd name="connsiteX3" fmla="*/ 328620 w 477244"/>
                  <a:gd name="connsiteY3" fmla="*/ 314225 h 489849"/>
                  <a:gd name="connsiteX4" fmla="*/ 230640 w 477244"/>
                  <a:gd name="connsiteY4" fmla="*/ 72173 h 489849"/>
                  <a:gd name="connsiteX5" fmla="*/ 109957 w 477244"/>
                  <a:gd name="connsiteY5" fmla="*/ 189046 h 489849"/>
                  <a:gd name="connsiteX6" fmla="*/ 110485 w 477244"/>
                  <a:gd name="connsiteY6" fmla="*/ 191576 h 489849"/>
                  <a:gd name="connsiteX7" fmla="*/ 350794 w 477244"/>
                  <a:gd name="connsiteY7" fmla="*/ 191576 h 489849"/>
                  <a:gd name="connsiteX8" fmla="*/ 351322 w 477244"/>
                  <a:gd name="connsiteY8" fmla="*/ 189046 h 489849"/>
                  <a:gd name="connsiteX9" fmla="*/ 230640 w 477244"/>
                  <a:gd name="connsiteY9" fmla="*/ 72173 h 489849"/>
                  <a:gd name="connsiteX10" fmla="*/ 238622 w 477244"/>
                  <a:gd name="connsiteY10" fmla="*/ 0 h 489849"/>
                  <a:gd name="connsiteX11" fmla="*/ 477244 w 477244"/>
                  <a:gd name="connsiteY11" fmla="*/ 244472 h 489849"/>
                  <a:gd name="connsiteX12" fmla="*/ 475101 w 477244"/>
                  <a:gd name="connsiteY12" fmla="*/ 266254 h 489849"/>
                  <a:gd name="connsiteX13" fmla="*/ 121998 w 477244"/>
                  <a:gd name="connsiteY13" fmla="*/ 266254 h 489849"/>
                  <a:gd name="connsiteX14" fmla="*/ 121998 w 477244"/>
                  <a:gd name="connsiteY14" fmla="*/ 314225 h 489849"/>
                  <a:gd name="connsiteX15" fmla="*/ 123932 w 477244"/>
                  <a:gd name="connsiteY15" fmla="*/ 314225 h 489849"/>
                  <a:gd name="connsiteX16" fmla="*/ 377449 w 477244"/>
                  <a:gd name="connsiteY16" fmla="*/ 332005 h 489849"/>
                  <a:gd name="connsiteX17" fmla="*/ 471112 w 477244"/>
                  <a:gd name="connsiteY17" fmla="*/ 371085 h 489849"/>
                  <a:gd name="connsiteX18" fmla="*/ 379824 w 477244"/>
                  <a:gd name="connsiteY18" fmla="*/ 445572 h 489849"/>
                  <a:gd name="connsiteX19" fmla="*/ 238622 w 477244"/>
                  <a:gd name="connsiteY19" fmla="*/ 488944 h 489849"/>
                  <a:gd name="connsiteX20" fmla="*/ 0 w 477244"/>
                  <a:gd name="connsiteY20" fmla="*/ 244472 h 489849"/>
                  <a:gd name="connsiteX21" fmla="*/ 238622 w 477244"/>
                  <a:gd name="connsiteY21" fmla="*/ 0 h 489849"/>
                  <a:gd name="connsiteX0" fmla="*/ 328620 w 477244"/>
                  <a:gd name="connsiteY0" fmla="*/ 314225 h 491558"/>
                  <a:gd name="connsiteX1" fmla="*/ 329182 w 477244"/>
                  <a:gd name="connsiteY1" fmla="*/ 314225 h 491558"/>
                  <a:gd name="connsiteX2" fmla="*/ 328906 w 477244"/>
                  <a:gd name="connsiteY2" fmla="*/ 314930 h 491558"/>
                  <a:gd name="connsiteX3" fmla="*/ 328620 w 477244"/>
                  <a:gd name="connsiteY3" fmla="*/ 314225 h 491558"/>
                  <a:gd name="connsiteX4" fmla="*/ 230640 w 477244"/>
                  <a:gd name="connsiteY4" fmla="*/ 72173 h 491558"/>
                  <a:gd name="connsiteX5" fmla="*/ 109957 w 477244"/>
                  <a:gd name="connsiteY5" fmla="*/ 189046 h 491558"/>
                  <a:gd name="connsiteX6" fmla="*/ 110485 w 477244"/>
                  <a:gd name="connsiteY6" fmla="*/ 191576 h 491558"/>
                  <a:gd name="connsiteX7" fmla="*/ 350794 w 477244"/>
                  <a:gd name="connsiteY7" fmla="*/ 191576 h 491558"/>
                  <a:gd name="connsiteX8" fmla="*/ 351322 w 477244"/>
                  <a:gd name="connsiteY8" fmla="*/ 189046 h 491558"/>
                  <a:gd name="connsiteX9" fmla="*/ 230640 w 477244"/>
                  <a:gd name="connsiteY9" fmla="*/ 72173 h 491558"/>
                  <a:gd name="connsiteX10" fmla="*/ 238622 w 477244"/>
                  <a:gd name="connsiteY10" fmla="*/ 0 h 491558"/>
                  <a:gd name="connsiteX11" fmla="*/ 477244 w 477244"/>
                  <a:gd name="connsiteY11" fmla="*/ 244472 h 491558"/>
                  <a:gd name="connsiteX12" fmla="*/ 475101 w 477244"/>
                  <a:gd name="connsiteY12" fmla="*/ 266254 h 491558"/>
                  <a:gd name="connsiteX13" fmla="*/ 121998 w 477244"/>
                  <a:gd name="connsiteY13" fmla="*/ 266254 h 491558"/>
                  <a:gd name="connsiteX14" fmla="*/ 121998 w 477244"/>
                  <a:gd name="connsiteY14" fmla="*/ 314225 h 491558"/>
                  <a:gd name="connsiteX15" fmla="*/ 123932 w 477244"/>
                  <a:gd name="connsiteY15" fmla="*/ 314225 h 491558"/>
                  <a:gd name="connsiteX16" fmla="*/ 377449 w 477244"/>
                  <a:gd name="connsiteY16" fmla="*/ 332005 h 491558"/>
                  <a:gd name="connsiteX17" fmla="*/ 471112 w 477244"/>
                  <a:gd name="connsiteY17" fmla="*/ 371085 h 491558"/>
                  <a:gd name="connsiteX18" fmla="*/ 238622 w 477244"/>
                  <a:gd name="connsiteY18" fmla="*/ 488944 h 491558"/>
                  <a:gd name="connsiteX19" fmla="*/ 0 w 477244"/>
                  <a:gd name="connsiteY19" fmla="*/ 244472 h 491558"/>
                  <a:gd name="connsiteX20" fmla="*/ 238622 w 477244"/>
                  <a:gd name="connsiteY20" fmla="*/ 0 h 491558"/>
                  <a:gd name="connsiteX0" fmla="*/ 328620 w 477244"/>
                  <a:gd name="connsiteY0" fmla="*/ 314225 h 488944"/>
                  <a:gd name="connsiteX1" fmla="*/ 329182 w 477244"/>
                  <a:gd name="connsiteY1" fmla="*/ 314225 h 488944"/>
                  <a:gd name="connsiteX2" fmla="*/ 328906 w 477244"/>
                  <a:gd name="connsiteY2" fmla="*/ 314930 h 488944"/>
                  <a:gd name="connsiteX3" fmla="*/ 328620 w 477244"/>
                  <a:gd name="connsiteY3" fmla="*/ 314225 h 488944"/>
                  <a:gd name="connsiteX4" fmla="*/ 230640 w 477244"/>
                  <a:gd name="connsiteY4" fmla="*/ 72173 h 488944"/>
                  <a:gd name="connsiteX5" fmla="*/ 109957 w 477244"/>
                  <a:gd name="connsiteY5" fmla="*/ 189046 h 488944"/>
                  <a:gd name="connsiteX6" fmla="*/ 110485 w 477244"/>
                  <a:gd name="connsiteY6" fmla="*/ 191576 h 488944"/>
                  <a:gd name="connsiteX7" fmla="*/ 350794 w 477244"/>
                  <a:gd name="connsiteY7" fmla="*/ 191576 h 488944"/>
                  <a:gd name="connsiteX8" fmla="*/ 351322 w 477244"/>
                  <a:gd name="connsiteY8" fmla="*/ 189046 h 488944"/>
                  <a:gd name="connsiteX9" fmla="*/ 230640 w 477244"/>
                  <a:gd name="connsiteY9" fmla="*/ 72173 h 488944"/>
                  <a:gd name="connsiteX10" fmla="*/ 238622 w 477244"/>
                  <a:gd name="connsiteY10" fmla="*/ 0 h 488944"/>
                  <a:gd name="connsiteX11" fmla="*/ 477244 w 477244"/>
                  <a:gd name="connsiteY11" fmla="*/ 244472 h 488944"/>
                  <a:gd name="connsiteX12" fmla="*/ 475101 w 477244"/>
                  <a:gd name="connsiteY12" fmla="*/ 266254 h 488944"/>
                  <a:gd name="connsiteX13" fmla="*/ 121998 w 477244"/>
                  <a:gd name="connsiteY13" fmla="*/ 266254 h 488944"/>
                  <a:gd name="connsiteX14" fmla="*/ 121998 w 477244"/>
                  <a:gd name="connsiteY14" fmla="*/ 314225 h 488944"/>
                  <a:gd name="connsiteX15" fmla="*/ 123932 w 477244"/>
                  <a:gd name="connsiteY15" fmla="*/ 314225 h 488944"/>
                  <a:gd name="connsiteX16" fmla="*/ 377449 w 477244"/>
                  <a:gd name="connsiteY16" fmla="*/ 332005 h 488944"/>
                  <a:gd name="connsiteX17" fmla="*/ 471112 w 477244"/>
                  <a:gd name="connsiteY17" fmla="*/ 371085 h 488944"/>
                  <a:gd name="connsiteX18" fmla="*/ 238622 w 477244"/>
                  <a:gd name="connsiteY18" fmla="*/ 488944 h 488944"/>
                  <a:gd name="connsiteX19" fmla="*/ 0 w 477244"/>
                  <a:gd name="connsiteY19" fmla="*/ 244472 h 488944"/>
                  <a:gd name="connsiteX20" fmla="*/ 238622 w 477244"/>
                  <a:gd name="connsiteY20" fmla="*/ 0 h 488944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1080"/>
                  <a:gd name="connsiteX1" fmla="*/ 329182 w 477244"/>
                  <a:gd name="connsiteY1" fmla="*/ 314225 h 491080"/>
                  <a:gd name="connsiteX2" fmla="*/ 328906 w 477244"/>
                  <a:gd name="connsiteY2" fmla="*/ 314930 h 491080"/>
                  <a:gd name="connsiteX3" fmla="*/ 328620 w 477244"/>
                  <a:gd name="connsiteY3" fmla="*/ 314225 h 491080"/>
                  <a:gd name="connsiteX4" fmla="*/ 230640 w 477244"/>
                  <a:gd name="connsiteY4" fmla="*/ 72173 h 491080"/>
                  <a:gd name="connsiteX5" fmla="*/ 109957 w 477244"/>
                  <a:gd name="connsiteY5" fmla="*/ 189046 h 491080"/>
                  <a:gd name="connsiteX6" fmla="*/ 110485 w 477244"/>
                  <a:gd name="connsiteY6" fmla="*/ 191576 h 491080"/>
                  <a:gd name="connsiteX7" fmla="*/ 350794 w 477244"/>
                  <a:gd name="connsiteY7" fmla="*/ 191576 h 491080"/>
                  <a:gd name="connsiteX8" fmla="*/ 351322 w 477244"/>
                  <a:gd name="connsiteY8" fmla="*/ 189046 h 491080"/>
                  <a:gd name="connsiteX9" fmla="*/ 230640 w 477244"/>
                  <a:gd name="connsiteY9" fmla="*/ 72173 h 491080"/>
                  <a:gd name="connsiteX10" fmla="*/ 238622 w 477244"/>
                  <a:gd name="connsiteY10" fmla="*/ 0 h 491080"/>
                  <a:gd name="connsiteX11" fmla="*/ 477244 w 477244"/>
                  <a:gd name="connsiteY11" fmla="*/ 244472 h 491080"/>
                  <a:gd name="connsiteX12" fmla="*/ 475101 w 477244"/>
                  <a:gd name="connsiteY12" fmla="*/ 266254 h 491080"/>
                  <a:gd name="connsiteX13" fmla="*/ 121998 w 477244"/>
                  <a:gd name="connsiteY13" fmla="*/ 266254 h 491080"/>
                  <a:gd name="connsiteX14" fmla="*/ 121998 w 477244"/>
                  <a:gd name="connsiteY14" fmla="*/ 314225 h 491080"/>
                  <a:gd name="connsiteX15" fmla="*/ 123932 w 477244"/>
                  <a:gd name="connsiteY15" fmla="*/ 314225 h 491080"/>
                  <a:gd name="connsiteX16" fmla="*/ 377449 w 477244"/>
                  <a:gd name="connsiteY16" fmla="*/ 332005 h 491080"/>
                  <a:gd name="connsiteX17" fmla="*/ 471112 w 477244"/>
                  <a:gd name="connsiteY17" fmla="*/ 371085 h 491080"/>
                  <a:gd name="connsiteX18" fmla="*/ 238622 w 477244"/>
                  <a:gd name="connsiteY18" fmla="*/ 488944 h 491080"/>
                  <a:gd name="connsiteX19" fmla="*/ 0 w 477244"/>
                  <a:gd name="connsiteY19" fmla="*/ 244472 h 491080"/>
                  <a:gd name="connsiteX20" fmla="*/ 238622 w 477244"/>
                  <a:gd name="connsiteY20" fmla="*/ 0 h 491080"/>
                  <a:gd name="connsiteX0" fmla="*/ 328620 w 477244"/>
                  <a:gd name="connsiteY0" fmla="*/ 314225 h 498760"/>
                  <a:gd name="connsiteX1" fmla="*/ 329182 w 477244"/>
                  <a:gd name="connsiteY1" fmla="*/ 314225 h 498760"/>
                  <a:gd name="connsiteX2" fmla="*/ 328906 w 477244"/>
                  <a:gd name="connsiteY2" fmla="*/ 314930 h 498760"/>
                  <a:gd name="connsiteX3" fmla="*/ 328620 w 477244"/>
                  <a:gd name="connsiteY3" fmla="*/ 314225 h 498760"/>
                  <a:gd name="connsiteX4" fmla="*/ 230640 w 477244"/>
                  <a:gd name="connsiteY4" fmla="*/ 72173 h 498760"/>
                  <a:gd name="connsiteX5" fmla="*/ 109957 w 477244"/>
                  <a:gd name="connsiteY5" fmla="*/ 189046 h 498760"/>
                  <a:gd name="connsiteX6" fmla="*/ 110485 w 477244"/>
                  <a:gd name="connsiteY6" fmla="*/ 191576 h 498760"/>
                  <a:gd name="connsiteX7" fmla="*/ 350794 w 477244"/>
                  <a:gd name="connsiteY7" fmla="*/ 191576 h 498760"/>
                  <a:gd name="connsiteX8" fmla="*/ 351322 w 477244"/>
                  <a:gd name="connsiteY8" fmla="*/ 189046 h 498760"/>
                  <a:gd name="connsiteX9" fmla="*/ 230640 w 477244"/>
                  <a:gd name="connsiteY9" fmla="*/ 72173 h 498760"/>
                  <a:gd name="connsiteX10" fmla="*/ 238622 w 477244"/>
                  <a:gd name="connsiteY10" fmla="*/ 0 h 498760"/>
                  <a:gd name="connsiteX11" fmla="*/ 477244 w 477244"/>
                  <a:gd name="connsiteY11" fmla="*/ 244472 h 498760"/>
                  <a:gd name="connsiteX12" fmla="*/ 475101 w 477244"/>
                  <a:gd name="connsiteY12" fmla="*/ 266254 h 498760"/>
                  <a:gd name="connsiteX13" fmla="*/ 121998 w 477244"/>
                  <a:gd name="connsiteY13" fmla="*/ 266254 h 498760"/>
                  <a:gd name="connsiteX14" fmla="*/ 121998 w 477244"/>
                  <a:gd name="connsiteY14" fmla="*/ 314225 h 498760"/>
                  <a:gd name="connsiteX15" fmla="*/ 123932 w 477244"/>
                  <a:gd name="connsiteY15" fmla="*/ 314225 h 498760"/>
                  <a:gd name="connsiteX16" fmla="*/ 377449 w 477244"/>
                  <a:gd name="connsiteY16" fmla="*/ 332005 h 498760"/>
                  <a:gd name="connsiteX17" fmla="*/ 471112 w 477244"/>
                  <a:gd name="connsiteY17" fmla="*/ 371085 h 498760"/>
                  <a:gd name="connsiteX18" fmla="*/ 238622 w 477244"/>
                  <a:gd name="connsiteY18" fmla="*/ 488944 h 498760"/>
                  <a:gd name="connsiteX19" fmla="*/ 0 w 477244"/>
                  <a:gd name="connsiteY19" fmla="*/ 244472 h 498760"/>
                  <a:gd name="connsiteX20" fmla="*/ 238622 w 477244"/>
                  <a:gd name="connsiteY20" fmla="*/ 0 h 498760"/>
                  <a:gd name="connsiteX0" fmla="*/ 328620 w 477244"/>
                  <a:gd name="connsiteY0" fmla="*/ 314225 h 489037"/>
                  <a:gd name="connsiteX1" fmla="*/ 329182 w 477244"/>
                  <a:gd name="connsiteY1" fmla="*/ 314225 h 489037"/>
                  <a:gd name="connsiteX2" fmla="*/ 328906 w 477244"/>
                  <a:gd name="connsiteY2" fmla="*/ 314930 h 489037"/>
                  <a:gd name="connsiteX3" fmla="*/ 328620 w 477244"/>
                  <a:gd name="connsiteY3" fmla="*/ 314225 h 489037"/>
                  <a:gd name="connsiteX4" fmla="*/ 230640 w 477244"/>
                  <a:gd name="connsiteY4" fmla="*/ 72173 h 489037"/>
                  <a:gd name="connsiteX5" fmla="*/ 109957 w 477244"/>
                  <a:gd name="connsiteY5" fmla="*/ 189046 h 489037"/>
                  <a:gd name="connsiteX6" fmla="*/ 110485 w 477244"/>
                  <a:gd name="connsiteY6" fmla="*/ 191576 h 489037"/>
                  <a:gd name="connsiteX7" fmla="*/ 350794 w 477244"/>
                  <a:gd name="connsiteY7" fmla="*/ 191576 h 489037"/>
                  <a:gd name="connsiteX8" fmla="*/ 351322 w 477244"/>
                  <a:gd name="connsiteY8" fmla="*/ 189046 h 489037"/>
                  <a:gd name="connsiteX9" fmla="*/ 230640 w 477244"/>
                  <a:gd name="connsiteY9" fmla="*/ 72173 h 489037"/>
                  <a:gd name="connsiteX10" fmla="*/ 238622 w 477244"/>
                  <a:gd name="connsiteY10" fmla="*/ 0 h 489037"/>
                  <a:gd name="connsiteX11" fmla="*/ 477244 w 477244"/>
                  <a:gd name="connsiteY11" fmla="*/ 244472 h 489037"/>
                  <a:gd name="connsiteX12" fmla="*/ 475101 w 477244"/>
                  <a:gd name="connsiteY12" fmla="*/ 266254 h 489037"/>
                  <a:gd name="connsiteX13" fmla="*/ 121998 w 477244"/>
                  <a:gd name="connsiteY13" fmla="*/ 266254 h 489037"/>
                  <a:gd name="connsiteX14" fmla="*/ 121998 w 477244"/>
                  <a:gd name="connsiteY14" fmla="*/ 314225 h 489037"/>
                  <a:gd name="connsiteX15" fmla="*/ 123932 w 477244"/>
                  <a:gd name="connsiteY15" fmla="*/ 314225 h 489037"/>
                  <a:gd name="connsiteX16" fmla="*/ 377449 w 477244"/>
                  <a:gd name="connsiteY16" fmla="*/ 332005 h 489037"/>
                  <a:gd name="connsiteX17" fmla="*/ 471112 w 477244"/>
                  <a:gd name="connsiteY17" fmla="*/ 371085 h 489037"/>
                  <a:gd name="connsiteX18" fmla="*/ 238622 w 477244"/>
                  <a:gd name="connsiteY18" fmla="*/ 488944 h 489037"/>
                  <a:gd name="connsiteX19" fmla="*/ 0 w 477244"/>
                  <a:gd name="connsiteY19" fmla="*/ 244472 h 489037"/>
                  <a:gd name="connsiteX20" fmla="*/ 238622 w 477244"/>
                  <a:gd name="connsiteY20" fmla="*/ 0 h 489037"/>
                  <a:gd name="connsiteX0" fmla="*/ 328741 w 477365"/>
                  <a:gd name="connsiteY0" fmla="*/ 314225 h 506118"/>
                  <a:gd name="connsiteX1" fmla="*/ 329303 w 477365"/>
                  <a:gd name="connsiteY1" fmla="*/ 314225 h 506118"/>
                  <a:gd name="connsiteX2" fmla="*/ 329027 w 477365"/>
                  <a:gd name="connsiteY2" fmla="*/ 314930 h 506118"/>
                  <a:gd name="connsiteX3" fmla="*/ 328741 w 477365"/>
                  <a:gd name="connsiteY3" fmla="*/ 314225 h 506118"/>
                  <a:gd name="connsiteX4" fmla="*/ 230761 w 477365"/>
                  <a:gd name="connsiteY4" fmla="*/ 72173 h 506118"/>
                  <a:gd name="connsiteX5" fmla="*/ 110078 w 477365"/>
                  <a:gd name="connsiteY5" fmla="*/ 189046 h 506118"/>
                  <a:gd name="connsiteX6" fmla="*/ 110606 w 477365"/>
                  <a:gd name="connsiteY6" fmla="*/ 191576 h 506118"/>
                  <a:gd name="connsiteX7" fmla="*/ 350915 w 477365"/>
                  <a:gd name="connsiteY7" fmla="*/ 191576 h 506118"/>
                  <a:gd name="connsiteX8" fmla="*/ 351443 w 477365"/>
                  <a:gd name="connsiteY8" fmla="*/ 189046 h 506118"/>
                  <a:gd name="connsiteX9" fmla="*/ 230761 w 477365"/>
                  <a:gd name="connsiteY9" fmla="*/ 72173 h 506118"/>
                  <a:gd name="connsiteX10" fmla="*/ 238743 w 477365"/>
                  <a:gd name="connsiteY10" fmla="*/ 0 h 506118"/>
                  <a:gd name="connsiteX11" fmla="*/ 477365 w 477365"/>
                  <a:gd name="connsiteY11" fmla="*/ 244472 h 506118"/>
                  <a:gd name="connsiteX12" fmla="*/ 475222 w 477365"/>
                  <a:gd name="connsiteY12" fmla="*/ 266254 h 506118"/>
                  <a:gd name="connsiteX13" fmla="*/ 122119 w 477365"/>
                  <a:gd name="connsiteY13" fmla="*/ 266254 h 506118"/>
                  <a:gd name="connsiteX14" fmla="*/ 122119 w 477365"/>
                  <a:gd name="connsiteY14" fmla="*/ 314225 h 506118"/>
                  <a:gd name="connsiteX15" fmla="*/ 124053 w 477365"/>
                  <a:gd name="connsiteY15" fmla="*/ 314225 h 506118"/>
                  <a:gd name="connsiteX16" fmla="*/ 377570 w 477365"/>
                  <a:gd name="connsiteY16" fmla="*/ 332005 h 506118"/>
                  <a:gd name="connsiteX17" fmla="*/ 471233 w 477365"/>
                  <a:gd name="connsiteY17" fmla="*/ 371085 h 506118"/>
                  <a:gd name="connsiteX18" fmla="*/ 264641 w 477365"/>
                  <a:gd name="connsiteY18" fmla="*/ 506059 h 506118"/>
                  <a:gd name="connsiteX19" fmla="*/ 121 w 477365"/>
                  <a:gd name="connsiteY19" fmla="*/ 244472 h 506118"/>
                  <a:gd name="connsiteX20" fmla="*/ 238743 w 477365"/>
                  <a:gd name="connsiteY20" fmla="*/ 0 h 506118"/>
                  <a:gd name="connsiteX0" fmla="*/ 328741 w 477365"/>
                  <a:gd name="connsiteY0" fmla="*/ 314225 h 506354"/>
                  <a:gd name="connsiteX1" fmla="*/ 329303 w 477365"/>
                  <a:gd name="connsiteY1" fmla="*/ 314225 h 506354"/>
                  <a:gd name="connsiteX2" fmla="*/ 329027 w 477365"/>
                  <a:gd name="connsiteY2" fmla="*/ 314930 h 506354"/>
                  <a:gd name="connsiteX3" fmla="*/ 328741 w 477365"/>
                  <a:gd name="connsiteY3" fmla="*/ 314225 h 506354"/>
                  <a:gd name="connsiteX4" fmla="*/ 230761 w 477365"/>
                  <a:gd name="connsiteY4" fmla="*/ 72173 h 506354"/>
                  <a:gd name="connsiteX5" fmla="*/ 110078 w 477365"/>
                  <a:gd name="connsiteY5" fmla="*/ 189046 h 506354"/>
                  <a:gd name="connsiteX6" fmla="*/ 110606 w 477365"/>
                  <a:gd name="connsiteY6" fmla="*/ 191576 h 506354"/>
                  <a:gd name="connsiteX7" fmla="*/ 350915 w 477365"/>
                  <a:gd name="connsiteY7" fmla="*/ 191576 h 506354"/>
                  <a:gd name="connsiteX8" fmla="*/ 351443 w 477365"/>
                  <a:gd name="connsiteY8" fmla="*/ 189046 h 506354"/>
                  <a:gd name="connsiteX9" fmla="*/ 230761 w 477365"/>
                  <a:gd name="connsiteY9" fmla="*/ 72173 h 506354"/>
                  <a:gd name="connsiteX10" fmla="*/ 238743 w 477365"/>
                  <a:gd name="connsiteY10" fmla="*/ 0 h 506354"/>
                  <a:gd name="connsiteX11" fmla="*/ 477365 w 477365"/>
                  <a:gd name="connsiteY11" fmla="*/ 244472 h 506354"/>
                  <a:gd name="connsiteX12" fmla="*/ 475222 w 477365"/>
                  <a:gd name="connsiteY12" fmla="*/ 266254 h 506354"/>
                  <a:gd name="connsiteX13" fmla="*/ 122119 w 477365"/>
                  <a:gd name="connsiteY13" fmla="*/ 266254 h 506354"/>
                  <a:gd name="connsiteX14" fmla="*/ 122119 w 477365"/>
                  <a:gd name="connsiteY14" fmla="*/ 314225 h 506354"/>
                  <a:gd name="connsiteX15" fmla="*/ 124053 w 477365"/>
                  <a:gd name="connsiteY15" fmla="*/ 314225 h 506354"/>
                  <a:gd name="connsiteX16" fmla="*/ 377570 w 477365"/>
                  <a:gd name="connsiteY16" fmla="*/ 332005 h 506354"/>
                  <a:gd name="connsiteX17" fmla="*/ 471233 w 477365"/>
                  <a:gd name="connsiteY17" fmla="*/ 371085 h 506354"/>
                  <a:gd name="connsiteX18" fmla="*/ 264641 w 477365"/>
                  <a:gd name="connsiteY18" fmla="*/ 506059 h 506354"/>
                  <a:gd name="connsiteX19" fmla="*/ 121 w 477365"/>
                  <a:gd name="connsiteY19" fmla="*/ 244472 h 506354"/>
                  <a:gd name="connsiteX20" fmla="*/ 238743 w 477365"/>
                  <a:gd name="connsiteY20" fmla="*/ 0 h 506354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10687 w 477446"/>
                  <a:gd name="connsiteY6" fmla="*/ 191727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180614 w 477446"/>
                  <a:gd name="connsiteY6" fmla="*/ 206396 h 506505"/>
                  <a:gd name="connsiteX7" fmla="*/ 350996 w 477446"/>
                  <a:gd name="connsiteY7" fmla="*/ 191727 h 506505"/>
                  <a:gd name="connsiteX8" fmla="*/ 351524 w 477446"/>
                  <a:gd name="connsiteY8" fmla="*/ 189197 h 506505"/>
                  <a:gd name="connsiteX9" fmla="*/ 230842 w 477446"/>
                  <a:gd name="connsiteY9" fmla="*/ 72324 h 506505"/>
                  <a:gd name="connsiteX10" fmla="*/ 238824 w 477446"/>
                  <a:gd name="connsiteY10" fmla="*/ 151 h 506505"/>
                  <a:gd name="connsiteX11" fmla="*/ 477446 w 477446"/>
                  <a:gd name="connsiteY11" fmla="*/ 244623 h 506505"/>
                  <a:gd name="connsiteX12" fmla="*/ 475303 w 477446"/>
                  <a:gd name="connsiteY12" fmla="*/ 266405 h 506505"/>
                  <a:gd name="connsiteX13" fmla="*/ 122200 w 477446"/>
                  <a:gd name="connsiteY13" fmla="*/ 266405 h 506505"/>
                  <a:gd name="connsiteX14" fmla="*/ 122200 w 477446"/>
                  <a:gd name="connsiteY14" fmla="*/ 314376 h 506505"/>
                  <a:gd name="connsiteX15" fmla="*/ 124134 w 477446"/>
                  <a:gd name="connsiteY15" fmla="*/ 314376 h 506505"/>
                  <a:gd name="connsiteX16" fmla="*/ 377651 w 477446"/>
                  <a:gd name="connsiteY16" fmla="*/ 332156 h 506505"/>
                  <a:gd name="connsiteX17" fmla="*/ 471314 w 477446"/>
                  <a:gd name="connsiteY17" fmla="*/ 371236 h 506505"/>
                  <a:gd name="connsiteX18" fmla="*/ 264722 w 477446"/>
                  <a:gd name="connsiteY18" fmla="*/ 506210 h 506505"/>
                  <a:gd name="connsiteX19" fmla="*/ 202 w 477446"/>
                  <a:gd name="connsiteY19" fmla="*/ 244623 h 506505"/>
                  <a:gd name="connsiteX20" fmla="*/ 238824 w 477446"/>
                  <a:gd name="connsiteY20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10159 w 477446"/>
                  <a:gd name="connsiteY5" fmla="*/ 18919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30842 w 477446"/>
                  <a:gd name="connsiteY4" fmla="*/ 72324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30842 w 477446"/>
                  <a:gd name="connsiteY8" fmla="*/ 72324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8822 w 477446"/>
                  <a:gd name="connsiteY0" fmla="*/ 314376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328822 w 477446"/>
                  <a:gd name="connsiteY3" fmla="*/ 314376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268283 w 477446"/>
                  <a:gd name="connsiteY0" fmla="*/ 345332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68283 w 477446"/>
                  <a:gd name="connsiteY3" fmla="*/ 345332 h 506505"/>
                  <a:gd name="connsiteX4" fmla="*/ 248499 w 477446"/>
                  <a:gd name="connsiteY4" fmla="*/ 69943 h 506505"/>
                  <a:gd name="connsiteX5" fmla="*/ 125698 w 477446"/>
                  <a:gd name="connsiteY5" fmla="*/ 194087 h 506505"/>
                  <a:gd name="connsiteX6" fmla="*/ 350996 w 477446"/>
                  <a:gd name="connsiteY6" fmla="*/ 191727 h 506505"/>
                  <a:gd name="connsiteX7" fmla="*/ 351524 w 477446"/>
                  <a:gd name="connsiteY7" fmla="*/ 189197 h 506505"/>
                  <a:gd name="connsiteX8" fmla="*/ 248499 w 477446"/>
                  <a:gd name="connsiteY8" fmla="*/ 69943 h 506505"/>
                  <a:gd name="connsiteX9" fmla="*/ 238824 w 477446"/>
                  <a:gd name="connsiteY9" fmla="*/ 151 h 506505"/>
                  <a:gd name="connsiteX10" fmla="*/ 477446 w 477446"/>
                  <a:gd name="connsiteY10" fmla="*/ 244623 h 506505"/>
                  <a:gd name="connsiteX11" fmla="*/ 475303 w 477446"/>
                  <a:gd name="connsiteY11" fmla="*/ 266405 h 506505"/>
                  <a:gd name="connsiteX12" fmla="*/ 122200 w 477446"/>
                  <a:gd name="connsiteY12" fmla="*/ 266405 h 506505"/>
                  <a:gd name="connsiteX13" fmla="*/ 122200 w 477446"/>
                  <a:gd name="connsiteY13" fmla="*/ 314376 h 506505"/>
                  <a:gd name="connsiteX14" fmla="*/ 124134 w 477446"/>
                  <a:gd name="connsiteY14" fmla="*/ 314376 h 506505"/>
                  <a:gd name="connsiteX15" fmla="*/ 377651 w 477446"/>
                  <a:gd name="connsiteY15" fmla="*/ 332156 h 506505"/>
                  <a:gd name="connsiteX16" fmla="*/ 471314 w 477446"/>
                  <a:gd name="connsiteY16" fmla="*/ 371236 h 506505"/>
                  <a:gd name="connsiteX17" fmla="*/ 264722 w 477446"/>
                  <a:gd name="connsiteY17" fmla="*/ 506210 h 506505"/>
                  <a:gd name="connsiteX18" fmla="*/ 202 w 477446"/>
                  <a:gd name="connsiteY18" fmla="*/ 244623 h 506505"/>
                  <a:gd name="connsiteX19" fmla="*/ 238824 w 477446"/>
                  <a:gd name="connsiteY19" fmla="*/ 151 h 506505"/>
                  <a:gd name="connsiteX0" fmla="*/ 329108 w 477446"/>
                  <a:gd name="connsiteY0" fmla="*/ 315081 h 506505"/>
                  <a:gd name="connsiteX1" fmla="*/ 329384 w 477446"/>
                  <a:gd name="connsiteY1" fmla="*/ 314376 h 506505"/>
                  <a:gd name="connsiteX2" fmla="*/ 329108 w 477446"/>
                  <a:gd name="connsiteY2" fmla="*/ 315081 h 506505"/>
                  <a:gd name="connsiteX3" fmla="*/ 248499 w 477446"/>
                  <a:gd name="connsiteY3" fmla="*/ 69943 h 506505"/>
                  <a:gd name="connsiteX4" fmla="*/ 125698 w 477446"/>
                  <a:gd name="connsiteY4" fmla="*/ 194087 h 506505"/>
                  <a:gd name="connsiteX5" fmla="*/ 350996 w 477446"/>
                  <a:gd name="connsiteY5" fmla="*/ 191727 h 506505"/>
                  <a:gd name="connsiteX6" fmla="*/ 351524 w 477446"/>
                  <a:gd name="connsiteY6" fmla="*/ 189197 h 506505"/>
                  <a:gd name="connsiteX7" fmla="*/ 248499 w 477446"/>
                  <a:gd name="connsiteY7" fmla="*/ 69943 h 506505"/>
                  <a:gd name="connsiteX8" fmla="*/ 238824 w 477446"/>
                  <a:gd name="connsiteY8" fmla="*/ 151 h 506505"/>
                  <a:gd name="connsiteX9" fmla="*/ 477446 w 477446"/>
                  <a:gd name="connsiteY9" fmla="*/ 244623 h 506505"/>
                  <a:gd name="connsiteX10" fmla="*/ 475303 w 477446"/>
                  <a:gd name="connsiteY10" fmla="*/ 266405 h 506505"/>
                  <a:gd name="connsiteX11" fmla="*/ 122200 w 477446"/>
                  <a:gd name="connsiteY11" fmla="*/ 266405 h 506505"/>
                  <a:gd name="connsiteX12" fmla="*/ 122200 w 477446"/>
                  <a:gd name="connsiteY12" fmla="*/ 314376 h 506505"/>
                  <a:gd name="connsiteX13" fmla="*/ 124134 w 477446"/>
                  <a:gd name="connsiteY13" fmla="*/ 314376 h 506505"/>
                  <a:gd name="connsiteX14" fmla="*/ 377651 w 477446"/>
                  <a:gd name="connsiteY14" fmla="*/ 332156 h 506505"/>
                  <a:gd name="connsiteX15" fmla="*/ 471314 w 477446"/>
                  <a:gd name="connsiteY15" fmla="*/ 371236 h 506505"/>
                  <a:gd name="connsiteX16" fmla="*/ 264722 w 477446"/>
                  <a:gd name="connsiteY16" fmla="*/ 506210 h 506505"/>
                  <a:gd name="connsiteX17" fmla="*/ 202 w 477446"/>
                  <a:gd name="connsiteY17" fmla="*/ 244623 h 506505"/>
                  <a:gd name="connsiteX18" fmla="*/ 238824 w 477446"/>
                  <a:gd name="connsiteY18" fmla="*/ 151 h 506505"/>
                  <a:gd name="connsiteX0" fmla="*/ 248499 w 477446"/>
                  <a:gd name="connsiteY0" fmla="*/ 69943 h 506505"/>
                  <a:gd name="connsiteX1" fmla="*/ 125698 w 477446"/>
                  <a:gd name="connsiteY1" fmla="*/ 194087 h 506505"/>
                  <a:gd name="connsiteX2" fmla="*/ 350996 w 477446"/>
                  <a:gd name="connsiteY2" fmla="*/ 191727 h 506505"/>
                  <a:gd name="connsiteX3" fmla="*/ 351524 w 477446"/>
                  <a:gd name="connsiteY3" fmla="*/ 189197 h 506505"/>
                  <a:gd name="connsiteX4" fmla="*/ 248499 w 477446"/>
                  <a:gd name="connsiteY4" fmla="*/ 69943 h 506505"/>
                  <a:gd name="connsiteX5" fmla="*/ 238824 w 477446"/>
                  <a:gd name="connsiteY5" fmla="*/ 151 h 506505"/>
                  <a:gd name="connsiteX6" fmla="*/ 477446 w 477446"/>
                  <a:gd name="connsiteY6" fmla="*/ 244623 h 506505"/>
                  <a:gd name="connsiteX7" fmla="*/ 475303 w 477446"/>
                  <a:gd name="connsiteY7" fmla="*/ 266405 h 506505"/>
                  <a:gd name="connsiteX8" fmla="*/ 122200 w 477446"/>
                  <a:gd name="connsiteY8" fmla="*/ 266405 h 506505"/>
                  <a:gd name="connsiteX9" fmla="*/ 122200 w 477446"/>
                  <a:gd name="connsiteY9" fmla="*/ 314376 h 506505"/>
                  <a:gd name="connsiteX10" fmla="*/ 124134 w 477446"/>
                  <a:gd name="connsiteY10" fmla="*/ 314376 h 506505"/>
                  <a:gd name="connsiteX11" fmla="*/ 377651 w 477446"/>
                  <a:gd name="connsiteY11" fmla="*/ 332156 h 506505"/>
                  <a:gd name="connsiteX12" fmla="*/ 471314 w 477446"/>
                  <a:gd name="connsiteY12" fmla="*/ 371236 h 506505"/>
                  <a:gd name="connsiteX13" fmla="*/ 264722 w 477446"/>
                  <a:gd name="connsiteY13" fmla="*/ 506210 h 506505"/>
                  <a:gd name="connsiteX14" fmla="*/ 202 w 477446"/>
                  <a:gd name="connsiteY14" fmla="*/ 244623 h 506505"/>
                  <a:gd name="connsiteX15" fmla="*/ 238824 w 477446"/>
                  <a:gd name="connsiteY15" fmla="*/ 151 h 506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7446" h="506505">
                    <a:moveTo>
                      <a:pt x="248499" y="69943"/>
                    </a:moveTo>
                    <a:cubicBezTo>
                      <a:pt x="173024" y="75521"/>
                      <a:pt x="130742" y="96202"/>
                      <a:pt x="125698" y="194087"/>
                    </a:cubicBezTo>
                    <a:lnTo>
                      <a:pt x="350996" y="191727"/>
                    </a:lnTo>
                    <a:lnTo>
                      <a:pt x="351524" y="189197"/>
                    </a:lnTo>
                    <a:cubicBezTo>
                      <a:pt x="351524" y="124650"/>
                      <a:pt x="323974" y="64365"/>
                      <a:pt x="248499" y="69943"/>
                    </a:cubicBezTo>
                    <a:close/>
                    <a:moveTo>
                      <a:pt x="238824" y="151"/>
                    </a:moveTo>
                    <a:cubicBezTo>
                      <a:pt x="417229" y="-4739"/>
                      <a:pt x="477446" y="109605"/>
                      <a:pt x="477446" y="244623"/>
                    </a:cubicBezTo>
                    <a:lnTo>
                      <a:pt x="475303" y="266405"/>
                    </a:lnTo>
                    <a:lnTo>
                      <a:pt x="122200" y="266405"/>
                    </a:lnTo>
                    <a:lnTo>
                      <a:pt x="122200" y="314376"/>
                    </a:lnTo>
                    <a:lnTo>
                      <a:pt x="124134" y="314376"/>
                    </a:lnTo>
                    <a:cubicBezTo>
                      <a:pt x="200870" y="481667"/>
                      <a:pt x="363072" y="409357"/>
                      <a:pt x="377651" y="332156"/>
                    </a:cubicBezTo>
                    <a:lnTo>
                      <a:pt x="471314" y="371236"/>
                    </a:lnTo>
                    <a:cubicBezTo>
                      <a:pt x="448176" y="397393"/>
                      <a:pt x="380464" y="501868"/>
                      <a:pt x="264722" y="506210"/>
                    </a:cubicBezTo>
                    <a:cubicBezTo>
                      <a:pt x="32751" y="514912"/>
                      <a:pt x="4518" y="328966"/>
                      <a:pt x="202" y="244623"/>
                    </a:cubicBezTo>
                    <a:cubicBezTo>
                      <a:pt x="-4114" y="160280"/>
                      <a:pt x="60419" y="5041"/>
                      <a:pt x="238824" y="151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364110" y="-692683"/>
                <a:ext cx="449163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 userDrawn="1"/>
            </p:nvSpPr>
            <p:spPr>
              <a:xfrm rot="11700000">
                <a:off x="9910855" y="-684388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>
              <a:xfrm rot="11700000">
                <a:off x="10484007" y="-688360"/>
                <a:ext cx="493404" cy="684388"/>
              </a:xfrm>
              <a:custGeom>
                <a:avLst/>
                <a:gdLst>
                  <a:gd name="connsiteX0" fmla="*/ 272669 w 493405"/>
                  <a:gd name="connsiteY0" fmla="*/ 582533 h 684389"/>
                  <a:gd name="connsiteX1" fmla="*/ 341453 w 493405"/>
                  <a:gd name="connsiteY1" fmla="*/ 405828 h 684389"/>
                  <a:gd name="connsiteX2" fmla="*/ 193532 w 493405"/>
                  <a:gd name="connsiteY2" fmla="*/ 287189 h 684389"/>
                  <a:gd name="connsiteX3" fmla="*/ 124748 w 493405"/>
                  <a:gd name="connsiteY3" fmla="*/ 463894 h 684389"/>
                  <a:gd name="connsiteX4" fmla="*/ 272669 w 493405"/>
                  <a:gd name="connsiteY4" fmla="*/ 582533 h 684389"/>
                  <a:gd name="connsiteX5" fmla="*/ 274182 w 493405"/>
                  <a:gd name="connsiteY5" fmla="*/ 676942 h 684389"/>
                  <a:gd name="connsiteX6" fmla="*/ 203843 w 493405"/>
                  <a:gd name="connsiteY6" fmla="*/ 683659 h 684389"/>
                  <a:gd name="connsiteX7" fmla="*/ 7125 w 493405"/>
                  <a:gd name="connsiteY7" fmla="*/ 497615 h 684389"/>
                  <a:gd name="connsiteX8" fmla="*/ 78421 w 493405"/>
                  <a:gd name="connsiteY8" fmla="*/ 243836 h 684389"/>
                  <a:gd name="connsiteX9" fmla="*/ 213349 w 493405"/>
                  <a:gd name="connsiteY9" fmla="*/ 185179 h 684389"/>
                  <a:gd name="connsiteX10" fmla="*/ 274611 w 493405"/>
                  <a:gd name="connsiteY10" fmla="*/ 194332 h 684389"/>
                  <a:gd name="connsiteX11" fmla="*/ 229681 w 493405"/>
                  <a:gd name="connsiteY11" fmla="*/ 26653 h 684389"/>
                  <a:gd name="connsiteX12" fmla="*/ 329153 w 493405"/>
                  <a:gd name="connsiteY12" fmla="*/ 0 h 684389"/>
                  <a:gd name="connsiteX13" fmla="*/ 493405 w 493405"/>
                  <a:gd name="connsiteY13" fmla="*/ 612996 h 684389"/>
                  <a:gd name="connsiteX14" fmla="*/ 393933 w 493405"/>
                  <a:gd name="connsiteY14" fmla="*/ 639649 h 684389"/>
                  <a:gd name="connsiteX15" fmla="*/ 383624 w 493405"/>
                  <a:gd name="connsiteY15" fmla="*/ 601176 h 684389"/>
                  <a:gd name="connsiteX16" fmla="*/ 337614 w 493405"/>
                  <a:gd name="connsiteY16" fmla="*/ 646414 h 684389"/>
                  <a:gd name="connsiteX17" fmla="*/ 274182 w 493405"/>
                  <a:gd name="connsiteY17" fmla="*/ 676942 h 68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3405" h="684389">
                    <a:moveTo>
                      <a:pt x="272669" y="582533"/>
                    </a:moveTo>
                    <a:cubicBezTo>
                      <a:pt x="332511" y="566498"/>
                      <a:pt x="363306" y="487385"/>
                      <a:pt x="341453" y="405828"/>
                    </a:cubicBezTo>
                    <a:cubicBezTo>
                      <a:pt x="319600" y="324271"/>
                      <a:pt x="253374" y="271155"/>
                      <a:pt x="193532" y="287189"/>
                    </a:cubicBezTo>
                    <a:cubicBezTo>
                      <a:pt x="133690" y="303224"/>
                      <a:pt x="102895" y="382337"/>
                      <a:pt x="124748" y="463894"/>
                    </a:cubicBezTo>
                    <a:cubicBezTo>
                      <a:pt x="146601" y="545451"/>
                      <a:pt x="212827" y="598567"/>
                      <a:pt x="272669" y="582533"/>
                    </a:cubicBezTo>
                    <a:close/>
                    <a:moveTo>
                      <a:pt x="274182" y="676942"/>
                    </a:moveTo>
                    <a:cubicBezTo>
                      <a:pt x="251637" y="683326"/>
                      <a:pt x="227940" y="685742"/>
                      <a:pt x="203843" y="683659"/>
                    </a:cubicBezTo>
                    <a:cubicBezTo>
                      <a:pt x="109890" y="675539"/>
                      <a:pt x="30863" y="600800"/>
                      <a:pt x="7125" y="497615"/>
                    </a:cubicBezTo>
                    <a:cubicBezTo>
                      <a:pt x="-14288" y="404544"/>
                      <a:pt x="13444" y="305830"/>
                      <a:pt x="78421" y="243836"/>
                    </a:cubicBezTo>
                    <a:cubicBezTo>
                      <a:pt x="117406" y="206639"/>
                      <a:pt x="165117" y="186985"/>
                      <a:pt x="213349" y="185179"/>
                    </a:cubicBezTo>
                    <a:lnTo>
                      <a:pt x="274611" y="194332"/>
                    </a:lnTo>
                    <a:lnTo>
                      <a:pt x="229681" y="26653"/>
                    </a:lnTo>
                    <a:lnTo>
                      <a:pt x="329153" y="0"/>
                    </a:lnTo>
                    <a:lnTo>
                      <a:pt x="493405" y="612996"/>
                    </a:lnTo>
                    <a:lnTo>
                      <a:pt x="393933" y="639649"/>
                    </a:lnTo>
                    <a:lnTo>
                      <a:pt x="383624" y="601176"/>
                    </a:lnTo>
                    <a:lnTo>
                      <a:pt x="337614" y="646414"/>
                    </a:lnTo>
                    <a:cubicBezTo>
                      <a:pt x="318120" y="660206"/>
                      <a:pt x="296726" y="670558"/>
                      <a:pt x="274182" y="67694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 userDrawn="1"/>
            </p:nvSpPr>
            <p:spPr>
              <a:xfrm>
                <a:off x="11687139" y="-680173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>
              <a:xfrm>
                <a:off x="4815307" y="-692683"/>
                <a:ext cx="449162" cy="510331"/>
              </a:xfrm>
              <a:custGeom>
                <a:avLst/>
                <a:gdLst>
                  <a:gd name="connsiteX0" fmla="*/ 220763 w 444983"/>
                  <a:gd name="connsiteY0" fmla="*/ 257291 h 511033"/>
                  <a:gd name="connsiteX1" fmla="*/ 114765 w 444983"/>
                  <a:gd name="connsiteY1" fmla="*/ 350885 h 511033"/>
                  <a:gd name="connsiteX2" fmla="*/ 114764 w 444983"/>
                  <a:gd name="connsiteY2" fmla="*/ 350885 h 511033"/>
                  <a:gd name="connsiteX3" fmla="*/ 220762 w 444983"/>
                  <a:gd name="connsiteY3" fmla="*/ 444479 h 511033"/>
                  <a:gd name="connsiteX4" fmla="*/ 326760 w 444983"/>
                  <a:gd name="connsiteY4" fmla="*/ 350885 h 511033"/>
                  <a:gd name="connsiteX5" fmla="*/ 326760 w 444983"/>
                  <a:gd name="connsiteY5" fmla="*/ 257291 h 511033"/>
                  <a:gd name="connsiteX6" fmla="*/ 202840 w 444983"/>
                  <a:gd name="connsiteY6" fmla="*/ 2774 h 511033"/>
                  <a:gd name="connsiteX7" fmla="*/ 444077 w 444983"/>
                  <a:gd name="connsiteY7" fmla="*/ 89555 h 511033"/>
                  <a:gd name="connsiteX8" fmla="*/ 444983 w 444983"/>
                  <a:gd name="connsiteY8" fmla="*/ 503326 h 511033"/>
                  <a:gd name="connsiteX9" fmla="*/ 342002 w 444983"/>
                  <a:gd name="connsiteY9" fmla="*/ 503326 h 511033"/>
                  <a:gd name="connsiteX10" fmla="*/ 342002 w 444983"/>
                  <a:gd name="connsiteY10" fmla="*/ 360043 h 511033"/>
                  <a:gd name="connsiteX11" fmla="*/ 171001 w 444983"/>
                  <a:gd name="connsiteY11" fmla="*/ 511033 h 511033"/>
                  <a:gd name="connsiteX12" fmla="*/ 0 w 444983"/>
                  <a:gd name="connsiteY12" fmla="*/ 360043 h 511033"/>
                  <a:gd name="connsiteX13" fmla="*/ 1 w 444983"/>
                  <a:gd name="connsiteY13" fmla="*/ 360043 h 511033"/>
                  <a:gd name="connsiteX14" fmla="*/ 171002 w 444983"/>
                  <a:gd name="connsiteY14" fmla="*/ 209053 h 511033"/>
                  <a:gd name="connsiteX15" fmla="*/ 342002 w 444983"/>
                  <a:gd name="connsiteY15" fmla="*/ 209053 h 511033"/>
                  <a:gd name="connsiteX16" fmla="*/ 341683 w 444983"/>
                  <a:gd name="connsiteY16" fmla="*/ 134798 h 511033"/>
                  <a:gd name="connsiteX17" fmla="*/ 106258 w 444983"/>
                  <a:gd name="connsiteY17" fmla="*/ 161866 h 511033"/>
                  <a:gd name="connsiteX18" fmla="*/ 18739 w 444983"/>
                  <a:gd name="connsiteY18" fmla="*/ 145198 h 511033"/>
                  <a:gd name="connsiteX19" fmla="*/ 202840 w 444983"/>
                  <a:gd name="connsiteY19" fmla="*/ 2774 h 511033"/>
                  <a:gd name="connsiteX0" fmla="*/ 220763 w 444983"/>
                  <a:gd name="connsiteY0" fmla="*/ 256062 h 509804"/>
                  <a:gd name="connsiteX1" fmla="*/ 114765 w 444983"/>
                  <a:gd name="connsiteY1" fmla="*/ 349656 h 509804"/>
                  <a:gd name="connsiteX2" fmla="*/ 114764 w 444983"/>
                  <a:gd name="connsiteY2" fmla="*/ 349656 h 509804"/>
                  <a:gd name="connsiteX3" fmla="*/ 220762 w 444983"/>
                  <a:gd name="connsiteY3" fmla="*/ 443250 h 509804"/>
                  <a:gd name="connsiteX4" fmla="*/ 326760 w 444983"/>
                  <a:gd name="connsiteY4" fmla="*/ 349656 h 509804"/>
                  <a:gd name="connsiteX5" fmla="*/ 326760 w 444983"/>
                  <a:gd name="connsiteY5" fmla="*/ 256062 h 509804"/>
                  <a:gd name="connsiteX6" fmla="*/ 220763 w 444983"/>
                  <a:gd name="connsiteY6" fmla="*/ 256062 h 509804"/>
                  <a:gd name="connsiteX7" fmla="*/ 202840 w 444983"/>
                  <a:gd name="connsiteY7" fmla="*/ 1545 h 509804"/>
                  <a:gd name="connsiteX8" fmla="*/ 444077 w 444983"/>
                  <a:gd name="connsiteY8" fmla="*/ 88326 h 509804"/>
                  <a:gd name="connsiteX9" fmla="*/ 444983 w 444983"/>
                  <a:gd name="connsiteY9" fmla="*/ 502097 h 509804"/>
                  <a:gd name="connsiteX10" fmla="*/ 342002 w 444983"/>
                  <a:gd name="connsiteY10" fmla="*/ 502097 h 509804"/>
                  <a:gd name="connsiteX11" fmla="*/ 342002 w 444983"/>
                  <a:gd name="connsiteY11" fmla="*/ 358814 h 509804"/>
                  <a:gd name="connsiteX12" fmla="*/ 171001 w 444983"/>
                  <a:gd name="connsiteY12" fmla="*/ 509804 h 509804"/>
                  <a:gd name="connsiteX13" fmla="*/ 0 w 444983"/>
                  <a:gd name="connsiteY13" fmla="*/ 358814 h 509804"/>
                  <a:gd name="connsiteX14" fmla="*/ 1 w 444983"/>
                  <a:gd name="connsiteY14" fmla="*/ 358814 h 509804"/>
                  <a:gd name="connsiteX15" fmla="*/ 171002 w 444983"/>
                  <a:gd name="connsiteY15" fmla="*/ 207824 h 509804"/>
                  <a:gd name="connsiteX16" fmla="*/ 342002 w 444983"/>
                  <a:gd name="connsiteY16" fmla="*/ 207824 h 509804"/>
                  <a:gd name="connsiteX17" fmla="*/ 341683 w 444983"/>
                  <a:gd name="connsiteY17" fmla="*/ 133569 h 509804"/>
                  <a:gd name="connsiteX18" fmla="*/ 106258 w 444983"/>
                  <a:gd name="connsiteY18" fmla="*/ 160637 h 509804"/>
                  <a:gd name="connsiteX19" fmla="*/ 18739 w 444983"/>
                  <a:gd name="connsiteY19" fmla="*/ 143969 h 509804"/>
                  <a:gd name="connsiteX20" fmla="*/ 202840 w 444983"/>
                  <a:gd name="connsiteY20" fmla="*/ 1545 h 509804"/>
                  <a:gd name="connsiteX0" fmla="*/ 220763 w 444983"/>
                  <a:gd name="connsiteY0" fmla="*/ 255414 h 509156"/>
                  <a:gd name="connsiteX1" fmla="*/ 114765 w 444983"/>
                  <a:gd name="connsiteY1" fmla="*/ 349008 h 509156"/>
                  <a:gd name="connsiteX2" fmla="*/ 114764 w 444983"/>
                  <a:gd name="connsiteY2" fmla="*/ 349008 h 509156"/>
                  <a:gd name="connsiteX3" fmla="*/ 220762 w 444983"/>
                  <a:gd name="connsiteY3" fmla="*/ 442602 h 509156"/>
                  <a:gd name="connsiteX4" fmla="*/ 326760 w 444983"/>
                  <a:gd name="connsiteY4" fmla="*/ 349008 h 509156"/>
                  <a:gd name="connsiteX5" fmla="*/ 326760 w 444983"/>
                  <a:gd name="connsiteY5" fmla="*/ 255414 h 509156"/>
                  <a:gd name="connsiteX6" fmla="*/ 220763 w 444983"/>
                  <a:gd name="connsiteY6" fmla="*/ 255414 h 509156"/>
                  <a:gd name="connsiteX7" fmla="*/ 202840 w 444983"/>
                  <a:gd name="connsiteY7" fmla="*/ 897 h 509156"/>
                  <a:gd name="connsiteX8" fmla="*/ 444077 w 444983"/>
                  <a:gd name="connsiteY8" fmla="*/ 128206 h 509156"/>
                  <a:gd name="connsiteX9" fmla="*/ 444983 w 444983"/>
                  <a:gd name="connsiteY9" fmla="*/ 501449 h 509156"/>
                  <a:gd name="connsiteX10" fmla="*/ 342002 w 444983"/>
                  <a:gd name="connsiteY10" fmla="*/ 501449 h 509156"/>
                  <a:gd name="connsiteX11" fmla="*/ 342002 w 444983"/>
                  <a:gd name="connsiteY11" fmla="*/ 358166 h 509156"/>
                  <a:gd name="connsiteX12" fmla="*/ 171001 w 444983"/>
                  <a:gd name="connsiteY12" fmla="*/ 509156 h 509156"/>
                  <a:gd name="connsiteX13" fmla="*/ 0 w 444983"/>
                  <a:gd name="connsiteY13" fmla="*/ 358166 h 509156"/>
                  <a:gd name="connsiteX14" fmla="*/ 1 w 444983"/>
                  <a:gd name="connsiteY14" fmla="*/ 358166 h 509156"/>
                  <a:gd name="connsiteX15" fmla="*/ 171002 w 444983"/>
                  <a:gd name="connsiteY15" fmla="*/ 207176 h 509156"/>
                  <a:gd name="connsiteX16" fmla="*/ 342002 w 444983"/>
                  <a:gd name="connsiteY16" fmla="*/ 207176 h 509156"/>
                  <a:gd name="connsiteX17" fmla="*/ 341683 w 444983"/>
                  <a:gd name="connsiteY17" fmla="*/ 132921 h 509156"/>
                  <a:gd name="connsiteX18" fmla="*/ 106258 w 444983"/>
                  <a:gd name="connsiteY18" fmla="*/ 159989 h 509156"/>
                  <a:gd name="connsiteX19" fmla="*/ 18739 w 444983"/>
                  <a:gd name="connsiteY19" fmla="*/ 143321 h 509156"/>
                  <a:gd name="connsiteX20" fmla="*/ 202840 w 444983"/>
                  <a:gd name="connsiteY20" fmla="*/ 897 h 509156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60977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41683 w 444983"/>
                  <a:gd name="connsiteY17" fmla="*/ 133909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339150 w 444983"/>
                  <a:gd name="connsiteY17" fmla="*/ 146573 h 510144"/>
                  <a:gd name="connsiteX18" fmla="*/ 106258 w 444983"/>
                  <a:gd name="connsiteY18" fmla="*/ 171109 h 510144"/>
                  <a:gd name="connsiteX19" fmla="*/ 18739 w 444983"/>
                  <a:gd name="connsiteY19" fmla="*/ 144309 h 510144"/>
                  <a:gd name="connsiteX20" fmla="*/ 202840 w 444983"/>
                  <a:gd name="connsiteY20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4983"/>
                  <a:gd name="connsiteY0" fmla="*/ 256402 h 510144"/>
                  <a:gd name="connsiteX1" fmla="*/ 114765 w 444983"/>
                  <a:gd name="connsiteY1" fmla="*/ 349996 h 510144"/>
                  <a:gd name="connsiteX2" fmla="*/ 114764 w 444983"/>
                  <a:gd name="connsiteY2" fmla="*/ 349996 h 510144"/>
                  <a:gd name="connsiteX3" fmla="*/ 220762 w 444983"/>
                  <a:gd name="connsiteY3" fmla="*/ 443590 h 510144"/>
                  <a:gd name="connsiteX4" fmla="*/ 326760 w 444983"/>
                  <a:gd name="connsiteY4" fmla="*/ 349996 h 510144"/>
                  <a:gd name="connsiteX5" fmla="*/ 326760 w 444983"/>
                  <a:gd name="connsiteY5" fmla="*/ 256402 h 510144"/>
                  <a:gd name="connsiteX6" fmla="*/ 220763 w 444983"/>
                  <a:gd name="connsiteY6" fmla="*/ 256402 h 510144"/>
                  <a:gd name="connsiteX7" fmla="*/ 202840 w 444983"/>
                  <a:gd name="connsiteY7" fmla="*/ 1885 h 510144"/>
                  <a:gd name="connsiteX8" fmla="*/ 444077 w 444983"/>
                  <a:gd name="connsiteY8" fmla="*/ 129194 h 510144"/>
                  <a:gd name="connsiteX9" fmla="*/ 444983 w 444983"/>
                  <a:gd name="connsiteY9" fmla="*/ 502437 h 510144"/>
                  <a:gd name="connsiteX10" fmla="*/ 342002 w 444983"/>
                  <a:gd name="connsiteY10" fmla="*/ 502437 h 510144"/>
                  <a:gd name="connsiteX11" fmla="*/ 342002 w 444983"/>
                  <a:gd name="connsiteY11" fmla="*/ 359154 h 510144"/>
                  <a:gd name="connsiteX12" fmla="*/ 171001 w 444983"/>
                  <a:gd name="connsiteY12" fmla="*/ 510144 h 510144"/>
                  <a:gd name="connsiteX13" fmla="*/ 0 w 444983"/>
                  <a:gd name="connsiteY13" fmla="*/ 359154 h 510144"/>
                  <a:gd name="connsiteX14" fmla="*/ 1 w 444983"/>
                  <a:gd name="connsiteY14" fmla="*/ 359154 h 510144"/>
                  <a:gd name="connsiteX15" fmla="*/ 171002 w 444983"/>
                  <a:gd name="connsiteY15" fmla="*/ 208164 h 510144"/>
                  <a:gd name="connsiteX16" fmla="*/ 342002 w 444983"/>
                  <a:gd name="connsiteY16" fmla="*/ 208164 h 510144"/>
                  <a:gd name="connsiteX17" fmla="*/ 106258 w 444983"/>
                  <a:gd name="connsiteY17" fmla="*/ 171109 h 510144"/>
                  <a:gd name="connsiteX18" fmla="*/ 18739 w 444983"/>
                  <a:gd name="connsiteY18" fmla="*/ 144309 h 510144"/>
                  <a:gd name="connsiteX19" fmla="*/ 202840 w 444983"/>
                  <a:gd name="connsiteY19" fmla="*/ 1885 h 510144"/>
                  <a:gd name="connsiteX0" fmla="*/ 220763 w 449162"/>
                  <a:gd name="connsiteY0" fmla="*/ 255361 h 509103"/>
                  <a:gd name="connsiteX1" fmla="*/ 114765 w 449162"/>
                  <a:gd name="connsiteY1" fmla="*/ 348955 h 509103"/>
                  <a:gd name="connsiteX2" fmla="*/ 114764 w 449162"/>
                  <a:gd name="connsiteY2" fmla="*/ 348955 h 509103"/>
                  <a:gd name="connsiteX3" fmla="*/ 220762 w 449162"/>
                  <a:gd name="connsiteY3" fmla="*/ 442549 h 509103"/>
                  <a:gd name="connsiteX4" fmla="*/ 326760 w 449162"/>
                  <a:gd name="connsiteY4" fmla="*/ 348955 h 509103"/>
                  <a:gd name="connsiteX5" fmla="*/ 326760 w 449162"/>
                  <a:gd name="connsiteY5" fmla="*/ 255361 h 509103"/>
                  <a:gd name="connsiteX6" fmla="*/ 220763 w 449162"/>
                  <a:gd name="connsiteY6" fmla="*/ 255361 h 509103"/>
                  <a:gd name="connsiteX7" fmla="*/ 202840 w 449162"/>
                  <a:gd name="connsiteY7" fmla="*/ 844 h 509103"/>
                  <a:gd name="connsiteX8" fmla="*/ 449143 w 449162"/>
                  <a:gd name="connsiteY8" fmla="*/ 186411 h 509103"/>
                  <a:gd name="connsiteX9" fmla="*/ 444983 w 449162"/>
                  <a:gd name="connsiteY9" fmla="*/ 501396 h 509103"/>
                  <a:gd name="connsiteX10" fmla="*/ 342002 w 449162"/>
                  <a:gd name="connsiteY10" fmla="*/ 501396 h 509103"/>
                  <a:gd name="connsiteX11" fmla="*/ 342002 w 449162"/>
                  <a:gd name="connsiteY11" fmla="*/ 358113 h 509103"/>
                  <a:gd name="connsiteX12" fmla="*/ 171001 w 449162"/>
                  <a:gd name="connsiteY12" fmla="*/ 509103 h 509103"/>
                  <a:gd name="connsiteX13" fmla="*/ 0 w 449162"/>
                  <a:gd name="connsiteY13" fmla="*/ 358113 h 509103"/>
                  <a:gd name="connsiteX14" fmla="*/ 1 w 449162"/>
                  <a:gd name="connsiteY14" fmla="*/ 358113 h 509103"/>
                  <a:gd name="connsiteX15" fmla="*/ 171002 w 449162"/>
                  <a:gd name="connsiteY15" fmla="*/ 207123 h 509103"/>
                  <a:gd name="connsiteX16" fmla="*/ 342002 w 449162"/>
                  <a:gd name="connsiteY16" fmla="*/ 207123 h 509103"/>
                  <a:gd name="connsiteX17" fmla="*/ 106258 w 449162"/>
                  <a:gd name="connsiteY17" fmla="*/ 170068 h 509103"/>
                  <a:gd name="connsiteX18" fmla="*/ 18739 w 449162"/>
                  <a:gd name="connsiteY18" fmla="*/ 143268 h 509103"/>
                  <a:gd name="connsiteX19" fmla="*/ 202840 w 449162"/>
                  <a:gd name="connsiteY19" fmla="*/ 844 h 509103"/>
                  <a:gd name="connsiteX0" fmla="*/ 220763 w 449162"/>
                  <a:gd name="connsiteY0" fmla="*/ 255824 h 509566"/>
                  <a:gd name="connsiteX1" fmla="*/ 114765 w 449162"/>
                  <a:gd name="connsiteY1" fmla="*/ 349418 h 509566"/>
                  <a:gd name="connsiteX2" fmla="*/ 114764 w 449162"/>
                  <a:gd name="connsiteY2" fmla="*/ 349418 h 509566"/>
                  <a:gd name="connsiteX3" fmla="*/ 220762 w 449162"/>
                  <a:gd name="connsiteY3" fmla="*/ 443012 h 509566"/>
                  <a:gd name="connsiteX4" fmla="*/ 326760 w 449162"/>
                  <a:gd name="connsiteY4" fmla="*/ 349418 h 509566"/>
                  <a:gd name="connsiteX5" fmla="*/ 326760 w 449162"/>
                  <a:gd name="connsiteY5" fmla="*/ 255824 h 509566"/>
                  <a:gd name="connsiteX6" fmla="*/ 220763 w 449162"/>
                  <a:gd name="connsiteY6" fmla="*/ 255824 h 509566"/>
                  <a:gd name="connsiteX7" fmla="*/ 202840 w 449162"/>
                  <a:gd name="connsiteY7" fmla="*/ 1307 h 509566"/>
                  <a:gd name="connsiteX8" fmla="*/ 449143 w 449162"/>
                  <a:gd name="connsiteY8" fmla="*/ 186874 h 509566"/>
                  <a:gd name="connsiteX9" fmla="*/ 444983 w 449162"/>
                  <a:gd name="connsiteY9" fmla="*/ 501859 h 509566"/>
                  <a:gd name="connsiteX10" fmla="*/ 342002 w 449162"/>
                  <a:gd name="connsiteY10" fmla="*/ 501859 h 509566"/>
                  <a:gd name="connsiteX11" fmla="*/ 342002 w 449162"/>
                  <a:gd name="connsiteY11" fmla="*/ 358576 h 509566"/>
                  <a:gd name="connsiteX12" fmla="*/ 171001 w 449162"/>
                  <a:gd name="connsiteY12" fmla="*/ 509566 h 509566"/>
                  <a:gd name="connsiteX13" fmla="*/ 0 w 449162"/>
                  <a:gd name="connsiteY13" fmla="*/ 358576 h 509566"/>
                  <a:gd name="connsiteX14" fmla="*/ 1 w 449162"/>
                  <a:gd name="connsiteY14" fmla="*/ 358576 h 509566"/>
                  <a:gd name="connsiteX15" fmla="*/ 171002 w 449162"/>
                  <a:gd name="connsiteY15" fmla="*/ 207586 h 509566"/>
                  <a:gd name="connsiteX16" fmla="*/ 342002 w 449162"/>
                  <a:gd name="connsiteY16" fmla="*/ 207586 h 509566"/>
                  <a:gd name="connsiteX17" fmla="*/ 106258 w 449162"/>
                  <a:gd name="connsiteY17" fmla="*/ 170531 h 509566"/>
                  <a:gd name="connsiteX18" fmla="*/ 18739 w 449162"/>
                  <a:gd name="connsiteY18" fmla="*/ 143731 h 509566"/>
                  <a:gd name="connsiteX19" fmla="*/ 202840 w 449162"/>
                  <a:gd name="connsiteY19" fmla="*/ 1307 h 509566"/>
                  <a:gd name="connsiteX0" fmla="*/ 220763 w 449162"/>
                  <a:gd name="connsiteY0" fmla="*/ 256590 h 510332"/>
                  <a:gd name="connsiteX1" fmla="*/ 114765 w 449162"/>
                  <a:gd name="connsiteY1" fmla="*/ 350184 h 510332"/>
                  <a:gd name="connsiteX2" fmla="*/ 114764 w 449162"/>
                  <a:gd name="connsiteY2" fmla="*/ 350184 h 510332"/>
                  <a:gd name="connsiteX3" fmla="*/ 220762 w 449162"/>
                  <a:gd name="connsiteY3" fmla="*/ 443778 h 510332"/>
                  <a:gd name="connsiteX4" fmla="*/ 326760 w 449162"/>
                  <a:gd name="connsiteY4" fmla="*/ 350184 h 510332"/>
                  <a:gd name="connsiteX5" fmla="*/ 326760 w 449162"/>
                  <a:gd name="connsiteY5" fmla="*/ 256590 h 510332"/>
                  <a:gd name="connsiteX6" fmla="*/ 220763 w 449162"/>
                  <a:gd name="connsiteY6" fmla="*/ 256590 h 510332"/>
                  <a:gd name="connsiteX7" fmla="*/ 202840 w 449162"/>
                  <a:gd name="connsiteY7" fmla="*/ 2073 h 510332"/>
                  <a:gd name="connsiteX8" fmla="*/ 449143 w 449162"/>
                  <a:gd name="connsiteY8" fmla="*/ 187640 h 510332"/>
                  <a:gd name="connsiteX9" fmla="*/ 444983 w 449162"/>
                  <a:gd name="connsiteY9" fmla="*/ 502625 h 510332"/>
                  <a:gd name="connsiteX10" fmla="*/ 342002 w 449162"/>
                  <a:gd name="connsiteY10" fmla="*/ 502625 h 510332"/>
                  <a:gd name="connsiteX11" fmla="*/ 342002 w 449162"/>
                  <a:gd name="connsiteY11" fmla="*/ 359342 h 510332"/>
                  <a:gd name="connsiteX12" fmla="*/ 171001 w 449162"/>
                  <a:gd name="connsiteY12" fmla="*/ 510332 h 510332"/>
                  <a:gd name="connsiteX13" fmla="*/ 0 w 449162"/>
                  <a:gd name="connsiteY13" fmla="*/ 359342 h 510332"/>
                  <a:gd name="connsiteX14" fmla="*/ 1 w 449162"/>
                  <a:gd name="connsiteY14" fmla="*/ 359342 h 510332"/>
                  <a:gd name="connsiteX15" fmla="*/ 171002 w 449162"/>
                  <a:gd name="connsiteY15" fmla="*/ 208352 h 510332"/>
                  <a:gd name="connsiteX16" fmla="*/ 342002 w 449162"/>
                  <a:gd name="connsiteY16" fmla="*/ 208352 h 510332"/>
                  <a:gd name="connsiteX17" fmla="*/ 106258 w 449162"/>
                  <a:gd name="connsiteY17" fmla="*/ 171297 h 510332"/>
                  <a:gd name="connsiteX18" fmla="*/ 18739 w 449162"/>
                  <a:gd name="connsiteY18" fmla="*/ 144497 h 510332"/>
                  <a:gd name="connsiteX19" fmla="*/ 202840 w 449162"/>
                  <a:gd name="connsiteY19" fmla="*/ 2073 h 510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9162" h="510332">
                    <a:moveTo>
                      <a:pt x="220763" y="256590"/>
                    </a:moveTo>
                    <a:cubicBezTo>
                      <a:pt x="162222" y="256590"/>
                      <a:pt x="114765" y="298493"/>
                      <a:pt x="114765" y="350184"/>
                    </a:cubicBezTo>
                    <a:lnTo>
                      <a:pt x="114764" y="350184"/>
                    </a:lnTo>
                    <a:cubicBezTo>
                      <a:pt x="114764" y="401875"/>
                      <a:pt x="162221" y="443778"/>
                      <a:pt x="220762" y="443778"/>
                    </a:cubicBezTo>
                    <a:cubicBezTo>
                      <a:pt x="279303" y="443778"/>
                      <a:pt x="326760" y="401875"/>
                      <a:pt x="326760" y="350184"/>
                    </a:cubicBezTo>
                    <a:lnTo>
                      <a:pt x="326760" y="256590"/>
                    </a:lnTo>
                    <a:lnTo>
                      <a:pt x="220763" y="256590"/>
                    </a:lnTo>
                    <a:close/>
                    <a:moveTo>
                      <a:pt x="202840" y="2073"/>
                    </a:moveTo>
                    <a:cubicBezTo>
                      <a:pt x="268606" y="-8564"/>
                      <a:pt x="451358" y="17144"/>
                      <a:pt x="449143" y="187640"/>
                    </a:cubicBezTo>
                    <a:cubicBezTo>
                      <a:pt x="446928" y="358136"/>
                      <a:pt x="444681" y="373432"/>
                      <a:pt x="444983" y="502625"/>
                    </a:cubicBezTo>
                    <a:lnTo>
                      <a:pt x="342002" y="502625"/>
                    </a:lnTo>
                    <a:lnTo>
                      <a:pt x="342002" y="359342"/>
                    </a:lnTo>
                    <a:cubicBezTo>
                      <a:pt x="342002" y="442731"/>
                      <a:pt x="265442" y="510332"/>
                      <a:pt x="171001" y="510332"/>
                    </a:cubicBezTo>
                    <a:cubicBezTo>
                      <a:pt x="76560" y="510332"/>
                      <a:pt x="0" y="442731"/>
                      <a:pt x="0" y="359342"/>
                    </a:cubicBezTo>
                    <a:lnTo>
                      <a:pt x="1" y="359342"/>
                    </a:lnTo>
                    <a:cubicBezTo>
                      <a:pt x="1" y="275953"/>
                      <a:pt x="76561" y="208352"/>
                      <a:pt x="171002" y="208352"/>
                    </a:cubicBezTo>
                    <a:lnTo>
                      <a:pt x="342002" y="208352"/>
                    </a:lnTo>
                    <a:cubicBezTo>
                      <a:pt x="333744" y="27401"/>
                      <a:pt x="114541" y="90753"/>
                      <a:pt x="106258" y="171297"/>
                    </a:cubicBezTo>
                    <a:lnTo>
                      <a:pt x="18739" y="144497"/>
                    </a:lnTo>
                    <a:cubicBezTo>
                      <a:pt x="27139" y="117369"/>
                      <a:pt x="93230" y="19800"/>
                      <a:pt x="202840" y="207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 userDrawn="1"/>
            </p:nvSpPr>
            <p:spPr>
              <a:xfrm>
                <a:off x="6290230" y="-682574"/>
                <a:ext cx="392898" cy="490113"/>
              </a:xfrm>
              <a:custGeom>
                <a:avLst/>
                <a:gdLst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18932 w 397878"/>
                  <a:gd name="connsiteY2" fmla="*/ 21954 h 489095"/>
                  <a:gd name="connsiteX3" fmla="*/ 392859 w 397878"/>
                  <a:gd name="connsiteY3" fmla="*/ 21954 h 489095"/>
                  <a:gd name="connsiteX4" fmla="*/ 392859 w 397878"/>
                  <a:gd name="connsiteY4" fmla="*/ 134188 h 489095"/>
                  <a:gd name="connsiteX5" fmla="*/ 397878 w 397878"/>
                  <a:gd name="connsiteY5" fmla="*/ 160750 h 489095"/>
                  <a:gd name="connsiteX6" fmla="*/ 392859 w 397878"/>
                  <a:gd name="connsiteY6" fmla="*/ 187313 h 489095"/>
                  <a:gd name="connsiteX7" fmla="*/ 392859 w 397878"/>
                  <a:gd name="connsiteY7" fmla="*/ 489095 h 489095"/>
                  <a:gd name="connsiteX8" fmla="*/ 289878 w 397878"/>
                  <a:gd name="connsiteY8" fmla="*/ 489095 h 489095"/>
                  <a:gd name="connsiteX9" fmla="*/ 289878 w 397878"/>
                  <a:gd name="connsiteY9" fmla="*/ 312344 h 489095"/>
                  <a:gd name="connsiteX10" fmla="*/ 247433 w 397878"/>
                  <a:gd name="connsiteY10" fmla="*/ 321500 h 489095"/>
                  <a:gd name="connsiteX11" fmla="*/ 108811 w 397878"/>
                  <a:gd name="connsiteY11" fmla="*/ 223322 h 489095"/>
                  <a:gd name="connsiteX12" fmla="*/ 102981 w 397878"/>
                  <a:gd name="connsiteY12" fmla="*/ 192468 h 489095"/>
                  <a:gd name="connsiteX13" fmla="*/ 102981 w 397878"/>
                  <a:gd name="connsiteY13" fmla="*/ 489095 h 489095"/>
                  <a:gd name="connsiteX14" fmla="*/ 0 w 397878"/>
                  <a:gd name="connsiteY14" fmla="*/ 489095 h 489095"/>
                  <a:gd name="connsiteX15" fmla="*/ 0 w 397878"/>
                  <a:gd name="connsiteY15" fmla="*/ 21954 h 489095"/>
                  <a:gd name="connsiteX16" fmla="*/ 102981 w 397878"/>
                  <a:gd name="connsiteY16" fmla="*/ 21954 h 489095"/>
                  <a:gd name="connsiteX17" fmla="*/ 102981 w 397878"/>
                  <a:gd name="connsiteY17" fmla="*/ 129033 h 489095"/>
                  <a:gd name="connsiteX18" fmla="*/ 108811 w 397878"/>
                  <a:gd name="connsiteY18" fmla="*/ 98179 h 489095"/>
                  <a:gd name="connsiteX19" fmla="*/ 247433 w 397878"/>
                  <a:gd name="connsiteY19" fmla="*/ 0 h 489095"/>
                  <a:gd name="connsiteX0" fmla="*/ 247433 w 397878"/>
                  <a:gd name="connsiteY0" fmla="*/ 0 h 489095"/>
                  <a:gd name="connsiteX1" fmla="*/ 305993 w 397878"/>
                  <a:gd name="connsiteY1" fmla="*/ 12632 h 489095"/>
                  <a:gd name="connsiteX2" fmla="*/ 392859 w 397878"/>
                  <a:gd name="connsiteY2" fmla="*/ 21954 h 489095"/>
                  <a:gd name="connsiteX3" fmla="*/ 392859 w 397878"/>
                  <a:gd name="connsiteY3" fmla="*/ 134188 h 489095"/>
                  <a:gd name="connsiteX4" fmla="*/ 397878 w 397878"/>
                  <a:gd name="connsiteY4" fmla="*/ 160750 h 489095"/>
                  <a:gd name="connsiteX5" fmla="*/ 392859 w 397878"/>
                  <a:gd name="connsiteY5" fmla="*/ 187313 h 489095"/>
                  <a:gd name="connsiteX6" fmla="*/ 392859 w 397878"/>
                  <a:gd name="connsiteY6" fmla="*/ 489095 h 489095"/>
                  <a:gd name="connsiteX7" fmla="*/ 289878 w 397878"/>
                  <a:gd name="connsiteY7" fmla="*/ 489095 h 489095"/>
                  <a:gd name="connsiteX8" fmla="*/ 289878 w 397878"/>
                  <a:gd name="connsiteY8" fmla="*/ 312344 h 489095"/>
                  <a:gd name="connsiteX9" fmla="*/ 247433 w 397878"/>
                  <a:gd name="connsiteY9" fmla="*/ 321500 h 489095"/>
                  <a:gd name="connsiteX10" fmla="*/ 108811 w 397878"/>
                  <a:gd name="connsiteY10" fmla="*/ 223322 h 489095"/>
                  <a:gd name="connsiteX11" fmla="*/ 102981 w 397878"/>
                  <a:gd name="connsiteY11" fmla="*/ 192468 h 489095"/>
                  <a:gd name="connsiteX12" fmla="*/ 102981 w 397878"/>
                  <a:gd name="connsiteY12" fmla="*/ 489095 h 489095"/>
                  <a:gd name="connsiteX13" fmla="*/ 0 w 397878"/>
                  <a:gd name="connsiteY13" fmla="*/ 489095 h 489095"/>
                  <a:gd name="connsiteX14" fmla="*/ 0 w 397878"/>
                  <a:gd name="connsiteY14" fmla="*/ 21954 h 489095"/>
                  <a:gd name="connsiteX15" fmla="*/ 102981 w 397878"/>
                  <a:gd name="connsiteY15" fmla="*/ 21954 h 489095"/>
                  <a:gd name="connsiteX16" fmla="*/ 102981 w 397878"/>
                  <a:gd name="connsiteY16" fmla="*/ 129033 h 489095"/>
                  <a:gd name="connsiteX17" fmla="*/ 108811 w 397878"/>
                  <a:gd name="connsiteY17" fmla="*/ 98179 h 489095"/>
                  <a:gd name="connsiteX18" fmla="*/ 247433 w 397878"/>
                  <a:gd name="connsiteY18" fmla="*/ 0 h 489095"/>
                  <a:gd name="connsiteX0" fmla="*/ 247433 w 397878"/>
                  <a:gd name="connsiteY0" fmla="*/ 5120 h 494215"/>
                  <a:gd name="connsiteX1" fmla="*/ 392859 w 397878"/>
                  <a:gd name="connsiteY1" fmla="*/ 27074 h 494215"/>
                  <a:gd name="connsiteX2" fmla="*/ 392859 w 397878"/>
                  <a:gd name="connsiteY2" fmla="*/ 139308 h 494215"/>
                  <a:gd name="connsiteX3" fmla="*/ 397878 w 397878"/>
                  <a:gd name="connsiteY3" fmla="*/ 165870 h 494215"/>
                  <a:gd name="connsiteX4" fmla="*/ 392859 w 397878"/>
                  <a:gd name="connsiteY4" fmla="*/ 192433 h 494215"/>
                  <a:gd name="connsiteX5" fmla="*/ 392859 w 397878"/>
                  <a:gd name="connsiteY5" fmla="*/ 494215 h 494215"/>
                  <a:gd name="connsiteX6" fmla="*/ 289878 w 397878"/>
                  <a:gd name="connsiteY6" fmla="*/ 494215 h 494215"/>
                  <a:gd name="connsiteX7" fmla="*/ 289878 w 397878"/>
                  <a:gd name="connsiteY7" fmla="*/ 317464 h 494215"/>
                  <a:gd name="connsiteX8" fmla="*/ 247433 w 397878"/>
                  <a:gd name="connsiteY8" fmla="*/ 326620 h 494215"/>
                  <a:gd name="connsiteX9" fmla="*/ 108811 w 397878"/>
                  <a:gd name="connsiteY9" fmla="*/ 228442 h 494215"/>
                  <a:gd name="connsiteX10" fmla="*/ 102981 w 397878"/>
                  <a:gd name="connsiteY10" fmla="*/ 197588 h 494215"/>
                  <a:gd name="connsiteX11" fmla="*/ 102981 w 397878"/>
                  <a:gd name="connsiteY11" fmla="*/ 494215 h 494215"/>
                  <a:gd name="connsiteX12" fmla="*/ 0 w 397878"/>
                  <a:gd name="connsiteY12" fmla="*/ 494215 h 494215"/>
                  <a:gd name="connsiteX13" fmla="*/ 0 w 397878"/>
                  <a:gd name="connsiteY13" fmla="*/ 27074 h 494215"/>
                  <a:gd name="connsiteX14" fmla="*/ 102981 w 397878"/>
                  <a:gd name="connsiteY14" fmla="*/ 27074 h 494215"/>
                  <a:gd name="connsiteX15" fmla="*/ 102981 w 397878"/>
                  <a:gd name="connsiteY15" fmla="*/ 134153 h 494215"/>
                  <a:gd name="connsiteX16" fmla="*/ 108811 w 397878"/>
                  <a:gd name="connsiteY16" fmla="*/ 103299 h 494215"/>
                  <a:gd name="connsiteX17" fmla="*/ 247433 w 397878"/>
                  <a:gd name="connsiteY17" fmla="*/ 5120 h 494215"/>
                  <a:gd name="connsiteX0" fmla="*/ 247433 w 397878"/>
                  <a:gd name="connsiteY0" fmla="*/ 0 h 489095"/>
                  <a:gd name="connsiteX1" fmla="*/ 392859 w 397878"/>
                  <a:gd name="connsiteY1" fmla="*/ 134188 h 489095"/>
                  <a:gd name="connsiteX2" fmla="*/ 397878 w 397878"/>
                  <a:gd name="connsiteY2" fmla="*/ 160750 h 489095"/>
                  <a:gd name="connsiteX3" fmla="*/ 392859 w 397878"/>
                  <a:gd name="connsiteY3" fmla="*/ 187313 h 489095"/>
                  <a:gd name="connsiteX4" fmla="*/ 392859 w 397878"/>
                  <a:gd name="connsiteY4" fmla="*/ 489095 h 489095"/>
                  <a:gd name="connsiteX5" fmla="*/ 289878 w 397878"/>
                  <a:gd name="connsiteY5" fmla="*/ 489095 h 489095"/>
                  <a:gd name="connsiteX6" fmla="*/ 289878 w 397878"/>
                  <a:gd name="connsiteY6" fmla="*/ 312344 h 489095"/>
                  <a:gd name="connsiteX7" fmla="*/ 247433 w 397878"/>
                  <a:gd name="connsiteY7" fmla="*/ 321500 h 489095"/>
                  <a:gd name="connsiteX8" fmla="*/ 108811 w 397878"/>
                  <a:gd name="connsiteY8" fmla="*/ 223322 h 489095"/>
                  <a:gd name="connsiteX9" fmla="*/ 102981 w 397878"/>
                  <a:gd name="connsiteY9" fmla="*/ 192468 h 489095"/>
                  <a:gd name="connsiteX10" fmla="*/ 102981 w 397878"/>
                  <a:gd name="connsiteY10" fmla="*/ 489095 h 489095"/>
                  <a:gd name="connsiteX11" fmla="*/ 0 w 397878"/>
                  <a:gd name="connsiteY11" fmla="*/ 489095 h 489095"/>
                  <a:gd name="connsiteX12" fmla="*/ 0 w 397878"/>
                  <a:gd name="connsiteY12" fmla="*/ 21954 h 489095"/>
                  <a:gd name="connsiteX13" fmla="*/ 102981 w 397878"/>
                  <a:gd name="connsiteY13" fmla="*/ 21954 h 489095"/>
                  <a:gd name="connsiteX14" fmla="*/ 102981 w 397878"/>
                  <a:gd name="connsiteY14" fmla="*/ 129033 h 489095"/>
                  <a:gd name="connsiteX15" fmla="*/ 108811 w 397878"/>
                  <a:gd name="connsiteY15" fmla="*/ 98179 h 489095"/>
                  <a:gd name="connsiteX16" fmla="*/ 247433 w 397878"/>
                  <a:gd name="connsiteY16" fmla="*/ 0 h 489095"/>
                  <a:gd name="connsiteX0" fmla="*/ 247433 w 397878"/>
                  <a:gd name="connsiteY0" fmla="*/ 984 h 490079"/>
                  <a:gd name="connsiteX1" fmla="*/ 392859 w 397878"/>
                  <a:gd name="connsiteY1" fmla="*/ 135172 h 490079"/>
                  <a:gd name="connsiteX2" fmla="*/ 397878 w 397878"/>
                  <a:gd name="connsiteY2" fmla="*/ 161734 h 490079"/>
                  <a:gd name="connsiteX3" fmla="*/ 392859 w 397878"/>
                  <a:gd name="connsiteY3" fmla="*/ 188297 h 490079"/>
                  <a:gd name="connsiteX4" fmla="*/ 392859 w 397878"/>
                  <a:gd name="connsiteY4" fmla="*/ 490079 h 490079"/>
                  <a:gd name="connsiteX5" fmla="*/ 289878 w 397878"/>
                  <a:gd name="connsiteY5" fmla="*/ 490079 h 490079"/>
                  <a:gd name="connsiteX6" fmla="*/ 289878 w 397878"/>
                  <a:gd name="connsiteY6" fmla="*/ 313328 h 490079"/>
                  <a:gd name="connsiteX7" fmla="*/ 247433 w 397878"/>
                  <a:gd name="connsiteY7" fmla="*/ 322484 h 490079"/>
                  <a:gd name="connsiteX8" fmla="*/ 108811 w 397878"/>
                  <a:gd name="connsiteY8" fmla="*/ 224306 h 490079"/>
                  <a:gd name="connsiteX9" fmla="*/ 102981 w 397878"/>
                  <a:gd name="connsiteY9" fmla="*/ 193452 h 490079"/>
                  <a:gd name="connsiteX10" fmla="*/ 102981 w 397878"/>
                  <a:gd name="connsiteY10" fmla="*/ 490079 h 490079"/>
                  <a:gd name="connsiteX11" fmla="*/ 0 w 397878"/>
                  <a:gd name="connsiteY11" fmla="*/ 490079 h 490079"/>
                  <a:gd name="connsiteX12" fmla="*/ 0 w 397878"/>
                  <a:gd name="connsiteY12" fmla="*/ 22938 h 490079"/>
                  <a:gd name="connsiteX13" fmla="*/ 102981 w 397878"/>
                  <a:gd name="connsiteY13" fmla="*/ 22938 h 490079"/>
                  <a:gd name="connsiteX14" fmla="*/ 102981 w 397878"/>
                  <a:gd name="connsiteY14" fmla="*/ 130017 h 490079"/>
                  <a:gd name="connsiteX15" fmla="*/ 108811 w 397878"/>
                  <a:gd name="connsiteY15" fmla="*/ 99163 h 490079"/>
                  <a:gd name="connsiteX16" fmla="*/ 247433 w 397878"/>
                  <a:gd name="connsiteY16" fmla="*/ 984 h 490079"/>
                  <a:gd name="connsiteX0" fmla="*/ 247433 w 397878"/>
                  <a:gd name="connsiteY0" fmla="*/ 0 h 489095"/>
                  <a:gd name="connsiteX1" fmla="*/ 397878 w 397878"/>
                  <a:gd name="connsiteY1" fmla="*/ 160750 h 489095"/>
                  <a:gd name="connsiteX2" fmla="*/ 392859 w 397878"/>
                  <a:gd name="connsiteY2" fmla="*/ 187313 h 489095"/>
                  <a:gd name="connsiteX3" fmla="*/ 392859 w 397878"/>
                  <a:gd name="connsiteY3" fmla="*/ 489095 h 489095"/>
                  <a:gd name="connsiteX4" fmla="*/ 289878 w 397878"/>
                  <a:gd name="connsiteY4" fmla="*/ 489095 h 489095"/>
                  <a:gd name="connsiteX5" fmla="*/ 289878 w 397878"/>
                  <a:gd name="connsiteY5" fmla="*/ 312344 h 489095"/>
                  <a:gd name="connsiteX6" fmla="*/ 247433 w 397878"/>
                  <a:gd name="connsiteY6" fmla="*/ 321500 h 489095"/>
                  <a:gd name="connsiteX7" fmla="*/ 108811 w 397878"/>
                  <a:gd name="connsiteY7" fmla="*/ 223322 h 489095"/>
                  <a:gd name="connsiteX8" fmla="*/ 102981 w 397878"/>
                  <a:gd name="connsiteY8" fmla="*/ 192468 h 489095"/>
                  <a:gd name="connsiteX9" fmla="*/ 102981 w 397878"/>
                  <a:gd name="connsiteY9" fmla="*/ 489095 h 489095"/>
                  <a:gd name="connsiteX10" fmla="*/ 0 w 397878"/>
                  <a:gd name="connsiteY10" fmla="*/ 489095 h 489095"/>
                  <a:gd name="connsiteX11" fmla="*/ 0 w 397878"/>
                  <a:gd name="connsiteY11" fmla="*/ 21954 h 489095"/>
                  <a:gd name="connsiteX12" fmla="*/ 102981 w 397878"/>
                  <a:gd name="connsiteY12" fmla="*/ 21954 h 489095"/>
                  <a:gd name="connsiteX13" fmla="*/ 102981 w 397878"/>
                  <a:gd name="connsiteY13" fmla="*/ 129033 h 489095"/>
                  <a:gd name="connsiteX14" fmla="*/ 108811 w 397878"/>
                  <a:gd name="connsiteY14" fmla="*/ 98179 h 489095"/>
                  <a:gd name="connsiteX15" fmla="*/ 247433 w 397878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859 w 392859"/>
                  <a:gd name="connsiteY2" fmla="*/ 489095 h 489095"/>
                  <a:gd name="connsiteX3" fmla="*/ 289878 w 392859"/>
                  <a:gd name="connsiteY3" fmla="*/ 489095 h 489095"/>
                  <a:gd name="connsiteX4" fmla="*/ 289878 w 392859"/>
                  <a:gd name="connsiteY4" fmla="*/ 312344 h 489095"/>
                  <a:gd name="connsiteX5" fmla="*/ 247433 w 392859"/>
                  <a:gd name="connsiteY5" fmla="*/ 321500 h 489095"/>
                  <a:gd name="connsiteX6" fmla="*/ 108811 w 392859"/>
                  <a:gd name="connsiteY6" fmla="*/ 223322 h 489095"/>
                  <a:gd name="connsiteX7" fmla="*/ 102981 w 392859"/>
                  <a:gd name="connsiteY7" fmla="*/ 192468 h 489095"/>
                  <a:gd name="connsiteX8" fmla="*/ 102981 w 392859"/>
                  <a:gd name="connsiteY8" fmla="*/ 489095 h 489095"/>
                  <a:gd name="connsiteX9" fmla="*/ 0 w 392859"/>
                  <a:gd name="connsiteY9" fmla="*/ 489095 h 489095"/>
                  <a:gd name="connsiteX10" fmla="*/ 0 w 392859"/>
                  <a:gd name="connsiteY10" fmla="*/ 21954 h 489095"/>
                  <a:gd name="connsiteX11" fmla="*/ 102981 w 392859"/>
                  <a:gd name="connsiteY11" fmla="*/ 21954 h 489095"/>
                  <a:gd name="connsiteX12" fmla="*/ 102981 w 392859"/>
                  <a:gd name="connsiteY12" fmla="*/ 129033 h 489095"/>
                  <a:gd name="connsiteX13" fmla="*/ 108811 w 392859"/>
                  <a:gd name="connsiteY13" fmla="*/ 98179 h 489095"/>
                  <a:gd name="connsiteX14" fmla="*/ 247433 w 392859"/>
                  <a:gd name="connsiteY14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3899"/>
                  <a:gd name="connsiteY0" fmla="*/ 0 h 489095"/>
                  <a:gd name="connsiteX1" fmla="*/ 392859 w 393899"/>
                  <a:gd name="connsiteY1" fmla="*/ 187313 h 489095"/>
                  <a:gd name="connsiteX2" fmla="*/ 392763 w 393899"/>
                  <a:gd name="connsiteY2" fmla="*/ 222961 h 489095"/>
                  <a:gd name="connsiteX3" fmla="*/ 392859 w 393899"/>
                  <a:gd name="connsiteY3" fmla="*/ 489095 h 489095"/>
                  <a:gd name="connsiteX4" fmla="*/ 289878 w 393899"/>
                  <a:gd name="connsiteY4" fmla="*/ 489095 h 489095"/>
                  <a:gd name="connsiteX5" fmla="*/ 289878 w 393899"/>
                  <a:gd name="connsiteY5" fmla="*/ 312344 h 489095"/>
                  <a:gd name="connsiteX6" fmla="*/ 247433 w 393899"/>
                  <a:gd name="connsiteY6" fmla="*/ 321500 h 489095"/>
                  <a:gd name="connsiteX7" fmla="*/ 108811 w 393899"/>
                  <a:gd name="connsiteY7" fmla="*/ 223322 h 489095"/>
                  <a:gd name="connsiteX8" fmla="*/ 102981 w 393899"/>
                  <a:gd name="connsiteY8" fmla="*/ 192468 h 489095"/>
                  <a:gd name="connsiteX9" fmla="*/ 102981 w 393899"/>
                  <a:gd name="connsiteY9" fmla="*/ 489095 h 489095"/>
                  <a:gd name="connsiteX10" fmla="*/ 0 w 393899"/>
                  <a:gd name="connsiteY10" fmla="*/ 489095 h 489095"/>
                  <a:gd name="connsiteX11" fmla="*/ 0 w 393899"/>
                  <a:gd name="connsiteY11" fmla="*/ 21954 h 489095"/>
                  <a:gd name="connsiteX12" fmla="*/ 102981 w 393899"/>
                  <a:gd name="connsiteY12" fmla="*/ 21954 h 489095"/>
                  <a:gd name="connsiteX13" fmla="*/ 102981 w 393899"/>
                  <a:gd name="connsiteY13" fmla="*/ 129033 h 489095"/>
                  <a:gd name="connsiteX14" fmla="*/ 108811 w 393899"/>
                  <a:gd name="connsiteY14" fmla="*/ 98179 h 489095"/>
                  <a:gd name="connsiteX15" fmla="*/ 247433 w 393899"/>
                  <a:gd name="connsiteY15" fmla="*/ 0 h 489095"/>
                  <a:gd name="connsiteX0" fmla="*/ 247433 w 392859"/>
                  <a:gd name="connsiteY0" fmla="*/ 0 h 489095"/>
                  <a:gd name="connsiteX1" fmla="*/ 392859 w 392859"/>
                  <a:gd name="connsiteY1" fmla="*/ 187313 h 489095"/>
                  <a:gd name="connsiteX2" fmla="*/ 392763 w 392859"/>
                  <a:gd name="connsiteY2" fmla="*/ 222961 h 489095"/>
                  <a:gd name="connsiteX3" fmla="*/ 392859 w 392859"/>
                  <a:gd name="connsiteY3" fmla="*/ 489095 h 489095"/>
                  <a:gd name="connsiteX4" fmla="*/ 289878 w 392859"/>
                  <a:gd name="connsiteY4" fmla="*/ 489095 h 489095"/>
                  <a:gd name="connsiteX5" fmla="*/ 289878 w 392859"/>
                  <a:gd name="connsiteY5" fmla="*/ 312344 h 489095"/>
                  <a:gd name="connsiteX6" fmla="*/ 247433 w 392859"/>
                  <a:gd name="connsiteY6" fmla="*/ 321500 h 489095"/>
                  <a:gd name="connsiteX7" fmla="*/ 108811 w 392859"/>
                  <a:gd name="connsiteY7" fmla="*/ 223322 h 489095"/>
                  <a:gd name="connsiteX8" fmla="*/ 102981 w 392859"/>
                  <a:gd name="connsiteY8" fmla="*/ 192468 h 489095"/>
                  <a:gd name="connsiteX9" fmla="*/ 102981 w 392859"/>
                  <a:gd name="connsiteY9" fmla="*/ 489095 h 489095"/>
                  <a:gd name="connsiteX10" fmla="*/ 0 w 392859"/>
                  <a:gd name="connsiteY10" fmla="*/ 489095 h 489095"/>
                  <a:gd name="connsiteX11" fmla="*/ 0 w 392859"/>
                  <a:gd name="connsiteY11" fmla="*/ 21954 h 489095"/>
                  <a:gd name="connsiteX12" fmla="*/ 102981 w 392859"/>
                  <a:gd name="connsiteY12" fmla="*/ 21954 h 489095"/>
                  <a:gd name="connsiteX13" fmla="*/ 102981 w 392859"/>
                  <a:gd name="connsiteY13" fmla="*/ 129033 h 489095"/>
                  <a:gd name="connsiteX14" fmla="*/ 108811 w 392859"/>
                  <a:gd name="connsiteY14" fmla="*/ 98179 h 489095"/>
                  <a:gd name="connsiteX15" fmla="*/ 247433 w 392859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47433 w 392900"/>
                  <a:gd name="connsiteY6" fmla="*/ 321500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8811 w 392900"/>
                  <a:gd name="connsiteY7" fmla="*/ 223322 h 489095"/>
                  <a:gd name="connsiteX8" fmla="*/ 102981 w 392900"/>
                  <a:gd name="connsiteY8" fmla="*/ 192468 h 489095"/>
                  <a:gd name="connsiteX9" fmla="*/ 102981 w 392900"/>
                  <a:gd name="connsiteY9" fmla="*/ 489095 h 489095"/>
                  <a:gd name="connsiteX10" fmla="*/ 0 w 392900"/>
                  <a:gd name="connsiteY10" fmla="*/ 489095 h 489095"/>
                  <a:gd name="connsiteX11" fmla="*/ 0 w 392900"/>
                  <a:gd name="connsiteY11" fmla="*/ 21954 h 489095"/>
                  <a:gd name="connsiteX12" fmla="*/ 102981 w 392900"/>
                  <a:gd name="connsiteY12" fmla="*/ 21954 h 489095"/>
                  <a:gd name="connsiteX13" fmla="*/ 102981 w 392900"/>
                  <a:gd name="connsiteY13" fmla="*/ 129033 h 489095"/>
                  <a:gd name="connsiteX14" fmla="*/ 108811 w 392900"/>
                  <a:gd name="connsiteY14" fmla="*/ 98179 h 489095"/>
                  <a:gd name="connsiteX15" fmla="*/ 247433 w 392900"/>
                  <a:gd name="connsiteY15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108811 w 392900"/>
                  <a:gd name="connsiteY13" fmla="*/ 98179 h 489095"/>
                  <a:gd name="connsiteX14" fmla="*/ 247433 w 392900"/>
                  <a:gd name="connsiteY14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900"/>
                  <a:gd name="connsiteY0" fmla="*/ 0 h 489095"/>
                  <a:gd name="connsiteX1" fmla="*/ 392859 w 392900"/>
                  <a:gd name="connsiteY1" fmla="*/ 187313 h 489095"/>
                  <a:gd name="connsiteX2" fmla="*/ 392763 w 392900"/>
                  <a:gd name="connsiteY2" fmla="*/ 222961 h 489095"/>
                  <a:gd name="connsiteX3" fmla="*/ 392859 w 392900"/>
                  <a:gd name="connsiteY3" fmla="*/ 489095 h 489095"/>
                  <a:gd name="connsiteX4" fmla="*/ 289878 w 392900"/>
                  <a:gd name="connsiteY4" fmla="*/ 489095 h 489095"/>
                  <a:gd name="connsiteX5" fmla="*/ 289878 w 392900"/>
                  <a:gd name="connsiteY5" fmla="*/ 312344 h 489095"/>
                  <a:gd name="connsiteX6" fmla="*/ 290295 w 392900"/>
                  <a:gd name="connsiteY6" fmla="*/ 116713 h 489095"/>
                  <a:gd name="connsiteX7" fmla="*/ 102981 w 392900"/>
                  <a:gd name="connsiteY7" fmla="*/ 192468 h 489095"/>
                  <a:gd name="connsiteX8" fmla="*/ 102981 w 392900"/>
                  <a:gd name="connsiteY8" fmla="*/ 489095 h 489095"/>
                  <a:gd name="connsiteX9" fmla="*/ 0 w 392900"/>
                  <a:gd name="connsiteY9" fmla="*/ 489095 h 489095"/>
                  <a:gd name="connsiteX10" fmla="*/ 0 w 392900"/>
                  <a:gd name="connsiteY10" fmla="*/ 21954 h 489095"/>
                  <a:gd name="connsiteX11" fmla="*/ 102981 w 392900"/>
                  <a:gd name="connsiteY11" fmla="*/ 21954 h 489095"/>
                  <a:gd name="connsiteX12" fmla="*/ 102981 w 392900"/>
                  <a:gd name="connsiteY12" fmla="*/ 129033 h 489095"/>
                  <a:gd name="connsiteX13" fmla="*/ 247433 w 392900"/>
                  <a:gd name="connsiteY13" fmla="*/ 0 h 489095"/>
                  <a:gd name="connsiteX0" fmla="*/ 247433 w 392899"/>
                  <a:gd name="connsiteY0" fmla="*/ 0 h 489095"/>
                  <a:gd name="connsiteX1" fmla="*/ 392859 w 392899"/>
                  <a:gd name="connsiteY1" fmla="*/ 187313 h 489095"/>
                  <a:gd name="connsiteX2" fmla="*/ 392763 w 392899"/>
                  <a:gd name="connsiteY2" fmla="*/ 222961 h 489095"/>
                  <a:gd name="connsiteX3" fmla="*/ 392859 w 392899"/>
                  <a:gd name="connsiteY3" fmla="*/ 489095 h 489095"/>
                  <a:gd name="connsiteX4" fmla="*/ 289878 w 392899"/>
                  <a:gd name="connsiteY4" fmla="*/ 489095 h 489095"/>
                  <a:gd name="connsiteX5" fmla="*/ 289878 w 392899"/>
                  <a:gd name="connsiteY5" fmla="*/ 312344 h 489095"/>
                  <a:gd name="connsiteX6" fmla="*/ 290295 w 392899"/>
                  <a:gd name="connsiteY6" fmla="*/ 116713 h 489095"/>
                  <a:gd name="connsiteX7" fmla="*/ 102981 w 392899"/>
                  <a:gd name="connsiteY7" fmla="*/ 192468 h 489095"/>
                  <a:gd name="connsiteX8" fmla="*/ 102981 w 392899"/>
                  <a:gd name="connsiteY8" fmla="*/ 489095 h 489095"/>
                  <a:gd name="connsiteX9" fmla="*/ 0 w 392899"/>
                  <a:gd name="connsiteY9" fmla="*/ 489095 h 489095"/>
                  <a:gd name="connsiteX10" fmla="*/ 0 w 392899"/>
                  <a:gd name="connsiteY10" fmla="*/ 21954 h 489095"/>
                  <a:gd name="connsiteX11" fmla="*/ 102981 w 392899"/>
                  <a:gd name="connsiteY11" fmla="*/ 21954 h 489095"/>
                  <a:gd name="connsiteX12" fmla="*/ 102981 w 392899"/>
                  <a:gd name="connsiteY12" fmla="*/ 129033 h 489095"/>
                  <a:gd name="connsiteX13" fmla="*/ 247433 w 392899"/>
                  <a:gd name="connsiteY13" fmla="*/ 0 h 489095"/>
                  <a:gd name="connsiteX0" fmla="*/ 247433 w 392899"/>
                  <a:gd name="connsiteY0" fmla="*/ 158 h 489253"/>
                  <a:gd name="connsiteX1" fmla="*/ 392859 w 392899"/>
                  <a:gd name="connsiteY1" fmla="*/ 187471 h 489253"/>
                  <a:gd name="connsiteX2" fmla="*/ 392763 w 392899"/>
                  <a:gd name="connsiteY2" fmla="*/ 223119 h 489253"/>
                  <a:gd name="connsiteX3" fmla="*/ 392859 w 392899"/>
                  <a:gd name="connsiteY3" fmla="*/ 489253 h 489253"/>
                  <a:gd name="connsiteX4" fmla="*/ 289878 w 392899"/>
                  <a:gd name="connsiteY4" fmla="*/ 489253 h 489253"/>
                  <a:gd name="connsiteX5" fmla="*/ 289878 w 392899"/>
                  <a:gd name="connsiteY5" fmla="*/ 312502 h 489253"/>
                  <a:gd name="connsiteX6" fmla="*/ 290295 w 392899"/>
                  <a:gd name="connsiteY6" fmla="*/ 116871 h 489253"/>
                  <a:gd name="connsiteX7" fmla="*/ 102981 w 392899"/>
                  <a:gd name="connsiteY7" fmla="*/ 192626 h 489253"/>
                  <a:gd name="connsiteX8" fmla="*/ 102981 w 392899"/>
                  <a:gd name="connsiteY8" fmla="*/ 489253 h 489253"/>
                  <a:gd name="connsiteX9" fmla="*/ 0 w 392899"/>
                  <a:gd name="connsiteY9" fmla="*/ 489253 h 489253"/>
                  <a:gd name="connsiteX10" fmla="*/ 0 w 392899"/>
                  <a:gd name="connsiteY10" fmla="*/ 22112 h 489253"/>
                  <a:gd name="connsiteX11" fmla="*/ 102981 w 392899"/>
                  <a:gd name="connsiteY11" fmla="*/ 22112 h 489253"/>
                  <a:gd name="connsiteX12" fmla="*/ 102981 w 392899"/>
                  <a:gd name="connsiteY12" fmla="*/ 129191 h 489253"/>
                  <a:gd name="connsiteX13" fmla="*/ 247433 w 392899"/>
                  <a:gd name="connsiteY13" fmla="*/ 158 h 489253"/>
                  <a:gd name="connsiteX0" fmla="*/ 247433 w 392916"/>
                  <a:gd name="connsiteY0" fmla="*/ 1872 h 490967"/>
                  <a:gd name="connsiteX1" fmla="*/ 392859 w 392916"/>
                  <a:gd name="connsiteY1" fmla="*/ 189185 h 490967"/>
                  <a:gd name="connsiteX2" fmla="*/ 392763 w 392916"/>
                  <a:gd name="connsiteY2" fmla="*/ 224833 h 490967"/>
                  <a:gd name="connsiteX3" fmla="*/ 392859 w 392916"/>
                  <a:gd name="connsiteY3" fmla="*/ 490967 h 490967"/>
                  <a:gd name="connsiteX4" fmla="*/ 289878 w 392916"/>
                  <a:gd name="connsiteY4" fmla="*/ 490967 h 490967"/>
                  <a:gd name="connsiteX5" fmla="*/ 289878 w 392916"/>
                  <a:gd name="connsiteY5" fmla="*/ 314216 h 490967"/>
                  <a:gd name="connsiteX6" fmla="*/ 290295 w 392916"/>
                  <a:gd name="connsiteY6" fmla="*/ 118585 h 490967"/>
                  <a:gd name="connsiteX7" fmla="*/ 102981 w 392916"/>
                  <a:gd name="connsiteY7" fmla="*/ 194340 h 490967"/>
                  <a:gd name="connsiteX8" fmla="*/ 102981 w 392916"/>
                  <a:gd name="connsiteY8" fmla="*/ 490967 h 490967"/>
                  <a:gd name="connsiteX9" fmla="*/ 0 w 392916"/>
                  <a:gd name="connsiteY9" fmla="*/ 490967 h 490967"/>
                  <a:gd name="connsiteX10" fmla="*/ 0 w 392916"/>
                  <a:gd name="connsiteY10" fmla="*/ 23826 h 490967"/>
                  <a:gd name="connsiteX11" fmla="*/ 102981 w 392916"/>
                  <a:gd name="connsiteY11" fmla="*/ 23826 h 490967"/>
                  <a:gd name="connsiteX12" fmla="*/ 102981 w 392916"/>
                  <a:gd name="connsiteY12" fmla="*/ 130905 h 490967"/>
                  <a:gd name="connsiteX13" fmla="*/ 247433 w 392916"/>
                  <a:gd name="connsiteY13" fmla="*/ 1872 h 490967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  <a:gd name="connsiteX0" fmla="*/ 247433 w 392898"/>
                  <a:gd name="connsiteY0" fmla="*/ 1018 h 490113"/>
                  <a:gd name="connsiteX1" fmla="*/ 392859 w 392898"/>
                  <a:gd name="connsiteY1" fmla="*/ 188331 h 490113"/>
                  <a:gd name="connsiteX2" fmla="*/ 392763 w 392898"/>
                  <a:gd name="connsiteY2" fmla="*/ 223979 h 490113"/>
                  <a:gd name="connsiteX3" fmla="*/ 392859 w 392898"/>
                  <a:gd name="connsiteY3" fmla="*/ 490113 h 490113"/>
                  <a:gd name="connsiteX4" fmla="*/ 289878 w 392898"/>
                  <a:gd name="connsiteY4" fmla="*/ 490113 h 490113"/>
                  <a:gd name="connsiteX5" fmla="*/ 289878 w 392898"/>
                  <a:gd name="connsiteY5" fmla="*/ 313362 h 490113"/>
                  <a:gd name="connsiteX6" fmla="*/ 290295 w 392898"/>
                  <a:gd name="connsiteY6" fmla="*/ 117731 h 490113"/>
                  <a:gd name="connsiteX7" fmla="*/ 102981 w 392898"/>
                  <a:gd name="connsiteY7" fmla="*/ 193486 h 490113"/>
                  <a:gd name="connsiteX8" fmla="*/ 102981 w 392898"/>
                  <a:gd name="connsiteY8" fmla="*/ 490113 h 490113"/>
                  <a:gd name="connsiteX9" fmla="*/ 0 w 392898"/>
                  <a:gd name="connsiteY9" fmla="*/ 490113 h 490113"/>
                  <a:gd name="connsiteX10" fmla="*/ 0 w 392898"/>
                  <a:gd name="connsiteY10" fmla="*/ 22972 h 490113"/>
                  <a:gd name="connsiteX11" fmla="*/ 102981 w 392898"/>
                  <a:gd name="connsiteY11" fmla="*/ 22972 h 490113"/>
                  <a:gd name="connsiteX12" fmla="*/ 102981 w 392898"/>
                  <a:gd name="connsiteY12" fmla="*/ 130051 h 490113"/>
                  <a:gd name="connsiteX13" fmla="*/ 247433 w 392898"/>
                  <a:gd name="connsiteY13" fmla="*/ 1018 h 490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898" h="490113">
                    <a:moveTo>
                      <a:pt x="247433" y="1018"/>
                    </a:moveTo>
                    <a:cubicBezTo>
                      <a:pt x="290011" y="-795"/>
                      <a:pt x="395241" y="-17060"/>
                      <a:pt x="392859" y="188331"/>
                    </a:cubicBezTo>
                    <a:cubicBezTo>
                      <a:pt x="392631" y="207962"/>
                      <a:pt x="392795" y="212096"/>
                      <a:pt x="392763" y="223979"/>
                    </a:cubicBezTo>
                    <a:cubicBezTo>
                      <a:pt x="392795" y="312690"/>
                      <a:pt x="392827" y="401402"/>
                      <a:pt x="392859" y="490113"/>
                    </a:cubicBezTo>
                    <a:lnTo>
                      <a:pt x="289878" y="490113"/>
                    </a:lnTo>
                    <a:lnTo>
                      <a:pt x="289878" y="313362"/>
                    </a:lnTo>
                    <a:lnTo>
                      <a:pt x="290295" y="117731"/>
                    </a:lnTo>
                    <a:cubicBezTo>
                      <a:pt x="199614" y="47745"/>
                      <a:pt x="134200" y="131422"/>
                      <a:pt x="102981" y="193486"/>
                    </a:cubicBezTo>
                    <a:lnTo>
                      <a:pt x="102981" y="490113"/>
                    </a:lnTo>
                    <a:lnTo>
                      <a:pt x="0" y="490113"/>
                    </a:lnTo>
                    <a:lnTo>
                      <a:pt x="0" y="22972"/>
                    </a:lnTo>
                    <a:lnTo>
                      <a:pt x="102981" y="22972"/>
                    </a:lnTo>
                    <a:lnTo>
                      <a:pt x="102981" y="130051"/>
                    </a:lnTo>
                    <a:cubicBezTo>
                      <a:pt x="127056" y="40667"/>
                      <a:pt x="204855" y="2831"/>
                      <a:pt x="247433" y="1018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87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427" y="2445716"/>
            <a:ext cx="7688749" cy="2487528"/>
          </a:xfrm>
        </p:spPr>
        <p:txBody>
          <a:bodyPr/>
          <a:lstStyle/>
          <a:p>
            <a:r>
              <a:rPr lang="en-US" sz="8000" b="1" dirty="0"/>
              <a:t>CSS</a:t>
            </a:r>
            <a:br>
              <a:rPr lang="en-US" dirty="0"/>
            </a:br>
            <a:r>
              <a:rPr lang="zh-CN" altLang="en-US" dirty="0"/>
              <a:t>层叠样式表</a:t>
            </a:r>
            <a:br>
              <a:rPr lang="en-US" altLang="zh-CN" dirty="0"/>
            </a:br>
            <a:br>
              <a:rPr lang="en-US" alt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211157" y="5586830"/>
            <a:ext cx="1593019" cy="530225"/>
          </a:xfrm>
        </p:spPr>
        <p:txBody>
          <a:bodyPr/>
          <a:lstStyle/>
          <a:p>
            <a:r>
              <a:rPr lang="en-US" dirty="0"/>
              <a:t>May. 2021</a:t>
            </a:r>
          </a:p>
        </p:txBody>
      </p:sp>
    </p:spTree>
    <p:extLst>
      <p:ext uri="{BB962C8B-B14F-4D97-AF65-F5344CB8AC3E}">
        <p14:creationId xmlns:p14="http://schemas.microsoft.com/office/powerpoint/2010/main" val="499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41601" y="1466946"/>
            <a:ext cx="7423404" cy="929798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1600" y="2501901"/>
            <a:ext cx="8760177" cy="3209924"/>
          </a:xfrm>
        </p:spPr>
        <p:txBody>
          <a:bodyPr/>
          <a:lstStyle/>
          <a:p>
            <a:pPr marL="0" indent="0">
              <a:buClr>
                <a:srgbClr val="FF6600"/>
              </a:buClr>
              <a:buSzPct val="130000"/>
              <a:buNone/>
            </a:pP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层叠样式表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(Cascading Style Sheets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，缩写为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），是一种 样式表 语言，用来描述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（包括如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MathML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之类的 </a:t>
            </a:r>
            <a:r>
              <a:rPr lang="en-US" altLang="zh-CN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zh-CN" altLang="en-US" sz="2000" b="1" dirty="0">
                <a:solidFill>
                  <a:srgbClr val="006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分支语言）文档的呈现。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7551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zh-CN" altLang="en-US" dirty="0"/>
              <a:t>文档</a:t>
            </a:r>
            <a:endParaRPr lang="en-US" altLang="zh-CN" sz="23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49" y="1929235"/>
            <a:ext cx="110933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参考文档：</a:t>
            </a:r>
            <a:r>
              <a:rPr lang="en-US" dirty="0"/>
              <a:t>https://www.w3school.com.cn/css/index.asp</a:t>
            </a:r>
          </a:p>
          <a:p>
            <a:endParaRPr lang="en-US" altLang="zh-CN" dirty="0"/>
          </a:p>
          <a:p>
            <a:r>
              <a:rPr lang="en-US" altLang="zh-CN" dirty="0"/>
              <a:t>demo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dirty="0"/>
              <a:t>https://github.com/feihub/css-demo</a:t>
            </a:r>
          </a:p>
          <a:p>
            <a:endParaRPr lang="en-US" dirty="0"/>
          </a:p>
          <a:p>
            <a:r>
              <a:rPr lang="zh-CN" altLang="en-US" dirty="0"/>
              <a:t>学习概念为主，代码为辅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29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85245" y="2501900"/>
            <a:ext cx="9392356" cy="30133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demo1	CSS</a:t>
            </a:r>
            <a:r>
              <a:rPr lang="zh-CN" altLang="en-US" sz="2000" dirty="0"/>
              <a:t>简介</a:t>
            </a:r>
            <a:r>
              <a:rPr lang="en-US" altLang="zh-CN" sz="2000" dirty="0"/>
              <a:t>/</a:t>
            </a:r>
            <a:r>
              <a:rPr lang="zh-CN" altLang="en-US" sz="2000" dirty="0"/>
              <a:t>语法</a:t>
            </a:r>
            <a:r>
              <a:rPr lang="en-US" altLang="zh-CN" sz="2000" dirty="0"/>
              <a:t>/</a:t>
            </a:r>
            <a:r>
              <a:rPr lang="zh-CN" altLang="en-US" sz="2000" dirty="0"/>
              <a:t>选择器</a:t>
            </a:r>
          </a:p>
          <a:p>
            <a:pPr marL="0" indent="0">
              <a:buNone/>
            </a:pPr>
            <a:r>
              <a:rPr lang="en-US" altLang="zh-CN" sz="2000" dirty="0"/>
              <a:t>demo2	CSS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注释</a:t>
            </a:r>
            <a:r>
              <a:rPr lang="en-US" altLang="zh-CN" sz="2000" dirty="0"/>
              <a:t>/CSS</a:t>
            </a:r>
            <a:r>
              <a:rPr lang="zh-CN" altLang="en-US" sz="2000" dirty="0"/>
              <a:t>浏览器调试</a:t>
            </a:r>
          </a:p>
          <a:p>
            <a:pPr marL="0" indent="0">
              <a:buNone/>
            </a:pPr>
            <a:r>
              <a:rPr lang="en-US" altLang="zh-CN" sz="2000" dirty="0"/>
              <a:t>demo3	CSS</a:t>
            </a:r>
            <a:r>
              <a:rPr lang="zh-CN" altLang="en-US" sz="2000" dirty="0"/>
              <a:t>颜色</a:t>
            </a:r>
            <a:r>
              <a:rPr lang="en-US" altLang="zh-CN" sz="2000" dirty="0"/>
              <a:t>/</a:t>
            </a:r>
            <a:r>
              <a:rPr lang="zh-CN" altLang="en-US" sz="2000" dirty="0"/>
              <a:t>背景</a:t>
            </a:r>
            <a:r>
              <a:rPr lang="en-US" altLang="zh-CN" sz="2000" dirty="0"/>
              <a:t>/</a:t>
            </a:r>
            <a:r>
              <a:rPr lang="zh-CN" altLang="en-US" sz="2000" dirty="0"/>
              <a:t>边框</a:t>
            </a:r>
            <a:r>
              <a:rPr lang="en-US" altLang="zh-CN" sz="2000" dirty="0"/>
              <a:t>/</a:t>
            </a:r>
            <a:r>
              <a:rPr lang="zh-CN" altLang="en-US" sz="2000" dirty="0"/>
              <a:t>外边距</a:t>
            </a:r>
            <a:r>
              <a:rPr lang="en-US" altLang="zh-CN" sz="2000" dirty="0"/>
              <a:t>/</a:t>
            </a:r>
            <a:r>
              <a:rPr lang="zh-CN" altLang="en-US" sz="2000" dirty="0"/>
              <a:t>内边距</a:t>
            </a:r>
            <a:r>
              <a:rPr lang="en-US" altLang="zh-CN" sz="2000" dirty="0"/>
              <a:t>/</a:t>
            </a:r>
            <a:r>
              <a:rPr lang="zh-CN" altLang="en-US" sz="2000" dirty="0"/>
              <a:t>高度宽度</a:t>
            </a:r>
            <a:r>
              <a:rPr lang="en-US" altLang="zh-CN" sz="2000" dirty="0"/>
              <a:t>/</a:t>
            </a:r>
            <a:r>
              <a:rPr lang="zh-CN" altLang="en-US" sz="2000" dirty="0"/>
              <a:t>框模型</a:t>
            </a:r>
            <a:r>
              <a:rPr lang="en-US" altLang="zh-CN" sz="2000" dirty="0"/>
              <a:t>/</a:t>
            </a:r>
            <a:r>
              <a:rPr lang="zh-CN" altLang="en-US" sz="2000" dirty="0"/>
              <a:t>轮廓</a:t>
            </a:r>
            <a:r>
              <a:rPr lang="en-US" altLang="zh-CN" sz="2000" dirty="0"/>
              <a:t>/</a:t>
            </a:r>
            <a:r>
              <a:rPr lang="zh-CN" altLang="en-US" sz="2000" dirty="0"/>
              <a:t>文本</a:t>
            </a:r>
            <a:r>
              <a:rPr lang="en-US" altLang="zh-CN" sz="2000" dirty="0"/>
              <a:t>/</a:t>
            </a:r>
            <a:r>
              <a:rPr lang="zh-CN" altLang="en-US" sz="2000" dirty="0"/>
              <a:t>字体</a:t>
            </a:r>
          </a:p>
          <a:p>
            <a:pPr marL="0" indent="0">
              <a:buNone/>
            </a:pPr>
            <a:r>
              <a:rPr lang="en-US" altLang="zh-CN" sz="2000" dirty="0"/>
              <a:t>demo4	CSS</a:t>
            </a:r>
            <a:r>
              <a:rPr lang="zh-CN" altLang="en-US" sz="2000" dirty="0"/>
              <a:t>图标</a:t>
            </a:r>
            <a:r>
              <a:rPr lang="en-US" altLang="zh-CN" sz="2000" dirty="0"/>
              <a:t>/</a:t>
            </a:r>
            <a:r>
              <a:rPr lang="zh-CN" altLang="en-US" sz="2000" dirty="0"/>
              <a:t>链接</a:t>
            </a:r>
            <a:r>
              <a:rPr lang="en-US" altLang="zh-CN" sz="2000" dirty="0"/>
              <a:t>/</a:t>
            </a:r>
            <a:r>
              <a:rPr lang="zh-CN" altLang="en-US" sz="2000" dirty="0"/>
              <a:t>列表</a:t>
            </a:r>
            <a:r>
              <a:rPr lang="en-US" altLang="zh-CN" sz="2000" dirty="0"/>
              <a:t>/</a:t>
            </a:r>
            <a:r>
              <a:rPr lang="zh-CN" altLang="en-US" sz="2000" dirty="0"/>
              <a:t>表格</a:t>
            </a:r>
          </a:p>
          <a:p>
            <a:pPr marL="0" indent="0">
              <a:buNone/>
            </a:pPr>
            <a:r>
              <a:rPr lang="en-US" altLang="zh-CN" sz="2000" dirty="0"/>
              <a:t>demo5	CSS Display/max-width/</a:t>
            </a:r>
            <a:r>
              <a:rPr lang="zh-CN" altLang="en-US" sz="2000" dirty="0"/>
              <a:t>定位</a:t>
            </a:r>
            <a:r>
              <a:rPr lang="en-US" altLang="zh-CN" sz="2000" dirty="0"/>
              <a:t>/</a:t>
            </a:r>
            <a:r>
              <a:rPr lang="zh-CN" altLang="en-US" sz="2000" dirty="0"/>
              <a:t>溢出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demo6	CSS</a:t>
            </a:r>
            <a:r>
              <a:rPr lang="zh-CN" altLang="en-US" sz="2000" dirty="0"/>
              <a:t>浮动</a:t>
            </a:r>
            <a:r>
              <a:rPr lang="en-US" altLang="zh-CN" sz="2000" dirty="0"/>
              <a:t>/</a:t>
            </a:r>
            <a:r>
              <a:rPr lang="zh-CN" altLang="en-US" sz="2000" dirty="0"/>
              <a:t>清出浮动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demo7	CSS inline-block/</a:t>
            </a:r>
            <a:r>
              <a:rPr lang="zh-CN" altLang="en-US" sz="2000" dirty="0"/>
              <a:t>对齐</a:t>
            </a:r>
            <a:r>
              <a:rPr lang="en-US" altLang="zh-CN" sz="2000" dirty="0"/>
              <a:t>/</a:t>
            </a:r>
            <a:r>
              <a:rPr lang="zh-CN" altLang="en-US" sz="2000" dirty="0"/>
              <a:t>组合器</a:t>
            </a:r>
          </a:p>
        </p:txBody>
      </p:sp>
    </p:spTree>
    <p:extLst>
      <p:ext uri="{BB962C8B-B14F-4D97-AF65-F5344CB8AC3E}">
        <p14:creationId xmlns:p14="http://schemas.microsoft.com/office/powerpoint/2010/main" val="250325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3">
            <a:extLst>
              <a:ext uri="{FF2B5EF4-FFF2-40B4-BE49-F238E27FC236}">
                <a16:creationId xmlns:a16="http://schemas.microsoft.com/office/drawing/2014/main" id="{9D6DBCFD-31C7-49C9-AE70-72165A05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16000"/>
            <a:ext cx="880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A966BE93-C7A0-4A66-9A60-5777A352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78" y="1929235"/>
            <a:ext cx="112437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800" dirty="0"/>
              <a:t>demo8	CSS</a:t>
            </a:r>
            <a:r>
              <a:rPr lang="zh-CN" altLang="en-US" sz="2800" dirty="0"/>
              <a:t>伪类</a:t>
            </a:r>
            <a:r>
              <a:rPr lang="en-US" altLang="zh-CN" sz="2800" dirty="0"/>
              <a:t>/</a:t>
            </a:r>
            <a:r>
              <a:rPr lang="zh-CN" altLang="en-US" sz="2800" dirty="0"/>
              <a:t>伪元素</a:t>
            </a:r>
          </a:p>
          <a:p>
            <a:pPr marL="0" indent="0">
              <a:buNone/>
            </a:pPr>
            <a:r>
              <a:rPr lang="en-US" sz="2800" dirty="0"/>
              <a:t>demo9	CSS</a:t>
            </a:r>
            <a:r>
              <a:rPr lang="zh-CN" altLang="en-US" sz="2800" dirty="0"/>
              <a:t>不透明度</a:t>
            </a:r>
            <a:r>
              <a:rPr lang="en-US" altLang="zh-CN" sz="2800" dirty="0"/>
              <a:t>/</a:t>
            </a:r>
            <a:r>
              <a:rPr lang="zh-CN" altLang="en-US" sz="2800" dirty="0"/>
              <a:t>导航栏</a:t>
            </a:r>
            <a:r>
              <a:rPr lang="en-US" altLang="zh-CN" sz="2800" dirty="0"/>
              <a:t>/</a:t>
            </a:r>
            <a:r>
              <a:rPr lang="zh-CN" altLang="en-US" sz="2800" dirty="0"/>
              <a:t>垂直导航栏</a:t>
            </a:r>
            <a:r>
              <a:rPr lang="en-US" altLang="zh-CN" sz="2800" dirty="0"/>
              <a:t>/</a:t>
            </a:r>
            <a:r>
              <a:rPr lang="zh-CN" altLang="en-US" sz="2800" dirty="0"/>
              <a:t>水平导航栏</a:t>
            </a:r>
          </a:p>
          <a:p>
            <a:pPr marL="0" indent="0">
              <a:buNone/>
            </a:pPr>
            <a:r>
              <a:rPr lang="en-US" sz="2800" dirty="0"/>
              <a:t>demo10	CSS</a:t>
            </a:r>
            <a:r>
              <a:rPr lang="zh-CN" altLang="en-US" sz="2800" dirty="0"/>
              <a:t>下拉菜单</a:t>
            </a:r>
            <a:r>
              <a:rPr lang="en-US" altLang="zh-CN" sz="2800" dirty="0"/>
              <a:t>/</a:t>
            </a:r>
            <a:r>
              <a:rPr lang="zh-CN" altLang="en-US" sz="2800" dirty="0"/>
              <a:t>图片库</a:t>
            </a:r>
            <a:r>
              <a:rPr lang="en-US" altLang="zh-CN" sz="2800" dirty="0"/>
              <a:t>/</a:t>
            </a:r>
            <a:r>
              <a:rPr lang="zh-CN" altLang="en-US" sz="2800" dirty="0"/>
              <a:t>图像精灵</a:t>
            </a:r>
          </a:p>
          <a:p>
            <a:pPr marL="0" indent="0">
              <a:buNone/>
            </a:pPr>
            <a:r>
              <a:rPr lang="en-US" sz="2800" dirty="0"/>
              <a:t>demo11	CSS</a:t>
            </a:r>
            <a:r>
              <a:rPr lang="zh-CN" altLang="en-US" sz="2800" dirty="0"/>
              <a:t>属性选择器</a:t>
            </a:r>
            <a:r>
              <a:rPr lang="en-US" altLang="zh-CN" sz="2800" dirty="0"/>
              <a:t>/</a:t>
            </a:r>
            <a:r>
              <a:rPr lang="zh-CN" altLang="en-US" sz="2800" dirty="0"/>
              <a:t>表单</a:t>
            </a:r>
            <a:r>
              <a:rPr lang="en-US" altLang="zh-CN" sz="2800" dirty="0"/>
              <a:t>/</a:t>
            </a:r>
            <a:r>
              <a:rPr lang="zh-CN" altLang="en-US" sz="2800" dirty="0"/>
              <a:t>计数器</a:t>
            </a:r>
          </a:p>
          <a:p>
            <a:pPr marL="0" indent="0">
              <a:buNone/>
            </a:pPr>
            <a:r>
              <a:rPr lang="en-US" sz="2800" dirty="0"/>
              <a:t>demo12	CSS</a:t>
            </a:r>
            <a:r>
              <a:rPr lang="zh-CN" altLang="en-US" sz="2800" dirty="0"/>
              <a:t>网站布局</a:t>
            </a:r>
            <a:r>
              <a:rPr lang="en-US" altLang="zh-CN" sz="2800" dirty="0"/>
              <a:t>/</a:t>
            </a:r>
            <a:r>
              <a:rPr lang="zh-CN" altLang="en-US" sz="2800" dirty="0"/>
              <a:t>单位</a:t>
            </a:r>
            <a:r>
              <a:rPr lang="en-US" altLang="zh-CN" sz="2800" dirty="0"/>
              <a:t>/</a:t>
            </a:r>
            <a:r>
              <a:rPr lang="zh-CN" altLang="en-US" sz="2800" dirty="0"/>
              <a:t>特异性</a:t>
            </a:r>
          </a:p>
          <a:p>
            <a:pPr marL="0" indent="0">
              <a:buNone/>
            </a:pPr>
            <a:r>
              <a:rPr lang="en-US" sz="2800" dirty="0"/>
              <a:t>demo13	CSS Box Sizing/Flexbox/</a:t>
            </a:r>
            <a:r>
              <a:rPr lang="zh-CN" altLang="en-US" sz="2800" dirty="0"/>
              <a:t>媒体查询</a:t>
            </a:r>
            <a:r>
              <a:rPr lang="en-US" altLang="zh-CN" sz="2800" dirty="0"/>
              <a:t>/</a:t>
            </a:r>
            <a:r>
              <a:rPr lang="zh-CN" altLang="en-US" sz="2800" dirty="0"/>
              <a:t>响应式设计</a:t>
            </a:r>
            <a:r>
              <a:rPr lang="en-US" altLang="zh-CN" sz="2800" dirty="0"/>
              <a:t>/</a:t>
            </a:r>
            <a:r>
              <a:rPr lang="zh-CN" altLang="en-US" sz="2800" dirty="0"/>
              <a:t>网格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02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85245" y="1342768"/>
            <a:ext cx="6519395" cy="929798"/>
          </a:xfrm>
        </p:spPr>
        <p:txBody>
          <a:bodyPr/>
          <a:lstStyle/>
          <a:p>
            <a:pPr algn="l" eaLnBrk="1" hangingPunct="1">
              <a:buClr>
                <a:srgbClr val="FF6600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dirty="0"/>
              <a:t>CSS</a:t>
            </a:r>
            <a:r>
              <a:rPr lang="zh-CN" altLang="en-US" dirty="0"/>
              <a:t>内容</a:t>
            </a:r>
            <a:endParaRPr lang="en-US" altLang="zh-CN" sz="4400" b="1" dirty="0"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6267" y="2501900"/>
            <a:ext cx="9821334" cy="3013331"/>
          </a:xfrm>
        </p:spPr>
        <p:txBody>
          <a:bodyPr/>
          <a:lstStyle/>
          <a:p>
            <a:pPr marL="0" indent="0" eaLnBrk="0" hangingPunct="0"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主要学习</a:t>
            </a:r>
            <a:r>
              <a:rPr lang="en-US" altLang="zh-CN" sz="2000" dirty="0">
                <a:latin typeface="Arial" panose="020B0604020202020204" pitchFamily="34" charset="0"/>
              </a:rPr>
              <a:t>CSS</a:t>
            </a:r>
            <a:r>
              <a:rPr lang="zh-CN" altLang="en-US" sz="2000" dirty="0">
                <a:latin typeface="Arial" panose="020B0604020202020204" pitchFamily="34" charset="0"/>
              </a:rPr>
              <a:t>基础</a:t>
            </a:r>
            <a:r>
              <a:rPr lang="en-US" altLang="zh-CN" sz="2000" dirty="0"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</a:rPr>
              <a:t>中级</a:t>
            </a:r>
            <a:r>
              <a:rPr lang="en-US" altLang="zh-CN" sz="2000" dirty="0"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</a:rPr>
              <a:t>部分高级的教程，其它内容，工作中请查阅</a:t>
            </a:r>
            <a:r>
              <a:rPr lang="en-US" altLang="zh-CN" sz="2000" dirty="0">
                <a:latin typeface="Arial" panose="020B0604020202020204" pitchFamily="34" charset="0"/>
              </a:rPr>
              <a:t>CSS</a:t>
            </a:r>
            <a:r>
              <a:rPr lang="zh-CN" altLang="en-US" sz="2000" dirty="0">
                <a:latin typeface="Arial" panose="020B0604020202020204" pitchFamily="34" charset="0"/>
              </a:rPr>
              <a:t>参考手册！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r>
              <a:rPr lang="en-US" sz="2000" dirty="0">
                <a:latin typeface="Arial" panose="020B0604020202020204" pitchFamily="34" charset="0"/>
              </a:rPr>
              <a:t>https://www.w3school.com.cn/cssref/index.asp</a:t>
            </a:r>
          </a:p>
        </p:txBody>
      </p:sp>
    </p:spTree>
    <p:extLst>
      <p:ext uri="{BB962C8B-B14F-4D97-AF65-F5344CB8AC3E}">
        <p14:creationId xmlns:p14="http://schemas.microsoft.com/office/powerpoint/2010/main" val="32468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2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 Colour Set Lime - Light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006771"/>
      </a:hlink>
      <a:folHlink>
        <a:srgbClr val="006771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4F001E61-D437-4B4A-87EE-B1630797102C}"/>
    </a:ext>
  </a:extLst>
</a:theme>
</file>

<file path=ppt/theme/theme2.xml><?xml version="1.0" encoding="utf-8"?>
<a:theme xmlns:a="http://schemas.openxmlformats.org/drawingml/2006/main" name="1_Office Theme">
  <a:themeElements>
    <a:clrScheme name="NCS Colour Set Lime - Dark">
      <a:dk1>
        <a:srgbClr val="000000"/>
      </a:dk1>
      <a:lt1>
        <a:srgbClr val="FFFFFF"/>
      </a:lt1>
      <a:dk2>
        <a:srgbClr val="303030"/>
      </a:dk2>
      <a:lt2>
        <a:srgbClr val="FFFFFF"/>
      </a:lt2>
      <a:accent1>
        <a:srgbClr val="006771"/>
      </a:accent1>
      <a:accent2>
        <a:srgbClr val="FFEC00"/>
      </a:accent2>
      <a:accent3>
        <a:srgbClr val="A0C650"/>
      </a:accent3>
      <a:accent4>
        <a:srgbClr val="43AD55"/>
      </a:accent4>
      <a:accent5>
        <a:srgbClr val="0095A5"/>
      </a:accent5>
      <a:accent6>
        <a:srgbClr val="868686"/>
      </a:accent6>
      <a:hlink>
        <a:srgbClr val="FFFFFF"/>
      </a:hlink>
      <a:folHlink>
        <a:srgbClr val="FFFFFF"/>
      </a:folHlink>
    </a:clrScheme>
    <a:fontScheme name="NCS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 3 - NCS PowerPoint Template.pptx" id="{86CB5831-20E8-43D2-96D4-2A95297155B1}" vid="{D235D733-E54C-4BD7-8232-9735D8C1EB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290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Wingdings</vt:lpstr>
      <vt:lpstr>Office Theme</vt:lpstr>
      <vt:lpstr>1_Office Theme</vt:lpstr>
      <vt:lpstr>CSS 层叠样式表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Xiao Fei Wang  (NCS)</dc:creator>
  <cp:lastModifiedBy>Xiao Fei Wang  (NCS)</cp:lastModifiedBy>
  <cp:revision>20</cp:revision>
  <dcterms:created xsi:type="dcterms:W3CDTF">2021-05-17T01:54:15Z</dcterms:created>
  <dcterms:modified xsi:type="dcterms:W3CDTF">2021-05-25T03:05:28Z</dcterms:modified>
</cp:coreProperties>
</file>