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65" r:id="rId6"/>
    <p:sldId id="267" r:id="rId7"/>
    <p:sldId id="270" r:id="rId8"/>
    <p:sldId id="271" r:id="rId9"/>
    <p:sldId id="273" r:id="rId10"/>
    <p:sldId id="27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688749" cy="2487528"/>
          </a:xfrm>
        </p:spPr>
        <p:txBody>
          <a:bodyPr/>
          <a:lstStyle/>
          <a:p>
            <a:r>
              <a:rPr lang="en-US" sz="8000" b="1" dirty="0"/>
              <a:t>React - 1</a:t>
            </a:r>
            <a:r>
              <a:rPr lang="en-US" altLang="zh-CN" sz="8000" b="1" dirty="0"/>
              <a:t>1</a:t>
            </a:r>
            <a:br>
              <a:rPr lang="en-US" dirty="0"/>
            </a:br>
            <a:br>
              <a:rPr lang="en-US" dirty="0"/>
            </a:br>
            <a:r>
              <a:rPr lang="en-US" altLang="zh-CN" dirty="0"/>
              <a:t>Hook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Hook 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demo11: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https://github.com/feihub/react-demo/tree/master/demos/demo11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1601" y="1466946"/>
            <a:ext cx="7423404" cy="929798"/>
          </a:xfrm>
        </p:spPr>
        <p:txBody>
          <a:bodyPr/>
          <a:lstStyle/>
          <a:p>
            <a:r>
              <a:rPr lang="en-US" altLang="zh-CN" dirty="0"/>
              <a:t>Hook 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1601" y="2501901"/>
            <a:ext cx="7423404" cy="3910188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16.8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的新增特性。它可以让你在不编写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情况下使用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以及其他的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特性。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sz="105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完全可选的。 你无需重写任何已有代码就可以在一些组件中尝试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。但是如果你不想，你不必现在就去学习或使用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向后兼容的。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不包含任何破坏性改动。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现在可用。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已发布于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v16.8.0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没有计划从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中移除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不会影响你对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概念的理解。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Hook </a:t>
            </a:r>
            <a:r>
              <a:rPr lang="zh-CN" altLang="en-US" dirty="0"/>
              <a:t>简介</a:t>
            </a:r>
            <a:endParaRPr lang="en-US" altLang="zh-CN" sz="2300" b="1" dirty="0">
              <a:ea typeface="宋体" panose="02010600030101010101" pitchFamily="2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49" y="1933238"/>
            <a:ext cx="11078995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/>
              <a:t>动机</a:t>
            </a:r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在组件之间复用状态逻辑很难</a:t>
            </a:r>
          </a:p>
          <a:p>
            <a:pPr lvl="1"/>
            <a:r>
              <a:rPr lang="zh-CN" altLang="en-US" sz="2000" dirty="0"/>
              <a:t>你可以使用 </a:t>
            </a:r>
            <a:r>
              <a:rPr lang="en-US" altLang="zh-CN" sz="2000" dirty="0"/>
              <a:t>Hook </a:t>
            </a:r>
            <a:r>
              <a:rPr lang="zh-CN" altLang="en-US" sz="2000" dirty="0"/>
              <a:t>从组件中提取状态逻辑，使得这些逻辑可以单独测试并复用。</a:t>
            </a:r>
            <a:r>
              <a:rPr lang="en-US" altLang="zh-CN" sz="2000" dirty="0"/>
              <a:t>Hook </a:t>
            </a:r>
            <a:r>
              <a:rPr lang="zh-CN" altLang="en-US" sz="2000" dirty="0"/>
              <a:t>使你在无需修改组件结构的情况下复用状态逻辑</a:t>
            </a:r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复杂组件变得难以理解</a:t>
            </a:r>
          </a:p>
          <a:p>
            <a:pPr lvl="1"/>
            <a:r>
              <a:rPr lang="en-US" altLang="zh-CN" sz="2000" dirty="0"/>
              <a:t>Hook </a:t>
            </a:r>
            <a:r>
              <a:rPr lang="zh-CN" altLang="en-US" sz="2000" dirty="0"/>
              <a:t>将组件中相互关联的部分拆分成更小的函数（比如设置订阅或请求数据），而并非强制按照生命周期划分。你还可以使用 </a:t>
            </a:r>
            <a:r>
              <a:rPr lang="en-US" altLang="zh-CN" sz="2000" dirty="0"/>
              <a:t>reducer </a:t>
            </a:r>
            <a:r>
              <a:rPr lang="zh-CN" altLang="en-US" sz="2000" dirty="0"/>
              <a:t>来管理组件的内部状态，使其更加可预测。</a:t>
            </a:r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难以理解的 </a:t>
            </a:r>
            <a:r>
              <a:rPr lang="en-US" altLang="zh-CN" sz="2000" dirty="0"/>
              <a:t>class</a:t>
            </a:r>
          </a:p>
          <a:p>
            <a:pPr lvl="1"/>
            <a:r>
              <a:rPr lang="zh-CN" altLang="en-US" sz="2000" dirty="0"/>
              <a:t>你必须去理解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中 </a:t>
            </a:r>
            <a:r>
              <a:rPr lang="en-US" altLang="zh-CN" sz="2000" dirty="0"/>
              <a:t>this </a:t>
            </a:r>
            <a:r>
              <a:rPr lang="zh-CN" altLang="en-US" sz="2000" dirty="0"/>
              <a:t>的工作方式，这与其他语言存在巨大差异。还不能忘记绑定事件处理器。</a:t>
            </a:r>
          </a:p>
          <a:p>
            <a:pPr lvl="1"/>
            <a:r>
              <a:rPr lang="en-US" altLang="zh-CN" sz="2000" dirty="0"/>
              <a:t>Hook </a:t>
            </a:r>
            <a:r>
              <a:rPr lang="zh-CN" altLang="en-US" sz="2000" dirty="0"/>
              <a:t>使你在非 </a:t>
            </a:r>
            <a:r>
              <a:rPr lang="en-US" altLang="zh-CN" sz="2000" dirty="0"/>
              <a:t>class </a:t>
            </a:r>
            <a:r>
              <a:rPr lang="zh-CN" altLang="en-US" sz="2000" dirty="0"/>
              <a:t>的情况下可以使用更多的 </a:t>
            </a:r>
            <a:r>
              <a:rPr lang="en-US" altLang="zh-CN" sz="2000" dirty="0"/>
              <a:t>React </a:t>
            </a:r>
            <a:r>
              <a:rPr lang="zh-CN" altLang="en-US" sz="2000" dirty="0"/>
              <a:t>特性。 从概念上讲，</a:t>
            </a:r>
            <a:r>
              <a:rPr lang="en-US" altLang="zh-CN" sz="2000" dirty="0"/>
              <a:t>React </a:t>
            </a:r>
            <a:r>
              <a:rPr lang="zh-CN" altLang="en-US" sz="2000" dirty="0"/>
              <a:t>组件一直更像是函数。而 </a:t>
            </a:r>
            <a:r>
              <a:rPr lang="en-US" altLang="zh-CN" sz="2000" dirty="0"/>
              <a:t>Hook </a:t>
            </a:r>
            <a:r>
              <a:rPr lang="zh-CN" altLang="en-US" sz="2000" dirty="0"/>
              <a:t>则拥抱了函数，同时也没有牺牲 </a:t>
            </a:r>
            <a:r>
              <a:rPr lang="en-US" altLang="zh-CN" sz="2000" dirty="0"/>
              <a:t>React </a:t>
            </a:r>
            <a:r>
              <a:rPr lang="zh-CN" altLang="en-US" sz="2000" dirty="0"/>
              <a:t>的精神原则。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0329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Hook </a:t>
            </a:r>
            <a:r>
              <a:rPr lang="zh-CN" altLang="en-US" dirty="0"/>
              <a:t>使用规则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5245" y="2501901"/>
            <a:ext cx="9392356" cy="32099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Hook </a:t>
            </a:r>
            <a:r>
              <a:rPr lang="zh-CN" altLang="en-US" sz="2400" dirty="0"/>
              <a:t>就是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函数，但是使用它们会有两个额外的规则：</a:t>
            </a:r>
          </a:p>
          <a:p>
            <a:endParaRPr lang="zh-CN" altLang="en-US" sz="2400" dirty="0"/>
          </a:p>
          <a:p>
            <a:r>
              <a:rPr lang="zh-CN" altLang="en-US" sz="2400" dirty="0"/>
              <a:t>只能在函数最外层调用 </a:t>
            </a:r>
            <a:r>
              <a:rPr lang="en-US" altLang="zh-CN" sz="2400" dirty="0"/>
              <a:t>Hook</a:t>
            </a:r>
            <a:r>
              <a:rPr lang="zh-CN" altLang="en-US" sz="2400" dirty="0"/>
              <a:t>。不要在循环、条件判断或者子函数中调用。</a:t>
            </a:r>
          </a:p>
          <a:p>
            <a:r>
              <a:rPr lang="zh-CN" altLang="en-US" sz="2400" dirty="0"/>
              <a:t>只能在 </a:t>
            </a:r>
            <a:r>
              <a:rPr lang="en-US" altLang="zh-CN" sz="2400" dirty="0"/>
              <a:t>React </a:t>
            </a:r>
            <a:r>
              <a:rPr lang="zh-CN" altLang="en-US" sz="2400" dirty="0"/>
              <a:t>的函数组件中调用 </a:t>
            </a:r>
            <a:r>
              <a:rPr lang="en-US" altLang="zh-CN" sz="2400" dirty="0"/>
              <a:t>Hook</a:t>
            </a:r>
            <a:r>
              <a:rPr lang="zh-CN" altLang="en-US" sz="2400" dirty="0"/>
              <a:t>。不要在其他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函数中调用。（还有一个地方可以调用 </a:t>
            </a:r>
            <a:r>
              <a:rPr lang="en-US" altLang="zh-CN" sz="2400" dirty="0"/>
              <a:t>Hook —— </a:t>
            </a:r>
            <a:r>
              <a:rPr lang="zh-CN" altLang="en-US" sz="2400" dirty="0"/>
              <a:t>就是自定义的 </a:t>
            </a:r>
            <a:r>
              <a:rPr lang="en-US" altLang="zh-CN" sz="2400" dirty="0"/>
              <a:t>Hook </a:t>
            </a:r>
            <a:r>
              <a:rPr lang="zh-CN" altLang="en-US" sz="2400" dirty="0"/>
              <a:t>中，我们稍后会学习到。）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0325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3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自定义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Hook</a:t>
            </a:r>
            <a:endParaRPr kumimoji="0" lang="en-US" altLang="zh-CN" sz="2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49" y="1929235"/>
            <a:ext cx="1109339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有时候我们会想要在组件之间重用一些状态逻辑。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高阶组件</a:t>
            </a:r>
            <a:r>
              <a:rPr lang="en-US" altLang="zh-CN" sz="2000" dirty="0">
                <a:solidFill>
                  <a:srgbClr val="FFFFFF"/>
                </a:solidFill>
              </a:rPr>
              <a:t>/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render props</a:t>
            </a:r>
            <a:r>
              <a:rPr lang="en-US" altLang="zh-CN" sz="2000" noProof="0" dirty="0">
                <a:solidFill>
                  <a:srgbClr val="FFFFFF"/>
                </a:solidFill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自定义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Hook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rgbClr val="FFFFFF"/>
              </a:solidFill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自定义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Hook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是一个函数，其名称以 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use”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开头，函数内部可以调用其他的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Hook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每次使用自定义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Hook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时，其中的所有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和副作用都是完全隔离的。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Hook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本身就是函数，我们可以在它们之间传递信息。</a:t>
            </a:r>
          </a:p>
        </p:txBody>
      </p:sp>
    </p:spTree>
    <p:extLst>
      <p:ext uri="{BB962C8B-B14F-4D97-AF65-F5344CB8AC3E}">
        <p14:creationId xmlns:p14="http://schemas.microsoft.com/office/powerpoint/2010/main" val="350997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Hook API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5245" y="2501901"/>
            <a:ext cx="9392356" cy="3209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基础 </a:t>
            </a:r>
            <a:r>
              <a:rPr lang="en-US" altLang="zh-CN" sz="2400" dirty="0"/>
              <a:t>Hook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useState</a:t>
            </a:r>
            <a:endParaRPr lang="en-US" altLang="zh-CN" sz="2400" dirty="0"/>
          </a:p>
          <a:p>
            <a:r>
              <a:rPr lang="en-US" altLang="zh-CN" sz="2400" dirty="0" err="1"/>
              <a:t>useEffect</a:t>
            </a:r>
            <a:endParaRPr lang="en-US" altLang="zh-CN" sz="2400" dirty="0"/>
          </a:p>
          <a:p>
            <a:r>
              <a:rPr lang="en-US" altLang="zh-CN" sz="2400" dirty="0" err="1"/>
              <a:t>useContext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2393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Hook API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5245" y="2123756"/>
            <a:ext cx="7100711" cy="4135966"/>
          </a:xfrm>
        </p:spPr>
        <p:txBody>
          <a:bodyPr numCol="2"/>
          <a:lstStyle/>
          <a:p>
            <a:pPr marL="0" indent="0">
              <a:buNone/>
            </a:pPr>
            <a:r>
              <a:rPr lang="zh-CN" altLang="en-US" sz="2400" dirty="0"/>
              <a:t>额外的 </a:t>
            </a:r>
            <a:r>
              <a:rPr lang="en-US" altLang="zh-CN" sz="2400" dirty="0"/>
              <a:t>Hook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err="1"/>
              <a:t>useReducer</a:t>
            </a:r>
            <a:endParaRPr lang="en-US" altLang="zh-CN" sz="2400" dirty="0"/>
          </a:p>
          <a:p>
            <a:r>
              <a:rPr lang="en-US" altLang="zh-CN" sz="2400" dirty="0" err="1"/>
              <a:t>useCallback</a:t>
            </a:r>
            <a:endParaRPr lang="en-US" altLang="zh-CN" sz="2400" dirty="0"/>
          </a:p>
          <a:p>
            <a:r>
              <a:rPr lang="en-US" altLang="zh-CN" sz="2400" dirty="0" err="1"/>
              <a:t>useMemo</a:t>
            </a:r>
            <a:endParaRPr lang="en-US" altLang="zh-CN" sz="2400" dirty="0"/>
          </a:p>
          <a:p>
            <a:r>
              <a:rPr lang="en-US" altLang="zh-CN" sz="2400" dirty="0" err="1"/>
              <a:t>useRef</a:t>
            </a:r>
            <a:endParaRPr lang="en-US" altLang="zh-CN" sz="2400" dirty="0"/>
          </a:p>
          <a:p>
            <a:r>
              <a:rPr lang="en-US" altLang="zh-CN" sz="2400" dirty="0" err="1"/>
              <a:t>useImperativeHandle</a:t>
            </a:r>
            <a:endParaRPr lang="en-US" altLang="zh-CN" sz="2400" dirty="0"/>
          </a:p>
          <a:p>
            <a:r>
              <a:rPr lang="en-US" altLang="zh-CN" sz="2400" dirty="0" err="1"/>
              <a:t>useLayoutEffect</a:t>
            </a:r>
            <a:endParaRPr lang="en-US" altLang="zh-CN" sz="2400" dirty="0"/>
          </a:p>
          <a:p>
            <a:r>
              <a:rPr lang="en-US" altLang="zh-CN" sz="2400" dirty="0" err="1"/>
              <a:t>useDebugValue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0650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3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react-use</a:t>
            </a:r>
            <a:endParaRPr kumimoji="0" lang="en-US" altLang="zh-CN" sz="2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49" y="1929235"/>
            <a:ext cx="110933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自定义的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Hook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rgbClr val="FFFFFF"/>
              </a:solidFill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https://github.com/streamich/react-use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8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501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Wingdings</vt:lpstr>
      <vt:lpstr>Office Theme</vt:lpstr>
      <vt:lpstr>1_Office Theme</vt:lpstr>
      <vt:lpstr>React - 11  Hook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17</cp:revision>
  <dcterms:created xsi:type="dcterms:W3CDTF">2021-05-17T01:54:15Z</dcterms:created>
  <dcterms:modified xsi:type="dcterms:W3CDTF">2021-05-18T02:41:23Z</dcterms:modified>
</cp:coreProperties>
</file>