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/tree/master/demos/demo2" TargetMode="External"/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1</a:t>
            </a:r>
            <a:r>
              <a:rPr lang="en-US" sz="8000" b="1" dirty="0"/>
              <a:t>2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React Debug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React Debug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demo12: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https://github.com/feihub/react-demo/tree/master/demos/demo12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Debug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3473479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chrome debug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https://github.com/facebook/react-devtools/releases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https://www.crx4chrome.com/crx/3068/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debug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https://blog.csdn.net/scy1028/article/details/79650996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Debug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3349302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redux-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react app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npx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create-react-app demo12 --template redux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--save redux-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-extension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chrome debug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https://github.com/reduxjs/redux-devtools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- 12  React Debug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22</cp:revision>
  <dcterms:created xsi:type="dcterms:W3CDTF">2021-05-17T01:54:15Z</dcterms:created>
  <dcterms:modified xsi:type="dcterms:W3CDTF">2021-05-18T02:48:27Z</dcterms:modified>
</cp:coreProperties>
</file>