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5" r:id="rId7"/>
    <p:sldId id="267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13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13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 </a:t>
            </a:r>
            <a:r>
              <a:rPr lang="zh-CN" altLang="en-US" sz="2800" dirty="0"/>
              <a:t>测试</a:t>
            </a:r>
            <a:r>
              <a:rPr lang="en-US" altLang="zh-CN" sz="2800" dirty="0"/>
              <a:t>/FAQ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测试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/FAQ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demo13: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https://github.com/feihub/react-demo/tree/master/demos/demo13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Jest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文档：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https://jestjs.io/zh-Hans/docs/getting-started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渲染组件树 在一个简化的测试环境中渲染组件树并对它们的输出做断言检查。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运行完整应用 在一个真实的浏览器环境中运行整个应用（也被称为“端到端（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）”测试）。推荐的工具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本节主要介绍渲染组件树测试。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权衡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当挑选测试工具的时候，有些细节值得我们权衡考虑：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迭代速度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真实环境： 一些工具在做出改动和看到结果之间提供了非常快速的反馈循环，但没有精确的模拟浏览器的行为。另一些工具，也许使用了真实的浏览器环境，但却降低了迭代速度，而且在持续集成服务器中不太可靠。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到什么程度： 对组件来说，“单元测试”和“集成测试”之间的差别可能会很模糊。如果你在测试一个表单，用例是否应该也测试表单里的按钮呢？一个按钮组件又需不需要有他自己的测试套件？重构按钮组件是否应该影响表单的测试用例？</a:t>
            </a: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90" y="1016000"/>
            <a:ext cx="56289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React 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726035"/>
            <a:ext cx="114808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/>
              <a:t>1. Jest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测试运行器。它允许你使用 </a:t>
            </a:r>
            <a:r>
              <a:rPr lang="en-US" altLang="zh-CN" sz="2400" dirty="0" err="1"/>
              <a:t>jsdom</a:t>
            </a:r>
            <a:r>
              <a:rPr lang="en-US" altLang="zh-CN" sz="2400" dirty="0"/>
              <a:t> </a:t>
            </a:r>
            <a:r>
              <a:rPr lang="zh-CN" altLang="en-US" sz="2400" dirty="0"/>
              <a:t>操作 </a:t>
            </a:r>
            <a:r>
              <a:rPr lang="en-US" altLang="zh-CN" sz="2400" dirty="0"/>
              <a:t>DOM </a:t>
            </a:r>
            <a:r>
              <a:rPr lang="zh-CN" altLang="en-US" sz="2400" dirty="0"/>
              <a:t>。尽管 </a:t>
            </a:r>
            <a:r>
              <a:rPr lang="en-US" altLang="zh-CN" sz="2400" dirty="0" err="1"/>
              <a:t>jsdom</a:t>
            </a:r>
            <a:r>
              <a:rPr lang="en-US" altLang="zh-CN" sz="2400" dirty="0"/>
              <a:t> </a:t>
            </a:r>
            <a:r>
              <a:rPr lang="zh-CN" altLang="en-US" sz="2400" dirty="0"/>
              <a:t>只是对浏览器工作表现的一个近似模拟，对测试 </a:t>
            </a:r>
            <a:r>
              <a:rPr lang="en-US" altLang="zh-CN" sz="2400" dirty="0"/>
              <a:t>React </a:t>
            </a:r>
            <a:r>
              <a:rPr lang="zh-CN" altLang="en-US" sz="2400" dirty="0"/>
              <a:t>组件来说它通常也已经够用了。</a:t>
            </a:r>
            <a:r>
              <a:rPr lang="en-US" altLang="zh-CN" sz="2400" dirty="0"/>
              <a:t>Jest </a:t>
            </a:r>
            <a:r>
              <a:rPr lang="zh-CN" altLang="en-US" sz="2400" dirty="0"/>
              <a:t>有着十分优秀的迭代速度，同时还提供了若干强大的功能，比如它可以模拟 </a:t>
            </a:r>
            <a:r>
              <a:rPr lang="en-US" altLang="zh-CN" sz="2400" dirty="0"/>
              <a:t>modules </a:t>
            </a:r>
            <a:r>
              <a:rPr lang="zh-CN" altLang="en-US" sz="2400" dirty="0"/>
              <a:t>和 </a:t>
            </a:r>
            <a:r>
              <a:rPr lang="en-US" altLang="zh-CN" sz="2400" dirty="0"/>
              <a:t>timers </a:t>
            </a:r>
            <a:r>
              <a:rPr lang="zh-CN" altLang="en-US" sz="2400" dirty="0"/>
              <a:t>让你更精细的控制代码如何执行。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2. React </a:t>
            </a:r>
            <a:r>
              <a:rPr lang="zh-CN" altLang="en-US" sz="2400" dirty="0"/>
              <a:t>测试库是一组能让你不依赖 </a:t>
            </a:r>
            <a:r>
              <a:rPr lang="en-US" altLang="zh-CN" sz="2400" dirty="0"/>
              <a:t>React </a:t>
            </a:r>
            <a:r>
              <a:rPr lang="zh-CN" altLang="en-US" sz="2400" dirty="0"/>
              <a:t>组件具体实现对他们进行测试的辅助工具。它让重构工作变得轻而易举，还会推动你拥抱有关无障碍的最佳实践。虽然它不能让你省略子元素来浅（</a:t>
            </a:r>
            <a:r>
              <a:rPr lang="en-US" altLang="zh-CN" sz="2400" dirty="0"/>
              <a:t>shallowly</a:t>
            </a:r>
            <a:r>
              <a:rPr lang="zh-CN" altLang="en-US" sz="2400" dirty="0"/>
              <a:t>）渲染一个组件，但像 </a:t>
            </a:r>
            <a:r>
              <a:rPr lang="en-US" altLang="zh-CN" sz="2400" dirty="0"/>
              <a:t>Jest </a:t>
            </a:r>
            <a:r>
              <a:rPr lang="zh-CN" altLang="en-US" sz="2400" dirty="0"/>
              <a:t>这样的测试运行器可以通过 </a:t>
            </a:r>
            <a:r>
              <a:rPr lang="en-US" altLang="zh-CN" sz="2400" dirty="0"/>
              <a:t>mocking </a:t>
            </a:r>
            <a:r>
              <a:rPr lang="zh-CN" altLang="en-US" sz="2400" dirty="0"/>
              <a:t>让你做到。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React </a:t>
            </a:r>
            <a:r>
              <a:rPr lang="zh-CN" altLang="en-US" dirty="0"/>
              <a:t>组件的常见测试模式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1"/>
            <a:ext cx="2178755" cy="28151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创建</a:t>
            </a:r>
            <a:r>
              <a:rPr lang="en-US" altLang="zh-CN" sz="2400" dirty="0"/>
              <a:t>/</a:t>
            </a:r>
            <a:r>
              <a:rPr lang="zh-CN" altLang="en-US" sz="2400" dirty="0"/>
              <a:t>清理</a:t>
            </a:r>
          </a:p>
          <a:p>
            <a:pPr marL="0" indent="0">
              <a:buNone/>
            </a:pPr>
            <a:r>
              <a:rPr lang="en-US" altLang="zh-CN" sz="2400" dirty="0"/>
              <a:t>act()</a:t>
            </a:r>
          </a:p>
          <a:p>
            <a:pPr marL="0" indent="0">
              <a:buNone/>
            </a:pPr>
            <a:r>
              <a:rPr lang="zh-CN" altLang="en-US" sz="2400" dirty="0"/>
              <a:t>渲染</a:t>
            </a:r>
          </a:p>
          <a:p>
            <a:pPr marL="0" indent="0">
              <a:buNone/>
            </a:pPr>
            <a:r>
              <a:rPr lang="zh-CN" altLang="en-US" sz="2400" dirty="0"/>
              <a:t>数据获取</a:t>
            </a:r>
          </a:p>
          <a:p>
            <a:pPr marL="0" indent="0">
              <a:buNone/>
            </a:pPr>
            <a:r>
              <a:rPr lang="en-US" altLang="zh-CN" sz="2400" dirty="0"/>
              <a:t>mock </a:t>
            </a:r>
            <a:r>
              <a:rPr lang="zh-CN" altLang="en-US" sz="2400" dirty="0"/>
              <a:t>模块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575621-9988-4065-AF07-B1F4987A923C}"/>
              </a:ext>
            </a:extLst>
          </p:cNvPr>
          <p:cNvSpPr txBox="1">
            <a:spLocks/>
          </p:cNvSpPr>
          <p:nvPr/>
        </p:nvSpPr>
        <p:spPr>
          <a:xfrm>
            <a:off x="5949247" y="2501901"/>
            <a:ext cx="2178755" cy="28151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A5"/>
              </a:buClr>
              <a:buFont typeface="+mj-lt"/>
              <a:buAutoNum type="arabicPeriod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事件</a:t>
            </a:r>
            <a:endParaRPr lang="en-US" sz="1050" dirty="0"/>
          </a:p>
          <a:p>
            <a:pPr marL="0" indent="0">
              <a:buFont typeface="+mj-lt"/>
              <a:buNone/>
            </a:pPr>
            <a:r>
              <a:rPr lang="zh-CN" altLang="en-US" sz="2400" dirty="0"/>
              <a:t>计时器</a:t>
            </a:r>
          </a:p>
          <a:p>
            <a:pPr marL="0" indent="0">
              <a:buFont typeface="+mj-lt"/>
              <a:buNone/>
            </a:pPr>
            <a:r>
              <a:rPr lang="zh-CN" altLang="en-US" sz="2400" dirty="0"/>
              <a:t>快照测试</a:t>
            </a:r>
          </a:p>
          <a:p>
            <a:pPr marL="0" indent="0">
              <a:buFont typeface="+mj-lt"/>
              <a:buNone/>
            </a:pPr>
            <a:r>
              <a:rPr lang="zh-CN" altLang="en-US" sz="2400" dirty="0"/>
              <a:t>多渲染器</a:t>
            </a:r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FAQ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https://zh-hans.reactjs.org/docs/faq-ajax.html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Courier New</vt:lpstr>
      <vt:lpstr>Wingdings</vt:lpstr>
      <vt:lpstr>Office Theme</vt:lpstr>
      <vt:lpstr>1_Office Theme</vt:lpstr>
      <vt:lpstr>React - 13  React 测试/FAQ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26</cp:revision>
  <dcterms:created xsi:type="dcterms:W3CDTF">2021-05-17T01:54:15Z</dcterms:created>
  <dcterms:modified xsi:type="dcterms:W3CDTF">2021-05-18T03:07:23Z</dcterms:modified>
</cp:coreProperties>
</file>