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  <p:sldMasterId id="2147483859" r:id="rId2"/>
  </p:sldMasterIdLst>
  <p:sldIdLst>
    <p:sldId id="261" r:id="rId3"/>
    <p:sldId id="269" r:id="rId4"/>
    <p:sldId id="262" r:id="rId5"/>
    <p:sldId id="27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854613"/>
          </a:xfrm>
          <a:prstGeom prst="rect">
            <a:avLst/>
          </a:prstGeom>
        </p:spPr>
      </p:pic>
      <p:sp>
        <p:nvSpPr>
          <p:cNvPr id="31" name="Title 13"/>
          <p:cNvSpPr>
            <a:spLocks noGrp="1"/>
          </p:cNvSpPr>
          <p:nvPr userDrawn="1">
            <p:ph type="title" hasCustomPrompt="1"/>
          </p:nvPr>
        </p:nvSpPr>
        <p:spPr>
          <a:xfrm>
            <a:off x="6914028" y="3105672"/>
            <a:ext cx="5076258" cy="646655"/>
          </a:xfrm>
          <a:prstGeom prst="rect">
            <a:avLst/>
          </a:prstGeom>
        </p:spPr>
        <p:txBody>
          <a:bodyPr/>
          <a:lstStyle>
            <a:lvl1pPr algn="l">
              <a:defRPr sz="4400" b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Thank you.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8" name="Group 7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3" name="Group 22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5" name="Freeform 24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Freeform 25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" name="Freeform 23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10" name="Freeform 9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001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45609" y="1466946"/>
            <a:ext cx="6519395" cy="9297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baseline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545609" y="2501901"/>
            <a:ext cx="6519395" cy="320992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buClr>
                <a:srgbClr val="0095A5"/>
              </a:buClr>
              <a:buFont typeface="+mj-lt"/>
              <a:buAutoNum type="arabicPeriod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Type your agenda here</a:t>
            </a:r>
          </a:p>
          <a:p>
            <a:pPr lvl="0"/>
            <a:r>
              <a:rPr lang="en-US" dirty="0"/>
              <a:t>Type your agenda here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4044709" cy="64007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"/>
          <a:stretch/>
        </p:blipFill>
        <p:spPr>
          <a:xfrm>
            <a:off x="121619" y="0"/>
            <a:ext cx="12080542" cy="6858000"/>
          </a:xfrm>
          <a:prstGeom prst="rect">
            <a:avLst/>
          </a:prstGeom>
        </p:spPr>
      </p:pic>
      <p:sp>
        <p:nvSpPr>
          <p:cNvPr id="7" name="Title 13"/>
          <p:cNvSpPr>
            <a:spLocks noGrp="1"/>
          </p:cNvSpPr>
          <p:nvPr>
            <p:ph type="title" hasCustomPrompt="1"/>
          </p:nvPr>
        </p:nvSpPr>
        <p:spPr>
          <a:xfrm>
            <a:off x="6380627" y="4482525"/>
            <a:ext cx="5817799" cy="1421356"/>
          </a:xfrm>
          <a:prstGeom prst="rect">
            <a:avLst/>
          </a:prstGeom>
        </p:spPr>
        <p:txBody>
          <a:bodyPr/>
          <a:lstStyle>
            <a:lvl1pPr algn="l">
              <a:defRPr sz="4400" b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" dirty="0"/>
              <a:t>This is your presentation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393328" y="5865781"/>
            <a:ext cx="5805098" cy="530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Your name and designation here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11" name="Group 10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6" name="Group 25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8" name="Freeform 27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28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" name="Freeform 26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13" name="Freeform 12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" name="Freeform 22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" name="Freeform 23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" name="Freeform 24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534" y="-12192"/>
            <a:ext cx="9069228" cy="687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only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68325"/>
            <a:ext cx="10515600" cy="1325563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 sz="4100" b="1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Insert slide headline</a:t>
            </a:r>
            <a:br>
              <a:rPr lang="en-US" dirty="0"/>
            </a:br>
            <a:r>
              <a:rPr lang="en-US" dirty="0"/>
              <a:t>or topic title maximum 2 lines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838200" y="1883570"/>
            <a:ext cx="9829800" cy="8342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400"/>
              </a:spcBef>
              <a:buNone/>
              <a:defRPr sz="2000" baseline="0">
                <a:solidFill>
                  <a:srgbClr val="0095A5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maximum 2 lines here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3084256"/>
            <a:ext cx="3365501" cy="31895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60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419600" y="3084256"/>
            <a:ext cx="3365501" cy="3189544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buClr>
                <a:schemeClr val="accent5"/>
              </a:buClr>
              <a:buSzPct val="150000"/>
              <a:buFont typeface="Arial" charset="0"/>
              <a:buChar char="•"/>
              <a:defRPr sz="160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988299" y="3084256"/>
            <a:ext cx="3365501" cy="3189544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buClr>
                <a:schemeClr val="accent5"/>
              </a:buClr>
              <a:buSzPct val="150000"/>
              <a:buFont typeface="Arial" charset="0"/>
              <a:buChar char="•"/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lnSpc>
                <a:spcPct val="120000"/>
              </a:lnSpc>
              <a:buClr>
                <a:schemeClr val="accent5"/>
              </a:buClr>
              <a:buSzPct val="100000"/>
              <a:buFont typeface="Courier New" charset="0"/>
              <a:buChar char="o"/>
              <a:defRPr sz="1600"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308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</p:grpSpPr>
        <p:grpSp>
          <p:nvGrpSpPr>
            <p:cNvPr id="4" name="Group 3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solidFill>
              <a:srgbClr val="006772"/>
            </a:solidFill>
          </p:grpSpPr>
          <p:grpSp>
            <p:nvGrpSpPr>
              <p:cNvPr id="20" name="Group 19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2" name="Freeform 21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SG" sz="1800" dirty="0"/>
                </a:p>
              </p:txBody>
            </p:sp>
            <p:sp>
              <p:nvSpPr>
                <p:cNvPr id="23" name="Freeform 22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SG" sz="1800" dirty="0"/>
                </a:p>
              </p:txBody>
            </p:sp>
          </p:grpSp>
          <p:sp>
            <p:nvSpPr>
              <p:cNvPr id="21" name="Freeform 20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</p:grpSp>
        <p:grpSp>
          <p:nvGrpSpPr>
            <p:cNvPr id="5" name="Group 4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solidFill>
              <a:srgbClr val="868686"/>
            </a:solidFill>
          </p:grpSpPr>
          <p:sp>
            <p:nvSpPr>
              <p:cNvPr id="6" name="Freeform 5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7" name="Freeform 6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0" name="Freeform 9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129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684" r:id="rId2"/>
    <p:sldLayoutId id="214748391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5" name="Group 4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1" name="Group 20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3" name="Freeform 22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Freeform 23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" name="Freeform 21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5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7" name="Freeform 6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Freeform 9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6877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ihub/react-demo/tree/master/demos/demo15" TargetMode="External"/><Relationship Id="rId2" Type="http://schemas.openxmlformats.org/officeDocument/2006/relationships/hyperlink" Target="https://github.com/feihub/react-demo/tree/master/demos/demo1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427" y="2445716"/>
            <a:ext cx="7342796" cy="2374640"/>
          </a:xfrm>
        </p:spPr>
        <p:txBody>
          <a:bodyPr/>
          <a:lstStyle/>
          <a:p>
            <a:r>
              <a:rPr lang="en-US" sz="8000" b="1" dirty="0"/>
              <a:t>React - </a:t>
            </a:r>
            <a:r>
              <a:rPr lang="en-US" altLang="zh-CN" sz="8000" b="1" dirty="0"/>
              <a:t>15</a:t>
            </a:r>
            <a:br>
              <a:rPr lang="en-US" dirty="0"/>
            </a:br>
            <a:br>
              <a:rPr lang="en-US" dirty="0"/>
            </a:br>
            <a:r>
              <a:rPr lang="en-US" altLang="zh-CN" sz="2800" dirty="0"/>
              <a:t>React Router</a:t>
            </a:r>
            <a:br>
              <a:rPr lang="en-US" altLang="zh-CN" dirty="0"/>
            </a:b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211157" y="5586830"/>
            <a:ext cx="1593019" cy="530225"/>
          </a:xfrm>
        </p:spPr>
        <p:txBody>
          <a:bodyPr/>
          <a:lstStyle/>
          <a:p>
            <a:r>
              <a:rPr lang="en-US" dirty="0"/>
              <a:t>May. 2021</a:t>
            </a:r>
          </a:p>
        </p:txBody>
      </p:sp>
    </p:spTree>
    <p:extLst>
      <p:ext uri="{BB962C8B-B14F-4D97-AF65-F5344CB8AC3E}">
        <p14:creationId xmlns:p14="http://schemas.microsoft.com/office/powerpoint/2010/main" val="49967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>
            <a:extLst>
              <a:ext uri="{FF2B5EF4-FFF2-40B4-BE49-F238E27FC236}">
                <a16:creationId xmlns:a16="http://schemas.microsoft.com/office/drawing/2014/main" id="{9D6DBCFD-31C7-49C9-AE70-72165A05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016000"/>
            <a:ext cx="880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0" i="0" dirty="0">
                <a:solidFill>
                  <a:srgbClr val="C9D1D9"/>
                </a:solidFill>
                <a:effectLst/>
                <a:latin typeface="-apple-system"/>
              </a:rPr>
              <a:t>React Router</a:t>
            </a:r>
            <a:endParaRPr lang="en-US" dirty="0"/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A966BE93-C7A0-4A66-9A60-5777A352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78" y="1929235"/>
            <a:ext cx="11243733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</a:rPr>
              <a:t>demo15: </a:t>
            </a:r>
          </a:p>
          <a:p>
            <a:endParaRPr lang="en-US" altLang="zh-CN" b="1" dirty="0">
              <a:solidFill>
                <a:schemeClr val="tx1">
                  <a:lumMod val="95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  <a:hlinkClick r:id="rId3"/>
              </a:rPr>
              <a:t>https://github.com/feihub/react-demo/tree/master/demos/demo15</a:t>
            </a:r>
            <a:endParaRPr lang="en-US" altLang="zh-CN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b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</a:rPr>
              <a:t>React Router </a:t>
            </a:r>
            <a:r>
              <a:rPr lang="zh-CN" altLang="en-US" b="1" dirty="0">
                <a:solidFill>
                  <a:schemeClr val="tx1">
                    <a:lumMod val="95000"/>
                  </a:schemeClr>
                </a:solidFill>
              </a:rPr>
              <a:t>文档：</a:t>
            </a:r>
            <a:endParaRPr lang="en-US" altLang="zh-CN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b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</a:rPr>
              <a:t>https://reactrouter.com/web/guides/quick-start</a:t>
            </a:r>
          </a:p>
        </p:txBody>
      </p:sp>
    </p:spTree>
    <p:extLst>
      <p:ext uri="{BB962C8B-B14F-4D97-AF65-F5344CB8AC3E}">
        <p14:creationId xmlns:p14="http://schemas.microsoft.com/office/powerpoint/2010/main" val="288024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67466" y="1444368"/>
            <a:ext cx="8365067" cy="929798"/>
          </a:xfrm>
        </p:spPr>
        <p:txBody>
          <a:bodyPr>
            <a:normAutofit/>
          </a:bodyPr>
          <a:lstStyle/>
          <a:p>
            <a:r>
              <a:rPr lang="en-US" altLang="zh-CN" dirty="0"/>
              <a:t>React Router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7466" y="2374166"/>
            <a:ext cx="9200445" cy="639967"/>
          </a:xfrm>
        </p:spPr>
        <p:txBody>
          <a:bodyPr/>
          <a:lstStyle/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install react-router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F9F1160-FBA7-45EA-833A-FE6641F95BD2}"/>
              </a:ext>
            </a:extLst>
          </p:cNvPr>
          <p:cNvSpPr txBox="1">
            <a:spLocks/>
          </p:cNvSpPr>
          <p:nvPr/>
        </p:nvSpPr>
        <p:spPr>
          <a:xfrm>
            <a:off x="2167465" y="3014133"/>
            <a:ext cx="9200445" cy="2399499"/>
          </a:xfrm>
          <a:prstGeom prst="rect">
            <a:avLst/>
          </a:prstGeom>
        </p:spPr>
        <p:txBody>
          <a:bodyPr numCol="2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95A5"/>
              </a:buClr>
              <a:buFont typeface="+mj-lt"/>
              <a:buAutoNum type="arabicPeriod"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6600"/>
              </a:buClr>
              <a:buSzPct val="130000"/>
              <a:buFont typeface="+mj-lt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&lt;Router&gt;</a:t>
            </a:r>
          </a:p>
          <a:p>
            <a:pPr marL="0" indent="0">
              <a:buClr>
                <a:srgbClr val="FF6600"/>
              </a:buClr>
              <a:buSzPct val="130000"/>
              <a:buFont typeface="+mj-lt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sz="20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BrowserRouter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Clr>
                <a:srgbClr val="FF6600"/>
              </a:buClr>
              <a:buSzPct val="130000"/>
              <a:buFont typeface="+mj-lt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sz="20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HashRouter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Clr>
                <a:srgbClr val="FF6600"/>
              </a:buClr>
              <a:buSzPct val="130000"/>
              <a:buFont typeface="+mj-lt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&lt;Route&gt;</a:t>
            </a:r>
          </a:p>
          <a:p>
            <a:pPr marL="0" indent="0">
              <a:buClr>
                <a:srgbClr val="FF6600"/>
              </a:buClr>
              <a:buSzPct val="130000"/>
              <a:buFont typeface="+mj-lt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&lt;Link&gt;</a:t>
            </a:r>
          </a:p>
          <a:p>
            <a:pPr marL="0" indent="0">
              <a:buClr>
                <a:srgbClr val="FF6600"/>
              </a:buClr>
              <a:buSzPct val="130000"/>
              <a:buFont typeface="+mj-lt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sz="20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NavLink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Clr>
                <a:srgbClr val="FF6600"/>
              </a:buClr>
              <a:buSzPct val="130000"/>
              <a:buFont typeface="+mj-lt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&lt;Prompt&gt;</a:t>
            </a:r>
          </a:p>
          <a:p>
            <a:pPr marL="0" indent="0">
              <a:buClr>
                <a:srgbClr val="FF6600"/>
              </a:buClr>
              <a:buSzPct val="130000"/>
              <a:buFont typeface="+mj-lt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sz="20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MemoryRouter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Clr>
                <a:srgbClr val="FF6600"/>
              </a:buClr>
              <a:buSzPct val="130000"/>
              <a:buFont typeface="+mj-lt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&lt;Redirect&gt;</a:t>
            </a:r>
          </a:p>
          <a:p>
            <a:pPr marL="0" indent="0">
              <a:buClr>
                <a:srgbClr val="FF6600"/>
              </a:buClr>
              <a:buSzPct val="130000"/>
              <a:buFont typeface="+mj-lt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sz="20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StaticRouter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Clr>
                <a:srgbClr val="FF6600"/>
              </a:buClr>
              <a:buSzPct val="130000"/>
              <a:buFont typeface="+mj-lt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&lt;Switch&gt;</a:t>
            </a:r>
            <a:endParaRPr 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51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67466" y="1444368"/>
            <a:ext cx="8365067" cy="929798"/>
          </a:xfrm>
        </p:spPr>
        <p:txBody>
          <a:bodyPr>
            <a:normAutofit/>
          </a:bodyPr>
          <a:lstStyle/>
          <a:p>
            <a:r>
              <a:rPr lang="en-US" altLang="zh-CN" dirty="0"/>
              <a:t>React Router Hooks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7466" y="2374165"/>
            <a:ext cx="9200445" cy="2909035"/>
          </a:xfrm>
        </p:spPr>
        <p:txBody>
          <a:bodyPr/>
          <a:lstStyle/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useHistory</a:t>
            </a:r>
            <a:endParaRPr lang="en-US" altLang="zh-CN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useLocation</a:t>
            </a:r>
            <a:endParaRPr lang="en-US" altLang="zh-CN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useParams</a:t>
            </a:r>
            <a:endParaRPr lang="en-US" altLang="zh-CN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 err="1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useRouteMatch</a:t>
            </a:r>
            <a:endParaRPr 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45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9926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CS Colour Set Lime - Light">
      <a:dk1>
        <a:srgbClr val="000000"/>
      </a:dk1>
      <a:lt1>
        <a:srgbClr val="FFFFFF"/>
      </a:lt1>
      <a:dk2>
        <a:srgbClr val="303030"/>
      </a:dk2>
      <a:lt2>
        <a:srgbClr val="FFFFFF"/>
      </a:lt2>
      <a:accent1>
        <a:srgbClr val="006771"/>
      </a:accent1>
      <a:accent2>
        <a:srgbClr val="FFEC00"/>
      </a:accent2>
      <a:accent3>
        <a:srgbClr val="A0C650"/>
      </a:accent3>
      <a:accent4>
        <a:srgbClr val="43AD55"/>
      </a:accent4>
      <a:accent5>
        <a:srgbClr val="0095A5"/>
      </a:accent5>
      <a:accent6>
        <a:srgbClr val="868686"/>
      </a:accent6>
      <a:hlink>
        <a:srgbClr val="006771"/>
      </a:hlink>
      <a:folHlink>
        <a:srgbClr val="006771"/>
      </a:folHlink>
    </a:clrScheme>
    <a:fontScheme name="NCS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 3 - NCS PowerPoint Template.pptx" id="{86CB5831-20E8-43D2-96D4-2A95297155B1}" vid="{4F001E61-D437-4B4A-87EE-B1630797102C}"/>
    </a:ext>
  </a:extLst>
</a:theme>
</file>

<file path=ppt/theme/theme2.xml><?xml version="1.0" encoding="utf-8"?>
<a:theme xmlns:a="http://schemas.openxmlformats.org/drawingml/2006/main" name="1_Office Theme">
  <a:themeElements>
    <a:clrScheme name="NCS Colour Set Lime - Dark">
      <a:dk1>
        <a:srgbClr val="000000"/>
      </a:dk1>
      <a:lt1>
        <a:srgbClr val="FFFFFF"/>
      </a:lt1>
      <a:dk2>
        <a:srgbClr val="303030"/>
      </a:dk2>
      <a:lt2>
        <a:srgbClr val="FFFFFF"/>
      </a:lt2>
      <a:accent1>
        <a:srgbClr val="006771"/>
      </a:accent1>
      <a:accent2>
        <a:srgbClr val="FFEC00"/>
      </a:accent2>
      <a:accent3>
        <a:srgbClr val="A0C650"/>
      </a:accent3>
      <a:accent4>
        <a:srgbClr val="43AD55"/>
      </a:accent4>
      <a:accent5>
        <a:srgbClr val="0095A5"/>
      </a:accent5>
      <a:accent6>
        <a:srgbClr val="868686"/>
      </a:accent6>
      <a:hlink>
        <a:srgbClr val="FFFFFF"/>
      </a:hlink>
      <a:folHlink>
        <a:srgbClr val="FFFFFF"/>
      </a:folHlink>
    </a:clrScheme>
    <a:fontScheme name="NCS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 3 - NCS PowerPoint Template.pptx" id="{86CB5831-20E8-43D2-96D4-2A95297155B1}" vid="{D235D733-E54C-4BD7-8232-9735D8C1EBA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95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Courier New</vt:lpstr>
      <vt:lpstr>Office Theme</vt:lpstr>
      <vt:lpstr>1_Office Theme</vt:lpstr>
      <vt:lpstr>React - 15  React Router  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Xiao Fei Wang  (NCS)</dc:creator>
  <cp:lastModifiedBy>Xiao Fei Wang  (NCS)</cp:lastModifiedBy>
  <cp:revision>24</cp:revision>
  <dcterms:created xsi:type="dcterms:W3CDTF">2021-05-17T01:54:15Z</dcterms:created>
  <dcterms:modified xsi:type="dcterms:W3CDTF">2021-05-18T03:21:22Z</dcterms:modified>
</cp:coreProperties>
</file>