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notesMasterIdLst>
    <p:notesMasterId r:id="rId8"/>
  </p:notesMasterIdLst>
  <p:sldIdLst>
    <p:sldId id="261" r:id="rId3"/>
    <p:sldId id="269" r:id="rId4"/>
    <p:sldId id="262" r:id="rId5"/>
    <p:sldId id="27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D7EC-0599-4949-AB43-5F454A2622B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F019A-58CD-4F32-A84D-9D0E9BAA5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F019A-58CD-4F32-A84D-9D0E9BAA50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- 10</a:t>
            </a:r>
            <a:br>
              <a:rPr lang="en-US" dirty="0"/>
            </a:br>
            <a:br>
              <a:rPr lang="en-US" dirty="0"/>
            </a:br>
            <a:r>
              <a:rPr lang="zh-CN" altLang="en-US" sz="2800" dirty="0"/>
              <a:t>组合 </a:t>
            </a:r>
            <a:r>
              <a:rPr lang="en-US" altLang="zh-CN" sz="2800" dirty="0"/>
              <a:t>vs </a:t>
            </a:r>
            <a:r>
              <a:rPr lang="zh-CN" altLang="en-US" sz="2800" dirty="0"/>
              <a:t>继承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组合 </a:t>
            </a:r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vs 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继承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demo10: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https://github.com/feihub/react-demo/tree/master/demos/demo10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zh-CN" altLang="en-US" dirty="0"/>
              <a:t>组合 </a:t>
            </a:r>
            <a:r>
              <a:rPr lang="en-US" altLang="zh-CN" dirty="0"/>
              <a:t>vs </a:t>
            </a:r>
            <a:r>
              <a:rPr lang="zh-CN" altLang="en-US" dirty="0"/>
              <a:t>继承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有十分强大的组合模式。我们推荐使用组合而非继承来实现组件间的代码重用。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包含关系</a:t>
            </a: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特例关系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组合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vs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9D1D9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继承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71191"/>
            <a:ext cx="112437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那么继承呢？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在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Facebook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，我们在成百上千个组件中使用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。我们并没有发现需要使用继承来构建组件层次的情况。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Props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和组合为你提供了清晰而安全地定制组件外观和行为的灵活方式。注意：组件可以接受任意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props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，包括基本数据类型，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React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元素以及函数。</a:t>
            </a: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如果你想要在组件间复用非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UI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的功能，我们建议将其提取为一个单独的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JavaScript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模块，如函数、对象或者类。组件可以直接引入（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import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）而无需通过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extend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继承它们。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182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Courier New</vt:lpstr>
      <vt:lpstr>Office Theme</vt:lpstr>
      <vt:lpstr>1_Office Theme</vt:lpstr>
      <vt:lpstr>React - 10  组合 vs 继承 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21</cp:revision>
  <dcterms:created xsi:type="dcterms:W3CDTF">2021-05-17T01:54:15Z</dcterms:created>
  <dcterms:modified xsi:type="dcterms:W3CDTF">2021-05-17T09:49:26Z</dcterms:modified>
</cp:coreProperties>
</file>