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- 14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/>
              <a:t>React </a:t>
            </a:r>
            <a:r>
              <a:rPr lang="zh-CN" altLang="en-US" sz="2800" dirty="0"/>
              <a:t>哲学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React 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哲学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demo14: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https://github.com/feihub/react-demo/tree/master/demos/demo14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哲学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我们认为，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构建快速响应的大型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应用程序的首选方式。它在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Instagram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上表现优秀。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从设计稿开始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第一步：将设计好的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划分为组件层级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第二步：用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创建一个静态版本</a:t>
            </a: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React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哲学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71191"/>
            <a:ext cx="1124373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即使你已经熟悉了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的概念，也完全不应该使用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构建静态版本。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单向数据流（也叫单向绑定）的思想使得组件模块化，易于快速开发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在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中，有两类“模型”数据：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props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和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（“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properties”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的缩写）和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都是普通的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JavaScript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对象。它们都是用来保存信息的，这些信息可以控制组件的渲染输出，而它们的一个重要的不同点就是：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props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是传递给组件的（类似于函数的形参），而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是在组件内被组件自己管理的（类似于在一个函数内声明的变量）。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第三步：确定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UI 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的最小（且完整）表示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第四步：确定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放置的位置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第五步：添加反向数据流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比起写，代码更多地是给人看的。我们一起构建的这个模块化示例应用的代码就很易于阅读。当你开始构建更大的组件库时，你会意识到这种代码模块化和清晰度的重要性。并且随着代码重用程度的加深，你的代码行数也会显著地减少。</a:t>
            </a:r>
          </a:p>
        </p:txBody>
      </p:sp>
    </p:spTree>
    <p:extLst>
      <p:ext uri="{BB962C8B-B14F-4D97-AF65-F5344CB8AC3E}">
        <p14:creationId xmlns:p14="http://schemas.microsoft.com/office/powerpoint/2010/main" val="596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Courier New</vt:lpstr>
      <vt:lpstr>Office Theme</vt:lpstr>
      <vt:lpstr>1_Office Theme</vt:lpstr>
      <vt:lpstr>React - 14  React 哲学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21</cp:revision>
  <dcterms:created xsi:type="dcterms:W3CDTF">2021-05-17T01:54:15Z</dcterms:created>
  <dcterms:modified xsi:type="dcterms:W3CDTF">2021-05-17T09:57:55Z</dcterms:modified>
</cp:coreProperties>
</file>