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- 6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条件渲染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条件渲染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demo6: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https://github.com/feihub/react-demo/tree/master/demos/demo6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条件渲染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中的条件渲染和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中的一样，使用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运算符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或者条件运算符去创建元素来表现当前的状态，然后让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根据它们来更新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元素变量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/if 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esle</a:t>
            </a: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你可以使用变量来储存元素。 它可以帮助你有条件地渲染组件的一部分，而其他的渲染部分并不会因此而改变。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与运算符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/ expression &amp;&amp; expression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如果条件是 </a:t>
            </a:r>
            <a:r>
              <a:rPr lang="en-US" altLang="zh-CN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zh-CN" altLang="en-US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zh-CN" altLang="en-US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右侧的元素就会被渲染，如果是 </a:t>
            </a:r>
            <a:r>
              <a:rPr lang="en-US" altLang="zh-CN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zh-CN" altLang="en-US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14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会忽略并跳过它</a:t>
            </a:r>
            <a:endParaRPr lang="en-US" sz="14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条件渲染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2909035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三目运算符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/condition ? true : false</a:t>
            </a: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阻止组件渲染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 </a:t>
            </a:r>
            <a:r>
              <a:rPr lang="zh-CN" altLang="en-US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方法直接返回 </a:t>
            </a:r>
            <a:r>
              <a:rPr lang="en-US" altLang="zh-CN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en-US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Courier New</vt:lpstr>
      <vt:lpstr>Office Theme</vt:lpstr>
      <vt:lpstr>1_Office Theme</vt:lpstr>
      <vt:lpstr>React - 6  条件渲染 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21</cp:revision>
  <dcterms:created xsi:type="dcterms:W3CDTF">2021-05-17T01:54:15Z</dcterms:created>
  <dcterms:modified xsi:type="dcterms:W3CDTF">2021-05-17T09:22:25Z</dcterms:modified>
</cp:coreProperties>
</file>