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  <p:sldMasterId id="2147483859" r:id="rId2"/>
  </p:sldMasterIdLst>
  <p:sldIdLst>
    <p:sldId id="261" r:id="rId3"/>
    <p:sldId id="269" r:id="rId4"/>
    <p:sldId id="262" r:id="rId5"/>
    <p:sldId id="270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st 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12192000" cy="6854613"/>
          </a:xfrm>
          <a:prstGeom prst="rect">
            <a:avLst/>
          </a:prstGeom>
        </p:spPr>
      </p:pic>
      <p:sp>
        <p:nvSpPr>
          <p:cNvPr id="31" name="Title 13"/>
          <p:cNvSpPr>
            <a:spLocks noGrp="1"/>
          </p:cNvSpPr>
          <p:nvPr userDrawn="1">
            <p:ph type="title" hasCustomPrompt="1"/>
          </p:nvPr>
        </p:nvSpPr>
        <p:spPr>
          <a:xfrm>
            <a:off x="6914028" y="3105672"/>
            <a:ext cx="5076258" cy="646655"/>
          </a:xfrm>
          <a:prstGeom prst="rect">
            <a:avLst/>
          </a:prstGeom>
        </p:spPr>
        <p:txBody>
          <a:bodyPr/>
          <a:lstStyle>
            <a:lvl1pPr algn="l">
              <a:defRPr sz="4400" b="0" spc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Thank you.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981336" y="282406"/>
            <a:ext cx="936459" cy="322975"/>
            <a:chOff x="4305449" y="-79513"/>
            <a:chExt cx="3035217" cy="1046814"/>
          </a:xfrm>
          <a:solidFill>
            <a:srgbClr val="FFFFFF"/>
          </a:solidFill>
        </p:grpSpPr>
        <p:grpSp>
          <p:nvGrpSpPr>
            <p:cNvPr id="8" name="Group 7"/>
            <p:cNvGrpSpPr/>
            <p:nvPr userDrawn="1"/>
          </p:nvGrpSpPr>
          <p:grpSpPr>
            <a:xfrm>
              <a:off x="4305449" y="-79513"/>
              <a:ext cx="3035217" cy="800931"/>
              <a:chOff x="4305449" y="-79513"/>
              <a:chExt cx="3035217" cy="800931"/>
            </a:xfrm>
            <a:grpFill/>
          </p:grpSpPr>
          <p:grpSp>
            <p:nvGrpSpPr>
              <p:cNvPr id="23" name="Group 22"/>
              <p:cNvGrpSpPr/>
              <p:nvPr userDrawn="1"/>
            </p:nvGrpSpPr>
            <p:grpSpPr>
              <a:xfrm>
                <a:off x="4305449" y="-79513"/>
                <a:ext cx="3035217" cy="800931"/>
                <a:chOff x="17228" y="-4174521"/>
                <a:chExt cx="12103952" cy="3193981"/>
              </a:xfrm>
              <a:grpFill/>
            </p:grpSpPr>
            <p:sp>
              <p:nvSpPr>
                <p:cNvPr id="25" name="Freeform 24"/>
                <p:cNvSpPr/>
                <p:nvPr userDrawn="1"/>
              </p:nvSpPr>
              <p:spPr>
                <a:xfrm>
                  <a:off x="3960796" y="-3886061"/>
                  <a:ext cx="8160384" cy="2652991"/>
                </a:xfrm>
                <a:custGeom>
                  <a:avLst/>
                  <a:gdLst>
                    <a:gd name="connsiteX0" fmla="*/ 1653565 w 8160383"/>
                    <a:gd name="connsiteY0" fmla="*/ 13759 h 2652992"/>
                    <a:gd name="connsiteX1" fmla="*/ 2599361 w 8160383"/>
                    <a:gd name="connsiteY1" fmla="*/ 869900 h 2652992"/>
                    <a:gd name="connsiteX2" fmla="*/ 2599361 w 8160383"/>
                    <a:gd name="connsiteY2" fmla="*/ 2610749 h 2652992"/>
                    <a:gd name="connsiteX3" fmla="*/ 1633591 w 8160383"/>
                    <a:gd name="connsiteY3" fmla="*/ 2610749 h 2652992"/>
                    <a:gd name="connsiteX4" fmla="*/ 1633591 w 8160383"/>
                    <a:gd name="connsiteY4" fmla="*/ 1280866 h 2652992"/>
                    <a:gd name="connsiteX5" fmla="*/ 965770 w 8160383"/>
                    <a:gd name="connsiteY5" fmla="*/ 1280866 h 2652992"/>
                    <a:gd name="connsiteX6" fmla="*/ 965770 w 8160383"/>
                    <a:gd name="connsiteY6" fmla="*/ 2610750 h 2652992"/>
                    <a:gd name="connsiteX7" fmla="*/ 0 w 8160383"/>
                    <a:gd name="connsiteY7" fmla="*/ 2610750 h 2652992"/>
                    <a:gd name="connsiteX8" fmla="*/ 0 w 8160383"/>
                    <a:gd name="connsiteY8" fmla="*/ 37568 h 2652992"/>
                    <a:gd name="connsiteX9" fmla="*/ 965770 w 8160383"/>
                    <a:gd name="connsiteY9" fmla="*/ 37568 h 2652992"/>
                    <a:gd name="connsiteX10" fmla="*/ 965770 w 8160383"/>
                    <a:gd name="connsiteY10" fmla="*/ 561675 h 2652992"/>
                    <a:gd name="connsiteX11" fmla="*/ 1653565 w 8160383"/>
                    <a:gd name="connsiteY11" fmla="*/ 13759 h 2652992"/>
                    <a:gd name="connsiteX12" fmla="*/ 6841206 w 8160383"/>
                    <a:gd name="connsiteY12" fmla="*/ 176 h 2652992"/>
                    <a:gd name="connsiteX13" fmla="*/ 8070629 w 8160383"/>
                    <a:gd name="connsiteY13" fmla="*/ 806236 h 2652992"/>
                    <a:gd name="connsiteX14" fmla="*/ 7183617 w 8160383"/>
                    <a:gd name="connsiteY14" fmla="*/ 807828 h 2652992"/>
                    <a:gd name="connsiteX15" fmla="*/ 6805700 w 8160383"/>
                    <a:gd name="connsiteY15" fmla="*/ 563077 h 2652992"/>
                    <a:gd name="connsiteX16" fmla="*/ 6767460 w 8160383"/>
                    <a:gd name="connsiteY16" fmla="*/ 891261 h 2652992"/>
                    <a:gd name="connsiteX17" fmla="*/ 8158218 w 8160383"/>
                    <a:gd name="connsiteY17" fmla="*/ 1745402 h 2652992"/>
                    <a:gd name="connsiteX18" fmla="*/ 7061163 w 8160383"/>
                    <a:gd name="connsiteY18" fmla="*/ 2652823 h 2652992"/>
                    <a:gd name="connsiteX19" fmla="*/ 5653484 w 8160383"/>
                    <a:gd name="connsiteY19" fmla="*/ 1759978 h 2652992"/>
                    <a:gd name="connsiteX20" fmla="*/ 6524332 w 8160383"/>
                    <a:gd name="connsiteY20" fmla="*/ 1759978 h 2652992"/>
                    <a:gd name="connsiteX21" fmla="*/ 6981879 w 8160383"/>
                    <a:gd name="connsiteY21" fmla="*/ 2042352 h 2652992"/>
                    <a:gd name="connsiteX22" fmla="*/ 7193959 w 8160383"/>
                    <a:gd name="connsiteY22" fmla="*/ 1799971 h 2652992"/>
                    <a:gd name="connsiteX23" fmla="*/ 5885307 w 8160383"/>
                    <a:gd name="connsiteY23" fmla="*/ 1299445 h 2652992"/>
                    <a:gd name="connsiteX24" fmla="*/ 5676997 w 8160383"/>
                    <a:gd name="connsiteY24" fmla="*/ 769772 h 2652992"/>
                    <a:gd name="connsiteX25" fmla="*/ 6841206 w 8160383"/>
                    <a:gd name="connsiteY25" fmla="*/ 176 h 2652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8160383" h="2652992">
                      <a:moveTo>
                        <a:pt x="1653565" y="13759"/>
                      </a:moveTo>
                      <a:cubicBezTo>
                        <a:pt x="2101587" y="-15639"/>
                        <a:pt x="2602364" y="241242"/>
                        <a:pt x="2599361" y="869900"/>
                      </a:cubicBezTo>
                      <a:lnTo>
                        <a:pt x="2599361" y="2610749"/>
                      </a:lnTo>
                      <a:lnTo>
                        <a:pt x="1633591" y="2610749"/>
                      </a:lnTo>
                      <a:lnTo>
                        <a:pt x="1633591" y="1280866"/>
                      </a:lnTo>
                      <a:cubicBezTo>
                        <a:pt x="1635101" y="509902"/>
                        <a:pt x="964260" y="707125"/>
                        <a:pt x="965770" y="1280866"/>
                      </a:cubicBezTo>
                      <a:lnTo>
                        <a:pt x="965770" y="2610750"/>
                      </a:lnTo>
                      <a:lnTo>
                        <a:pt x="0" y="2610750"/>
                      </a:lnTo>
                      <a:lnTo>
                        <a:pt x="0" y="37568"/>
                      </a:lnTo>
                      <a:lnTo>
                        <a:pt x="965770" y="37568"/>
                      </a:lnTo>
                      <a:lnTo>
                        <a:pt x="965770" y="561675"/>
                      </a:lnTo>
                      <a:cubicBezTo>
                        <a:pt x="988553" y="232672"/>
                        <a:pt x="1305103" y="36625"/>
                        <a:pt x="1653565" y="13759"/>
                      </a:cubicBezTo>
                      <a:close/>
                      <a:moveTo>
                        <a:pt x="6841206" y="176"/>
                      </a:moveTo>
                      <a:cubicBezTo>
                        <a:pt x="7439410" y="-7655"/>
                        <a:pt x="8048483" y="247124"/>
                        <a:pt x="8070629" y="806236"/>
                      </a:cubicBezTo>
                      <a:lnTo>
                        <a:pt x="7183617" y="807828"/>
                      </a:lnTo>
                      <a:cubicBezTo>
                        <a:pt x="7104159" y="549454"/>
                        <a:pt x="6897080" y="564971"/>
                        <a:pt x="6805700" y="563077"/>
                      </a:cubicBezTo>
                      <a:cubicBezTo>
                        <a:pt x="6679041" y="560452"/>
                        <a:pt x="6493930" y="782209"/>
                        <a:pt x="6767460" y="891261"/>
                      </a:cubicBezTo>
                      <a:cubicBezTo>
                        <a:pt x="7358080" y="1037585"/>
                        <a:pt x="8110665" y="998581"/>
                        <a:pt x="8158218" y="1745402"/>
                      </a:cubicBezTo>
                      <a:cubicBezTo>
                        <a:pt x="8205131" y="2482166"/>
                        <a:pt x="7478619" y="2650394"/>
                        <a:pt x="7061163" y="2652823"/>
                      </a:cubicBezTo>
                      <a:cubicBezTo>
                        <a:pt x="6643707" y="2655252"/>
                        <a:pt x="5734541" y="2643670"/>
                        <a:pt x="5653484" y="1759978"/>
                      </a:cubicBezTo>
                      <a:lnTo>
                        <a:pt x="6524332" y="1759978"/>
                      </a:lnTo>
                      <a:cubicBezTo>
                        <a:pt x="6535896" y="1812580"/>
                        <a:pt x="6583339" y="2060931"/>
                        <a:pt x="6981879" y="2042352"/>
                      </a:cubicBezTo>
                      <a:cubicBezTo>
                        <a:pt x="7148473" y="2032694"/>
                        <a:pt x="7188597" y="1971983"/>
                        <a:pt x="7193959" y="1799971"/>
                      </a:cubicBezTo>
                      <a:cubicBezTo>
                        <a:pt x="7127954" y="1574433"/>
                        <a:pt x="6361347" y="1730241"/>
                        <a:pt x="5885307" y="1299445"/>
                      </a:cubicBezTo>
                      <a:cubicBezTo>
                        <a:pt x="5783945" y="1175428"/>
                        <a:pt x="5685829" y="1070756"/>
                        <a:pt x="5676997" y="769772"/>
                      </a:cubicBezTo>
                      <a:cubicBezTo>
                        <a:pt x="5655668" y="278446"/>
                        <a:pt x="6243003" y="8006"/>
                        <a:pt x="6841206" y="17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Freeform 25"/>
                <p:cNvSpPr/>
                <p:nvPr userDrawn="1"/>
              </p:nvSpPr>
              <p:spPr>
                <a:xfrm>
                  <a:off x="17228" y="-4174521"/>
                  <a:ext cx="3182613" cy="3193981"/>
                </a:xfrm>
                <a:custGeom>
                  <a:avLst/>
                  <a:gdLst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34558 w 3182612"/>
                    <a:gd name="connsiteY3" fmla="*/ 650674 h 3193981"/>
                    <a:gd name="connsiteX4" fmla="*/ 3182612 w 3182612"/>
                    <a:gd name="connsiteY4" fmla="*/ 618275 h 3193981"/>
                    <a:gd name="connsiteX5" fmla="*/ 3182612 w 3182612"/>
                    <a:gd name="connsiteY5" fmla="*/ 3193981 h 3193981"/>
                    <a:gd name="connsiteX6" fmla="*/ 582846 w 3182612"/>
                    <a:gd name="connsiteY6" fmla="*/ 3193981 h 3193981"/>
                    <a:gd name="connsiteX7" fmla="*/ 2808645 w 3182612"/>
                    <a:gd name="connsiteY7" fmla="*/ 60445 h 3193981"/>
                    <a:gd name="connsiteX8" fmla="*/ 0 w 3182612"/>
                    <a:gd name="connsiteY8" fmla="*/ 0 h 3193981"/>
                    <a:gd name="connsiteX9" fmla="*/ 2536896 w 3182612"/>
                    <a:gd name="connsiteY9" fmla="*/ 0 h 3193981"/>
                    <a:gd name="connsiteX10" fmla="*/ 177523 w 3182612"/>
                    <a:gd name="connsiteY10" fmla="*/ 3018007 h 3193981"/>
                    <a:gd name="connsiteX11" fmla="*/ 99978 w 3182612"/>
                    <a:gd name="connsiteY11" fmla="*/ 2963230 h 3193981"/>
                    <a:gd name="connsiteX12" fmla="*/ 99978 w 3182612"/>
                    <a:gd name="connsiteY12" fmla="*/ 2959228 h 3193981"/>
                    <a:gd name="connsiteX13" fmla="*/ 131118 w 3182612"/>
                    <a:gd name="connsiteY13" fmla="*/ 2962367 h 3193981"/>
                    <a:gd name="connsiteX14" fmla="*/ 370911 w 3182612"/>
                    <a:gd name="connsiteY14" fmla="*/ 2722574 h 3193981"/>
                    <a:gd name="connsiteX15" fmla="*/ 131118 w 3182612"/>
                    <a:gd name="connsiteY15" fmla="*/ 2482781 h 3193981"/>
                    <a:gd name="connsiteX16" fmla="*/ 37780 w 3182612"/>
                    <a:gd name="connsiteY16" fmla="*/ 2501625 h 3193981"/>
                    <a:gd name="connsiteX17" fmla="*/ 0 w 3182612"/>
                    <a:gd name="connsiteY17" fmla="*/ 2527097 h 3193981"/>
                    <a:gd name="connsiteX18" fmla="*/ 0 w 3182612"/>
                    <a:gd name="connsiteY18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82612" h="3193981">
                      <a:moveTo>
                        <a:pt x="2808645" y="60445"/>
                      </a:moveTo>
                      <a:cubicBezTo>
                        <a:pt x="2933801" y="32646"/>
                        <a:pt x="3045178" y="164190"/>
                        <a:pt x="3043975" y="225737"/>
                      </a:cubicBezTo>
                      <a:cubicBezTo>
                        <a:pt x="2706941" y="128667"/>
                        <a:pt x="2672010" y="842419"/>
                        <a:pt x="3182612" y="618275"/>
                      </a:cubicBezTo>
                      <a:lnTo>
                        <a:pt x="3182612" y="3193981"/>
                      </a:lnTo>
                      <a:lnTo>
                        <a:pt x="582846" y="3193981"/>
                      </a:lnTo>
                      <a:cubicBezTo>
                        <a:pt x="1701296" y="2696316"/>
                        <a:pt x="2174290" y="127804"/>
                        <a:pt x="2808645" y="60445"/>
                      </a:cubicBezTo>
                      <a:close/>
                      <a:moveTo>
                        <a:pt x="0" y="0"/>
                      </a:moveTo>
                      <a:lnTo>
                        <a:pt x="2536896" y="0"/>
                      </a:lnTo>
                      <a:cubicBezTo>
                        <a:pt x="1419927" y="471719"/>
                        <a:pt x="974610" y="3475583"/>
                        <a:pt x="177523" y="3018007"/>
                      </a:cubicBezTo>
                      <a:lnTo>
                        <a:pt x="99978" y="2963230"/>
                      </a:lnTo>
                      <a:lnTo>
                        <a:pt x="99978" y="2959228"/>
                      </a:lnTo>
                      <a:lnTo>
                        <a:pt x="131118" y="2962367"/>
                      </a:lnTo>
                      <a:cubicBezTo>
                        <a:pt x="263552" y="2962367"/>
                        <a:pt x="370911" y="2855008"/>
                        <a:pt x="370911" y="2722574"/>
                      </a:cubicBezTo>
                      <a:cubicBezTo>
                        <a:pt x="370911" y="2590140"/>
                        <a:pt x="263552" y="2482781"/>
                        <a:pt x="131118" y="2482781"/>
                      </a:cubicBezTo>
                      <a:cubicBezTo>
                        <a:pt x="98010" y="2482781"/>
                        <a:pt x="66468" y="2489491"/>
                        <a:pt x="37780" y="2501625"/>
                      </a:cubicBezTo>
                      <a:lnTo>
                        <a:pt x="0" y="25270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4" name="Freeform 23"/>
              <p:cNvSpPr/>
              <p:nvPr userDrawn="1"/>
            </p:nvSpPr>
            <p:spPr>
              <a:xfrm>
                <a:off x="6004983" y="-12411"/>
                <a:ext cx="638570" cy="666726"/>
              </a:xfrm>
              <a:custGeom>
                <a:avLst/>
                <a:gdLst>
                  <a:gd name="connsiteX0" fmla="*/ 1284704 w 2546513"/>
                  <a:gd name="connsiteY0" fmla="*/ 0 h 2658794"/>
                  <a:gd name="connsiteX1" fmla="*/ 2511650 w 2546513"/>
                  <a:gd name="connsiteY1" fmla="*/ 934075 h 2658794"/>
                  <a:gd name="connsiteX2" fmla="*/ 2527735 w 2546513"/>
                  <a:gd name="connsiteY2" fmla="*/ 998806 h 2658794"/>
                  <a:gd name="connsiteX3" fmla="*/ 1727960 w 2546513"/>
                  <a:gd name="connsiteY3" fmla="*/ 998806 h 2658794"/>
                  <a:gd name="connsiteX4" fmla="*/ 1721308 w 2546513"/>
                  <a:gd name="connsiteY4" fmla="*/ 977375 h 2658794"/>
                  <a:gd name="connsiteX5" fmla="*/ 1341772 w 2546513"/>
                  <a:gd name="connsiteY5" fmla="*/ 725802 h 2658794"/>
                  <a:gd name="connsiteX6" fmla="*/ 929867 w 2546513"/>
                  <a:gd name="connsiteY6" fmla="*/ 1137707 h 2658794"/>
                  <a:gd name="connsiteX7" fmla="*/ 929867 w 2546513"/>
                  <a:gd name="connsiteY7" fmla="*/ 1501301 h 2658794"/>
                  <a:gd name="connsiteX8" fmla="*/ 1341772 w 2546513"/>
                  <a:gd name="connsiteY8" fmla="*/ 1913206 h 2658794"/>
                  <a:gd name="connsiteX9" fmla="*/ 1745309 w 2546513"/>
                  <a:gd name="connsiteY9" fmla="*/ 1584314 h 2658794"/>
                  <a:gd name="connsiteX10" fmla="*/ 1746189 w 2546513"/>
                  <a:gd name="connsiteY10" fmla="*/ 1575581 h 2658794"/>
                  <a:gd name="connsiteX11" fmla="*/ 2546513 w 2546513"/>
                  <a:gd name="connsiteY11" fmla="*/ 1575581 h 2658794"/>
                  <a:gd name="connsiteX12" fmla="*/ 2543307 w 2546513"/>
                  <a:gd name="connsiteY12" fmla="*/ 1597317 h 2658794"/>
                  <a:gd name="connsiteX13" fmla="*/ 1284704 w 2546513"/>
                  <a:gd name="connsiteY13" fmla="*/ 2658794 h 2658794"/>
                  <a:gd name="connsiteX14" fmla="*/ 0 w 2546513"/>
                  <a:gd name="connsiteY14" fmla="*/ 1329397 h 2658794"/>
                  <a:gd name="connsiteX15" fmla="*/ 1284704 w 2546513"/>
                  <a:gd name="connsiteY15" fmla="*/ 0 h 265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46513" h="2658794">
                    <a:moveTo>
                      <a:pt x="1284704" y="0"/>
                    </a:moveTo>
                    <a:cubicBezTo>
                      <a:pt x="1861191" y="0"/>
                      <a:pt x="2348992" y="392919"/>
                      <a:pt x="2511650" y="934075"/>
                    </a:cubicBezTo>
                    <a:lnTo>
                      <a:pt x="2527735" y="998806"/>
                    </a:lnTo>
                    <a:lnTo>
                      <a:pt x="1727960" y="998806"/>
                    </a:lnTo>
                    <a:lnTo>
                      <a:pt x="1721308" y="977375"/>
                    </a:lnTo>
                    <a:cubicBezTo>
                      <a:pt x="1658777" y="829536"/>
                      <a:pt x="1512389" y="725802"/>
                      <a:pt x="1341772" y="725802"/>
                    </a:cubicBezTo>
                    <a:cubicBezTo>
                      <a:pt x="1114283" y="725802"/>
                      <a:pt x="929867" y="910218"/>
                      <a:pt x="929867" y="1137707"/>
                    </a:cubicBezTo>
                    <a:lnTo>
                      <a:pt x="929867" y="1501301"/>
                    </a:lnTo>
                    <a:cubicBezTo>
                      <a:pt x="929867" y="1728790"/>
                      <a:pt x="1114283" y="1913206"/>
                      <a:pt x="1341772" y="1913206"/>
                    </a:cubicBezTo>
                    <a:cubicBezTo>
                      <a:pt x="1540825" y="1913206"/>
                      <a:pt x="1706900" y="1772013"/>
                      <a:pt x="1745309" y="1584314"/>
                    </a:cubicBezTo>
                    <a:lnTo>
                      <a:pt x="1746189" y="1575581"/>
                    </a:lnTo>
                    <a:lnTo>
                      <a:pt x="2546513" y="1575581"/>
                    </a:lnTo>
                    <a:lnTo>
                      <a:pt x="2543307" y="1597317"/>
                    </a:lnTo>
                    <a:cubicBezTo>
                      <a:pt x="2423513" y="2203101"/>
                      <a:pt x="1905536" y="2658794"/>
                      <a:pt x="1284704" y="2658794"/>
                    </a:cubicBezTo>
                    <a:cubicBezTo>
                      <a:pt x="575182" y="2658794"/>
                      <a:pt x="0" y="2063603"/>
                      <a:pt x="0" y="1329397"/>
                    </a:cubicBezTo>
                    <a:cubicBezTo>
                      <a:pt x="0" y="595191"/>
                      <a:pt x="575182" y="0"/>
                      <a:pt x="1284704" y="0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9" name="Group 8"/>
            <p:cNvGrpSpPr/>
            <p:nvPr userDrawn="1"/>
          </p:nvGrpSpPr>
          <p:grpSpPr>
            <a:xfrm>
              <a:off x="5297353" y="756957"/>
              <a:ext cx="2032994" cy="210344"/>
              <a:chOff x="3972780" y="-838818"/>
              <a:chExt cx="8107257" cy="838818"/>
            </a:xfrm>
            <a:grpFill/>
          </p:grpSpPr>
          <p:sp>
            <p:nvSpPr>
              <p:cNvPr id="10" name="Freeform 9"/>
              <p:cNvSpPr/>
              <p:nvPr userDrawn="1"/>
            </p:nvSpPr>
            <p:spPr>
              <a:xfrm>
                <a:off x="3972780" y="-679982"/>
                <a:ext cx="729153" cy="498540"/>
              </a:xfrm>
              <a:custGeom>
                <a:avLst/>
                <a:gdLst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41686 h 482886"/>
                  <a:gd name="connsiteX4" fmla="*/ 300439 w 729153"/>
                  <a:gd name="connsiteY4" fmla="*/ 0 h 482886"/>
                  <a:gd name="connsiteX5" fmla="*/ 343258 w 729153"/>
                  <a:gd name="connsiteY5" fmla="*/ 0 h 482886"/>
                  <a:gd name="connsiteX6" fmla="*/ 404350 w 729153"/>
                  <a:gd name="connsiteY6" fmla="*/ 105331 h 482886"/>
                  <a:gd name="connsiteX7" fmla="*/ 441264 w 729153"/>
                  <a:gd name="connsiteY7" fmla="*/ 41686 h 482886"/>
                  <a:gd name="connsiteX8" fmla="*/ 605863 w 729153"/>
                  <a:gd name="connsiteY8" fmla="*/ 41686 h 482886"/>
                  <a:gd name="connsiteX9" fmla="*/ 605863 w 729153"/>
                  <a:gd name="connsiteY9" fmla="*/ 0 h 482886"/>
                  <a:gd name="connsiteX10" fmla="*/ 729153 w 729153"/>
                  <a:gd name="connsiteY10" fmla="*/ 0 h 482886"/>
                  <a:gd name="connsiteX11" fmla="*/ 729153 w 729153"/>
                  <a:gd name="connsiteY11" fmla="*/ 482886 h 482886"/>
                  <a:gd name="connsiteX12" fmla="*/ 605863 w 729153"/>
                  <a:gd name="connsiteY12" fmla="*/ 482886 h 482886"/>
                  <a:gd name="connsiteX13" fmla="*/ 605863 w 729153"/>
                  <a:gd name="connsiteY13" fmla="*/ 130738 h 482886"/>
                  <a:gd name="connsiteX14" fmla="*/ 423729 w 729153"/>
                  <a:gd name="connsiteY14" fmla="*/ 130738 h 482886"/>
                  <a:gd name="connsiteX15" fmla="*/ 423729 w 729153"/>
                  <a:gd name="connsiteY15" fmla="*/ 482886 h 482886"/>
                  <a:gd name="connsiteX16" fmla="*/ 300439 w 729153"/>
                  <a:gd name="connsiteY16" fmla="*/ 482886 h 482886"/>
                  <a:gd name="connsiteX17" fmla="*/ 300439 w 729153"/>
                  <a:gd name="connsiteY17" fmla="*/ 130738 h 482886"/>
                  <a:gd name="connsiteX18" fmla="*/ 123290 w 729153"/>
                  <a:gd name="connsiteY18" fmla="*/ 130738 h 482886"/>
                  <a:gd name="connsiteX19" fmla="*/ 123290 w 729153"/>
                  <a:gd name="connsiteY19" fmla="*/ 482886 h 482886"/>
                  <a:gd name="connsiteX20" fmla="*/ 0 w 729153"/>
                  <a:gd name="connsiteY20" fmla="*/ 482886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41686 h 482886"/>
                  <a:gd name="connsiteX8" fmla="*/ 605863 w 729153"/>
                  <a:gd name="connsiteY8" fmla="*/ 0 h 482886"/>
                  <a:gd name="connsiteX9" fmla="*/ 729153 w 729153"/>
                  <a:gd name="connsiteY9" fmla="*/ 0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8421 w 729153"/>
                  <a:gd name="connsiteY9" fmla="*/ 134059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9153 w 729153"/>
                  <a:gd name="connsiteY7" fmla="*/ 0 h 482886"/>
                  <a:gd name="connsiteX8" fmla="*/ 728421 w 729153"/>
                  <a:gd name="connsiteY8" fmla="*/ 134059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8421 w 729153"/>
                  <a:gd name="connsiteY7" fmla="*/ 134059 h 482886"/>
                  <a:gd name="connsiteX8" fmla="*/ 729153 w 729153"/>
                  <a:gd name="connsiteY8" fmla="*/ 482886 h 482886"/>
                  <a:gd name="connsiteX9" fmla="*/ 605863 w 729153"/>
                  <a:gd name="connsiteY9" fmla="*/ 482886 h 482886"/>
                  <a:gd name="connsiteX10" fmla="*/ 605863 w 729153"/>
                  <a:gd name="connsiteY10" fmla="*/ 130738 h 482886"/>
                  <a:gd name="connsiteX11" fmla="*/ 423729 w 729153"/>
                  <a:gd name="connsiteY11" fmla="*/ 130738 h 482886"/>
                  <a:gd name="connsiteX12" fmla="*/ 423729 w 729153"/>
                  <a:gd name="connsiteY12" fmla="*/ 482886 h 482886"/>
                  <a:gd name="connsiteX13" fmla="*/ 300439 w 729153"/>
                  <a:gd name="connsiteY13" fmla="*/ 482886 h 482886"/>
                  <a:gd name="connsiteX14" fmla="*/ 300439 w 729153"/>
                  <a:gd name="connsiteY14" fmla="*/ 130738 h 482886"/>
                  <a:gd name="connsiteX15" fmla="*/ 123290 w 729153"/>
                  <a:gd name="connsiteY15" fmla="*/ 130738 h 482886"/>
                  <a:gd name="connsiteX16" fmla="*/ 123290 w 729153"/>
                  <a:gd name="connsiteY16" fmla="*/ 482886 h 482886"/>
                  <a:gd name="connsiteX17" fmla="*/ 0 w 729153"/>
                  <a:gd name="connsiteY17" fmla="*/ 482886 h 482886"/>
                  <a:gd name="connsiteX18" fmla="*/ 0 w 729153"/>
                  <a:gd name="connsiteY18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605863 w 729153"/>
                  <a:gd name="connsiteY5" fmla="*/ 0 h 482886"/>
                  <a:gd name="connsiteX6" fmla="*/ 728421 w 729153"/>
                  <a:gd name="connsiteY6" fmla="*/ 134059 h 482886"/>
                  <a:gd name="connsiteX7" fmla="*/ 729153 w 729153"/>
                  <a:gd name="connsiteY7" fmla="*/ 482886 h 482886"/>
                  <a:gd name="connsiteX8" fmla="*/ 605863 w 729153"/>
                  <a:gd name="connsiteY8" fmla="*/ 482886 h 482886"/>
                  <a:gd name="connsiteX9" fmla="*/ 605863 w 729153"/>
                  <a:gd name="connsiteY9" fmla="*/ 130738 h 482886"/>
                  <a:gd name="connsiteX10" fmla="*/ 423729 w 729153"/>
                  <a:gd name="connsiteY10" fmla="*/ 130738 h 482886"/>
                  <a:gd name="connsiteX11" fmla="*/ 423729 w 729153"/>
                  <a:gd name="connsiteY11" fmla="*/ 482886 h 482886"/>
                  <a:gd name="connsiteX12" fmla="*/ 300439 w 729153"/>
                  <a:gd name="connsiteY12" fmla="*/ 482886 h 482886"/>
                  <a:gd name="connsiteX13" fmla="*/ 300439 w 729153"/>
                  <a:gd name="connsiteY13" fmla="*/ 130738 h 482886"/>
                  <a:gd name="connsiteX14" fmla="*/ 123290 w 729153"/>
                  <a:gd name="connsiteY14" fmla="*/ 130738 h 482886"/>
                  <a:gd name="connsiteX15" fmla="*/ 123290 w 729153"/>
                  <a:gd name="connsiteY15" fmla="*/ 482886 h 482886"/>
                  <a:gd name="connsiteX16" fmla="*/ 0 w 729153"/>
                  <a:gd name="connsiteY16" fmla="*/ 482886 h 482886"/>
                  <a:gd name="connsiteX17" fmla="*/ 0 w 729153"/>
                  <a:gd name="connsiteY17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20234 h 503120"/>
                  <a:gd name="connsiteX1" fmla="*/ 123290 w 729153"/>
                  <a:gd name="connsiteY1" fmla="*/ 20234 h 503120"/>
                  <a:gd name="connsiteX2" fmla="*/ 123290 w 729153"/>
                  <a:gd name="connsiteY2" fmla="*/ 61920 h 503120"/>
                  <a:gd name="connsiteX3" fmla="*/ 300439 w 729153"/>
                  <a:gd name="connsiteY3" fmla="*/ 20234 h 503120"/>
                  <a:gd name="connsiteX4" fmla="*/ 404350 w 729153"/>
                  <a:gd name="connsiteY4" fmla="*/ 125565 h 503120"/>
                  <a:gd name="connsiteX5" fmla="*/ 728421 w 729153"/>
                  <a:gd name="connsiteY5" fmla="*/ 154293 h 503120"/>
                  <a:gd name="connsiteX6" fmla="*/ 729153 w 729153"/>
                  <a:gd name="connsiteY6" fmla="*/ 503120 h 503120"/>
                  <a:gd name="connsiteX7" fmla="*/ 605863 w 729153"/>
                  <a:gd name="connsiteY7" fmla="*/ 503120 h 503120"/>
                  <a:gd name="connsiteX8" fmla="*/ 605863 w 729153"/>
                  <a:gd name="connsiteY8" fmla="*/ 150972 h 503120"/>
                  <a:gd name="connsiteX9" fmla="*/ 423729 w 729153"/>
                  <a:gd name="connsiteY9" fmla="*/ 150972 h 503120"/>
                  <a:gd name="connsiteX10" fmla="*/ 423729 w 729153"/>
                  <a:gd name="connsiteY10" fmla="*/ 503120 h 503120"/>
                  <a:gd name="connsiteX11" fmla="*/ 300439 w 729153"/>
                  <a:gd name="connsiteY11" fmla="*/ 503120 h 503120"/>
                  <a:gd name="connsiteX12" fmla="*/ 300439 w 729153"/>
                  <a:gd name="connsiteY12" fmla="*/ 150972 h 503120"/>
                  <a:gd name="connsiteX13" fmla="*/ 123290 w 729153"/>
                  <a:gd name="connsiteY13" fmla="*/ 150972 h 503120"/>
                  <a:gd name="connsiteX14" fmla="*/ 123290 w 729153"/>
                  <a:gd name="connsiteY14" fmla="*/ 503120 h 503120"/>
                  <a:gd name="connsiteX15" fmla="*/ 0 w 729153"/>
                  <a:gd name="connsiteY15" fmla="*/ 503120 h 503120"/>
                  <a:gd name="connsiteX16" fmla="*/ 0 w 729153"/>
                  <a:gd name="connsiteY16" fmla="*/ 20234 h 503120"/>
                  <a:gd name="connsiteX0" fmla="*/ 0 w 729153"/>
                  <a:gd name="connsiteY0" fmla="*/ 11956 h 494842"/>
                  <a:gd name="connsiteX1" fmla="*/ 123290 w 729153"/>
                  <a:gd name="connsiteY1" fmla="*/ 11956 h 494842"/>
                  <a:gd name="connsiteX2" fmla="*/ 123290 w 729153"/>
                  <a:gd name="connsiteY2" fmla="*/ 53642 h 494842"/>
                  <a:gd name="connsiteX3" fmla="*/ 300439 w 729153"/>
                  <a:gd name="connsiteY3" fmla="*/ 11956 h 494842"/>
                  <a:gd name="connsiteX4" fmla="*/ 404350 w 729153"/>
                  <a:gd name="connsiteY4" fmla="*/ 117287 h 494842"/>
                  <a:gd name="connsiteX5" fmla="*/ 728421 w 729153"/>
                  <a:gd name="connsiteY5" fmla="*/ 146015 h 494842"/>
                  <a:gd name="connsiteX6" fmla="*/ 729153 w 729153"/>
                  <a:gd name="connsiteY6" fmla="*/ 494842 h 494842"/>
                  <a:gd name="connsiteX7" fmla="*/ 605863 w 729153"/>
                  <a:gd name="connsiteY7" fmla="*/ 494842 h 494842"/>
                  <a:gd name="connsiteX8" fmla="*/ 605863 w 729153"/>
                  <a:gd name="connsiteY8" fmla="*/ 142694 h 494842"/>
                  <a:gd name="connsiteX9" fmla="*/ 423729 w 729153"/>
                  <a:gd name="connsiteY9" fmla="*/ 142694 h 494842"/>
                  <a:gd name="connsiteX10" fmla="*/ 423729 w 729153"/>
                  <a:gd name="connsiteY10" fmla="*/ 494842 h 494842"/>
                  <a:gd name="connsiteX11" fmla="*/ 300439 w 729153"/>
                  <a:gd name="connsiteY11" fmla="*/ 494842 h 494842"/>
                  <a:gd name="connsiteX12" fmla="*/ 300439 w 729153"/>
                  <a:gd name="connsiteY12" fmla="*/ 142694 h 494842"/>
                  <a:gd name="connsiteX13" fmla="*/ 123290 w 729153"/>
                  <a:gd name="connsiteY13" fmla="*/ 142694 h 494842"/>
                  <a:gd name="connsiteX14" fmla="*/ 123290 w 729153"/>
                  <a:gd name="connsiteY14" fmla="*/ 494842 h 494842"/>
                  <a:gd name="connsiteX15" fmla="*/ 0 w 729153"/>
                  <a:gd name="connsiteY15" fmla="*/ 494842 h 494842"/>
                  <a:gd name="connsiteX16" fmla="*/ 0 w 729153"/>
                  <a:gd name="connsiteY16" fmla="*/ 11956 h 494842"/>
                  <a:gd name="connsiteX0" fmla="*/ 0 w 729153"/>
                  <a:gd name="connsiteY0" fmla="*/ 2726 h 485612"/>
                  <a:gd name="connsiteX1" fmla="*/ 123290 w 729153"/>
                  <a:gd name="connsiteY1" fmla="*/ 2726 h 485612"/>
                  <a:gd name="connsiteX2" fmla="*/ 123290 w 729153"/>
                  <a:gd name="connsiteY2" fmla="*/ 44412 h 485612"/>
                  <a:gd name="connsiteX3" fmla="*/ 300439 w 729153"/>
                  <a:gd name="connsiteY3" fmla="*/ 2726 h 485612"/>
                  <a:gd name="connsiteX4" fmla="*/ 404350 w 729153"/>
                  <a:gd name="connsiteY4" fmla="*/ 108057 h 485612"/>
                  <a:gd name="connsiteX5" fmla="*/ 728421 w 729153"/>
                  <a:gd name="connsiteY5" fmla="*/ 136785 h 485612"/>
                  <a:gd name="connsiteX6" fmla="*/ 729153 w 729153"/>
                  <a:gd name="connsiteY6" fmla="*/ 485612 h 485612"/>
                  <a:gd name="connsiteX7" fmla="*/ 605863 w 729153"/>
                  <a:gd name="connsiteY7" fmla="*/ 485612 h 485612"/>
                  <a:gd name="connsiteX8" fmla="*/ 605863 w 729153"/>
                  <a:gd name="connsiteY8" fmla="*/ 133464 h 485612"/>
                  <a:gd name="connsiteX9" fmla="*/ 423729 w 729153"/>
                  <a:gd name="connsiteY9" fmla="*/ 133464 h 485612"/>
                  <a:gd name="connsiteX10" fmla="*/ 423729 w 729153"/>
                  <a:gd name="connsiteY10" fmla="*/ 485612 h 485612"/>
                  <a:gd name="connsiteX11" fmla="*/ 300439 w 729153"/>
                  <a:gd name="connsiteY11" fmla="*/ 485612 h 485612"/>
                  <a:gd name="connsiteX12" fmla="*/ 300439 w 729153"/>
                  <a:gd name="connsiteY12" fmla="*/ 133464 h 485612"/>
                  <a:gd name="connsiteX13" fmla="*/ 123290 w 729153"/>
                  <a:gd name="connsiteY13" fmla="*/ 133464 h 485612"/>
                  <a:gd name="connsiteX14" fmla="*/ 123290 w 729153"/>
                  <a:gd name="connsiteY14" fmla="*/ 485612 h 485612"/>
                  <a:gd name="connsiteX15" fmla="*/ 0 w 729153"/>
                  <a:gd name="connsiteY15" fmla="*/ 485612 h 485612"/>
                  <a:gd name="connsiteX16" fmla="*/ 0 w 729153"/>
                  <a:gd name="connsiteY16" fmla="*/ 2726 h 485612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300439 w 729153"/>
                  <a:gd name="connsiteY3" fmla="*/ 16627 h 499513"/>
                  <a:gd name="connsiteX4" fmla="*/ 404350 w 729153"/>
                  <a:gd name="connsiteY4" fmla="*/ 121958 h 499513"/>
                  <a:gd name="connsiteX5" fmla="*/ 728421 w 729153"/>
                  <a:gd name="connsiteY5" fmla="*/ 150686 h 499513"/>
                  <a:gd name="connsiteX6" fmla="*/ 729153 w 729153"/>
                  <a:gd name="connsiteY6" fmla="*/ 499513 h 499513"/>
                  <a:gd name="connsiteX7" fmla="*/ 605863 w 729153"/>
                  <a:gd name="connsiteY7" fmla="*/ 499513 h 499513"/>
                  <a:gd name="connsiteX8" fmla="*/ 605863 w 729153"/>
                  <a:gd name="connsiteY8" fmla="*/ 147365 h 499513"/>
                  <a:gd name="connsiteX9" fmla="*/ 423729 w 729153"/>
                  <a:gd name="connsiteY9" fmla="*/ 147365 h 499513"/>
                  <a:gd name="connsiteX10" fmla="*/ 423729 w 729153"/>
                  <a:gd name="connsiteY10" fmla="*/ 499513 h 499513"/>
                  <a:gd name="connsiteX11" fmla="*/ 300439 w 729153"/>
                  <a:gd name="connsiteY11" fmla="*/ 499513 h 499513"/>
                  <a:gd name="connsiteX12" fmla="*/ 300439 w 729153"/>
                  <a:gd name="connsiteY12" fmla="*/ 147365 h 499513"/>
                  <a:gd name="connsiteX13" fmla="*/ 123290 w 729153"/>
                  <a:gd name="connsiteY13" fmla="*/ 147365 h 499513"/>
                  <a:gd name="connsiteX14" fmla="*/ 123290 w 729153"/>
                  <a:gd name="connsiteY14" fmla="*/ 499513 h 499513"/>
                  <a:gd name="connsiteX15" fmla="*/ 0 w 729153"/>
                  <a:gd name="connsiteY15" fmla="*/ 499513 h 499513"/>
                  <a:gd name="connsiteX16" fmla="*/ 0 w 729153"/>
                  <a:gd name="connsiteY16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5353 h 498239"/>
                  <a:gd name="connsiteX1" fmla="*/ 123290 w 729153"/>
                  <a:gd name="connsiteY1" fmla="*/ 15353 h 498239"/>
                  <a:gd name="connsiteX2" fmla="*/ 123290 w 729153"/>
                  <a:gd name="connsiteY2" fmla="*/ 57039 h 498239"/>
                  <a:gd name="connsiteX3" fmla="*/ 404350 w 729153"/>
                  <a:gd name="connsiteY3" fmla="*/ 120684 h 498239"/>
                  <a:gd name="connsiteX4" fmla="*/ 728421 w 729153"/>
                  <a:gd name="connsiteY4" fmla="*/ 149412 h 498239"/>
                  <a:gd name="connsiteX5" fmla="*/ 729153 w 729153"/>
                  <a:gd name="connsiteY5" fmla="*/ 498239 h 498239"/>
                  <a:gd name="connsiteX6" fmla="*/ 605863 w 729153"/>
                  <a:gd name="connsiteY6" fmla="*/ 498239 h 498239"/>
                  <a:gd name="connsiteX7" fmla="*/ 605863 w 729153"/>
                  <a:gd name="connsiteY7" fmla="*/ 146091 h 498239"/>
                  <a:gd name="connsiteX8" fmla="*/ 423729 w 729153"/>
                  <a:gd name="connsiteY8" fmla="*/ 146091 h 498239"/>
                  <a:gd name="connsiteX9" fmla="*/ 423729 w 729153"/>
                  <a:gd name="connsiteY9" fmla="*/ 498239 h 498239"/>
                  <a:gd name="connsiteX10" fmla="*/ 300439 w 729153"/>
                  <a:gd name="connsiteY10" fmla="*/ 498239 h 498239"/>
                  <a:gd name="connsiteX11" fmla="*/ 300439 w 729153"/>
                  <a:gd name="connsiteY11" fmla="*/ 146091 h 498239"/>
                  <a:gd name="connsiteX12" fmla="*/ 123290 w 729153"/>
                  <a:gd name="connsiteY12" fmla="*/ 146091 h 498239"/>
                  <a:gd name="connsiteX13" fmla="*/ 123290 w 729153"/>
                  <a:gd name="connsiteY13" fmla="*/ 498239 h 498239"/>
                  <a:gd name="connsiteX14" fmla="*/ 0 w 729153"/>
                  <a:gd name="connsiteY14" fmla="*/ 498239 h 498239"/>
                  <a:gd name="connsiteX15" fmla="*/ 0 w 729153"/>
                  <a:gd name="connsiteY15" fmla="*/ 15353 h 498239"/>
                  <a:gd name="connsiteX0" fmla="*/ 0 w 729153"/>
                  <a:gd name="connsiteY0" fmla="*/ 15655 h 498541"/>
                  <a:gd name="connsiteX1" fmla="*/ 123290 w 729153"/>
                  <a:gd name="connsiteY1" fmla="*/ 15655 h 498541"/>
                  <a:gd name="connsiteX2" fmla="*/ 123290 w 729153"/>
                  <a:gd name="connsiteY2" fmla="*/ 57341 h 498541"/>
                  <a:gd name="connsiteX3" fmla="*/ 404350 w 729153"/>
                  <a:gd name="connsiteY3" fmla="*/ 120986 h 498541"/>
                  <a:gd name="connsiteX4" fmla="*/ 728421 w 729153"/>
                  <a:gd name="connsiteY4" fmla="*/ 149714 h 498541"/>
                  <a:gd name="connsiteX5" fmla="*/ 729153 w 729153"/>
                  <a:gd name="connsiteY5" fmla="*/ 498541 h 498541"/>
                  <a:gd name="connsiteX6" fmla="*/ 605863 w 729153"/>
                  <a:gd name="connsiteY6" fmla="*/ 498541 h 498541"/>
                  <a:gd name="connsiteX7" fmla="*/ 605863 w 729153"/>
                  <a:gd name="connsiteY7" fmla="*/ 146393 h 498541"/>
                  <a:gd name="connsiteX8" fmla="*/ 423729 w 729153"/>
                  <a:gd name="connsiteY8" fmla="*/ 146393 h 498541"/>
                  <a:gd name="connsiteX9" fmla="*/ 423729 w 729153"/>
                  <a:gd name="connsiteY9" fmla="*/ 498541 h 498541"/>
                  <a:gd name="connsiteX10" fmla="*/ 300439 w 729153"/>
                  <a:gd name="connsiteY10" fmla="*/ 498541 h 498541"/>
                  <a:gd name="connsiteX11" fmla="*/ 300439 w 729153"/>
                  <a:gd name="connsiteY11" fmla="*/ 146393 h 498541"/>
                  <a:gd name="connsiteX12" fmla="*/ 123290 w 729153"/>
                  <a:gd name="connsiteY12" fmla="*/ 146393 h 498541"/>
                  <a:gd name="connsiteX13" fmla="*/ 123290 w 729153"/>
                  <a:gd name="connsiteY13" fmla="*/ 498541 h 498541"/>
                  <a:gd name="connsiteX14" fmla="*/ 0 w 729153"/>
                  <a:gd name="connsiteY14" fmla="*/ 498541 h 498541"/>
                  <a:gd name="connsiteX15" fmla="*/ 0 w 729153"/>
                  <a:gd name="connsiteY15" fmla="*/ 15655 h 49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9153" h="498541">
                    <a:moveTo>
                      <a:pt x="0" y="15655"/>
                    </a:moveTo>
                    <a:lnTo>
                      <a:pt x="123290" y="15655"/>
                    </a:lnTo>
                    <a:lnTo>
                      <a:pt x="123290" y="57341"/>
                    </a:lnTo>
                    <a:cubicBezTo>
                      <a:pt x="148519" y="27212"/>
                      <a:pt x="349781" y="-83598"/>
                      <a:pt x="404350" y="120986"/>
                    </a:cubicBezTo>
                    <a:cubicBezTo>
                      <a:pt x="417022" y="-6354"/>
                      <a:pt x="730418" y="-82349"/>
                      <a:pt x="728421" y="149714"/>
                    </a:cubicBezTo>
                    <a:lnTo>
                      <a:pt x="729153" y="498541"/>
                    </a:lnTo>
                    <a:lnTo>
                      <a:pt x="605863" y="498541"/>
                    </a:lnTo>
                    <a:lnTo>
                      <a:pt x="605863" y="146393"/>
                    </a:lnTo>
                    <a:cubicBezTo>
                      <a:pt x="589161" y="97495"/>
                      <a:pt x="496665" y="55931"/>
                      <a:pt x="423729" y="146393"/>
                    </a:cubicBezTo>
                    <a:lnTo>
                      <a:pt x="423729" y="498541"/>
                    </a:lnTo>
                    <a:lnTo>
                      <a:pt x="300439" y="498541"/>
                    </a:lnTo>
                    <a:lnTo>
                      <a:pt x="300439" y="146393"/>
                    </a:lnTo>
                    <a:cubicBezTo>
                      <a:pt x="229164" y="55931"/>
                      <a:pt x="143221" y="126834"/>
                      <a:pt x="123290" y="146393"/>
                    </a:cubicBezTo>
                    <a:lnTo>
                      <a:pt x="123290" y="498541"/>
                    </a:lnTo>
                    <a:lnTo>
                      <a:pt x="0" y="498541"/>
                    </a:lnTo>
                    <a:lnTo>
                      <a:pt x="0" y="1565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Freeform 10"/>
              <p:cNvSpPr/>
              <p:nvPr userDrawn="1"/>
            </p:nvSpPr>
            <p:spPr>
              <a:xfrm>
                <a:off x="5435293" y="-838818"/>
                <a:ext cx="448377" cy="657375"/>
              </a:xfrm>
              <a:custGeom>
                <a:avLst/>
                <a:gdLst>
                  <a:gd name="connsiteX0" fmla="*/ 0 w 448375"/>
                  <a:gd name="connsiteY0" fmla="*/ 0 h 657376"/>
                  <a:gd name="connsiteX1" fmla="*/ 115371 w 448375"/>
                  <a:gd name="connsiteY1" fmla="*/ 0 h 657376"/>
                  <a:gd name="connsiteX2" fmla="*/ 115371 w 448375"/>
                  <a:gd name="connsiteY2" fmla="*/ 383261 h 657376"/>
                  <a:gd name="connsiteX3" fmla="*/ 317015 w 448375"/>
                  <a:gd name="connsiteY3" fmla="*/ 181617 h 657376"/>
                  <a:gd name="connsiteX4" fmla="*/ 436781 w 448375"/>
                  <a:gd name="connsiteY4" fmla="*/ 181617 h 657376"/>
                  <a:gd name="connsiteX5" fmla="*/ 276472 w 448375"/>
                  <a:gd name="connsiteY5" fmla="*/ 341927 h 657376"/>
                  <a:gd name="connsiteX6" fmla="*/ 448375 w 448375"/>
                  <a:gd name="connsiteY6" fmla="*/ 648758 h 657376"/>
                  <a:gd name="connsiteX7" fmla="*/ 349089 w 448375"/>
                  <a:gd name="connsiteY7" fmla="*/ 648758 h 657376"/>
                  <a:gd name="connsiteX8" fmla="*/ 252756 w 448375"/>
                  <a:gd name="connsiteY8" fmla="*/ 476814 h 657376"/>
                  <a:gd name="connsiteX9" fmla="*/ 252756 w 448375"/>
                  <a:gd name="connsiteY9" fmla="*/ 365642 h 657376"/>
                  <a:gd name="connsiteX10" fmla="*/ 115371 w 448375"/>
                  <a:gd name="connsiteY10" fmla="*/ 503027 h 657376"/>
                  <a:gd name="connsiteX11" fmla="*/ 115371 w 448375"/>
                  <a:gd name="connsiteY11" fmla="*/ 657376 h 657376"/>
                  <a:gd name="connsiteX12" fmla="*/ 0 w 448375"/>
                  <a:gd name="connsiteY12" fmla="*/ 657376 h 657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8375" h="657376">
                    <a:moveTo>
                      <a:pt x="0" y="0"/>
                    </a:moveTo>
                    <a:lnTo>
                      <a:pt x="115371" y="0"/>
                    </a:lnTo>
                    <a:lnTo>
                      <a:pt x="115371" y="383261"/>
                    </a:lnTo>
                    <a:lnTo>
                      <a:pt x="317015" y="181617"/>
                    </a:lnTo>
                    <a:lnTo>
                      <a:pt x="436781" y="181617"/>
                    </a:lnTo>
                    <a:lnTo>
                      <a:pt x="276472" y="341927"/>
                    </a:lnTo>
                    <a:lnTo>
                      <a:pt x="448375" y="648758"/>
                    </a:lnTo>
                    <a:lnTo>
                      <a:pt x="349089" y="648758"/>
                    </a:lnTo>
                    <a:lnTo>
                      <a:pt x="252756" y="476814"/>
                    </a:lnTo>
                    <a:lnTo>
                      <a:pt x="252756" y="365642"/>
                    </a:lnTo>
                    <a:lnTo>
                      <a:pt x="115371" y="503027"/>
                    </a:lnTo>
                    <a:lnTo>
                      <a:pt x="115371" y="657376"/>
                    </a:lnTo>
                    <a:lnTo>
                      <a:pt x="0" y="65737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Freeform 11"/>
              <p:cNvSpPr/>
              <p:nvPr userDrawn="1"/>
            </p:nvSpPr>
            <p:spPr>
              <a:xfrm>
                <a:off x="6009458" y="-838814"/>
                <a:ext cx="102982" cy="648757"/>
              </a:xfrm>
              <a:custGeom>
                <a:avLst/>
                <a:gdLst>
                  <a:gd name="connsiteX0" fmla="*/ 0 w 102981"/>
                  <a:gd name="connsiteY0" fmla="*/ 181615 h 648756"/>
                  <a:gd name="connsiteX1" fmla="*/ 102981 w 102981"/>
                  <a:gd name="connsiteY1" fmla="*/ 181615 h 648756"/>
                  <a:gd name="connsiteX2" fmla="*/ 102981 w 102981"/>
                  <a:gd name="connsiteY2" fmla="*/ 648756 h 648756"/>
                  <a:gd name="connsiteX3" fmla="*/ 0 w 102981"/>
                  <a:gd name="connsiteY3" fmla="*/ 648756 h 648756"/>
                  <a:gd name="connsiteX4" fmla="*/ 0 w 102981"/>
                  <a:gd name="connsiteY4" fmla="*/ 0 h 648756"/>
                  <a:gd name="connsiteX5" fmla="*/ 102981 w 102981"/>
                  <a:gd name="connsiteY5" fmla="*/ 0 h 648756"/>
                  <a:gd name="connsiteX6" fmla="*/ 102981 w 102981"/>
                  <a:gd name="connsiteY6" fmla="*/ 114022 h 648756"/>
                  <a:gd name="connsiteX7" fmla="*/ 0 w 102981"/>
                  <a:gd name="connsiteY7" fmla="*/ 114022 h 64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981" h="648756">
                    <a:moveTo>
                      <a:pt x="0" y="181615"/>
                    </a:moveTo>
                    <a:lnTo>
                      <a:pt x="102981" y="181615"/>
                    </a:lnTo>
                    <a:lnTo>
                      <a:pt x="102981" y="648756"/>
                    </a:lnTo>
                    <a:lnTo>
                      <a:pt x="0" y="648756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114022"/>
                    </a:lnTo>
                    <a:lnTo>
                      <a:pt x="0" y="11402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" name="Freeform 12"/>
              <p:cNvSpPr/>
              <p:nvPr userDrawn="1"/>
            </p:nvSpPr>
            <p:spPr>
              <a:xfrm>
                <a:off x="6846482" y="-771635"/>
                <a:ext cx="469760" cy="770251"/>
              </a:xfrm>
              <a:custGeom>
                <a:avLst/>
                <a:gdLst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00707 w 469758"/>
                  <a:gd name="connsiteY24" fmla="*/ 494458 h 770252"/>
                  <a:gd name="connsiteX25" fmla="*/ 143454 w 469758"/>
                  <a:gd name="connsiteY25" fmla="*/ 475644 h 770252"/>
                  <a:gd name="connsiteX26" fmla="*/ 234879 w 469758"/>
                  <a:gd name="connsiteY26" fmla="*/ 463594 h 770252"/>
                  <a:gd name="connsiteX27" fmla="*/ 469758 w 469758"/>
                  <a:gd name="connsiteY27" fmla="*/ 616923 h 770252"/>
                  <a:gd name="connsiteX28" fmla="*/ 234879 w 469758"/>
                  <a:gd name="connsiteY28" fmla="*/ 770252 h 770252"/>
                  <a:gd name="connsiteX29" fmla="*/ 0 w 469758"/>
                  <a:gd name="connsiteY29" fmla="*/ 616923 h 770252"/>
                  <a:gd name="connsiteX30" fmla="*/ 40114 w 469758"/>
                  <a:gd name="connsiteY30" fmla="*/ 531196 h 770252"/>
                  <a:gd name="connsiteX31" fmla="*/ 52705 w 469758"/>
                  <a:gd name="connsiteY31" fmla="*/ 521234 h 770252"/>
                  <a:gd name="connsiteX32" fmla="*/ 38717 w 469758"/>
                  <a:gd name="connsiteY32" fmla="*/ 511405 h 770252"/>
                  <a:gd name="connsiteX33" fmla="*/ 17449 w 469758"/>
                  <a:gd name="connsiteY33" fmla="*/ 485948 h 770252"/>
                  <a:gd name="connsiteX34" fmla="*/ 27429 w 469758"/>
                  <a:gd name="connsiteY34" fmla="*/ 352270 h 770252"/>
                  <a:gd name="connsiteX35" fmla="*/ 66299 w 469758"/>
                  <a:gd name="connsiteY35" fmla="*/ 324908 h 770252"/>
                  <a:gd name="connsiteX36" fmla="*/ 38704 w 469758"/>
                  <a:gd name="connsiteY36" fmla="*/ 292095 h 770252"/>
                  <a:gd name="connsiteX37" fmla="*/ 23675 w 469758"/>
                  <a:gd name="connsiteY37" fmla="*/ 232412 h 770252"/>
                  <a:gd name="connsiteX38" fmla="*/ 214921 w 469758"/>
                  <a:gd name="connsiteY38" fmla="*/ 79083 h 770252"/>
                  <a:gd name="connsiteX39" fmla="*/ 289363 w 469758"/>
                  <a:gd name="connsiteY39" fmla="*/ 91133 h 770252"/>
                  <a:gd name="connsiteX40" fmla="*/ 315122 w 469758"/>
                  <a:gd name="connsiteY40" fmla="*/ 105057 h 770252"/>
                  <a:gd name="connsiteX41" fmla="*/ 316874 w 469758"/>
                  <a:gd name="connsiteY41" fmla="*/ 95203 h 770252"/>
                  <a:gd name="connsiteX42" fmla="*/ 345932 w 469758"/>
                  <a:gd name="connsiteY42" fmla="*/ 46320 h 770252"/>
                  <a:gd name="connsiteX43" fmla="*/ 455105 w 469758"/>
                  <a:gd name="connsiteY43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43454 w 469758"/>
                  <a:gd name="connsiteY24" fmla="*/ 475644 h 770252"/>
                  <a:gd name="connsiteX25" fmla="*/ 234879 w 469758"/>
                  <a:gd name="connsiteY25" fmla="*/ 463594 h 770252"/>
                  <a:gd name="connsiteX26" fmla="*/ 469758 w 469758"/>
                  <a:gd name="connsiteY26" fmla="*/ 616923 h 770252"/>
                  <a:gd name="connsiteX27" fmla="*/ 234879 w 469758"/>
                  <a:gd name="connsiteY27" fmla="*/ 770252 h 770252"/>
                  <a:gd name="connsiteX28" fmla="*/ 0 w 469758"/>
                  <a:gd name="connsiteY28" fmla="*/ 616923 h 770252"/>
                  <a:gd name="connsiteX29" fmla="*/ 40114 w 469758"/>
                  <a:gd name="connsiteY29" fmla="*/ 531196 h 770252"/>
                  <a:gd name="connsiteX30" fmla="*/ 52705 w 469758"/>
                  <a:gd name="connsiteY30" fmla="*/ 521234 h 770252"/>
                  <a:gd name="connsiteX31" fmla="*/ 38717 w 469758"/>
                  <a:gd name="connsiteY31" fmla="*/ 511405 h 770252"/>
                  <a:gd name="connsiteX32" fmla="*/ 17449 w 469758"/>
                  <a:gd name="connsiteY32" fmla="*/ 485948 h 770252"/>
                  <a:gd name="connsiteX33" fmla="*/ 27429 w 469758"/>
                  <a:gd name="connsiteY33" fmla="*/ 352270 h 770252"/>
                  <a:gd name="connsiteX34" fmla="*/ 66299 w 469758"/>
                  <a:gd name="connsiteY34" fmla="*/ 324908 h 770252"/>
                  <a:gd name="connsiteX35" fmla="*/ 38704 w 469758"/>
                  <a:gd name="connsiteY35" fmla="*/ 292095 h 770252"/>
                  <a:gd name="connsiteX36" fmla="*/ 23675 w 469758"/>
                  <a:gd name="connsiteY36" fmla="*/ 232412 h 770252"/>
                  <a:gd name="connsiteX37" fmla="*/ 214921 w 469758"/>
                  <a:gd name="connsiteY37" fmla="*/ 79083 h 770252"/>
                  <a:gd name="connsiteX38" fmla="*/ 289363 w 469758"/>
                  <a:gd name="connsiteY38" fmla="*/ 91133 h 770252"/>
                  <a:gd name="connsiteX39" fmla="*/ 315122 w 469758"/>
                  <a:gd name="connsiteY39" fmla="*/ 105057 h 770252"/>
                  <a:gd name="connsiteX40" fmla="*/ 316874 w 469758"/>
                  <a:gd name="connsiteY40" fmla="*/ 95203 h 770252"/>
                  <a:gd name="connsiteX41" fmla="*/ 345932 w 469758"/>
                  <a:gd name="connsiteY41" fmla="*/ 46320 h 770252"/>
                  <a:gd name="connsiteX42" fmla="*/ 455105 w 469758"/>
                  <a:gd name="connsiteY42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89611 w 469758"/>
                  <a:gd name="connsiteY22" fmla="*/ 491925 h 770252"/>
                  <a:gd name="connsiteX23" fmla="*/ 143454 w 469758"/>
                  <a:gd name="connsiteY23" fmla="*/ 475644 h 770252"/>
                  <a:gd name="connsiteX24" fmla="*/ 234879 w 469758"/>
                  <a:gd name="connsiteY24" fmla="*/ 463594 h 770252"/>
                  <a:gd name="connsiteX25" fmla="*/ 469758 w 469758"/>
                  <a:gd name="connsiteY25" fmla="*/ 616923 h 770252"/>
                  <a:gd name="connsiteX26" fmla="*/ 234879 w 469758"/>
                  <a:gd name="connsiteY26" fmla="*/ 770252 h 770252"/>
                  <a:gd name="connsiteX27" fmla="*/ 0 w 469758"/>
                  <a:gd name="connsiteY27" fmla="*/ 616923 h 770252"/>
                  <a:gd name="connsiteX28" fmla="*/ 40114 w 469758"/>
                  <a:gd name="connsiteY28" fmla="*/ 531196 h 770252"/>
                  <a:gd name="connsiteX29" fmla="*/ 52705 w 469758"/>
                  <a:gd name="connsiteY29" fmla="*/ 521234 h 770252"/>
                  <a:gd name="connsiteX30" fmla="*/ 38717 w 469758"/>
                  <a:gd name="connsiteY30" fmla="*/ 511405 h 770252"/>
                  <a:gd name="connsiteX31" fmla="*/ 17449 w 469758"/>
                  <a:gd name="connsiteY31" fmla="*/ 485948 h 770252"/>
                  <a:gd name="connsiteX32" fmla="*/ 27429 w 469758"/>
                  <a:gd name="connsiteY32" fmla="*/ 352270 h 770252"/>
                  <a:gd name="connsiteX33" fmla="*/ 66299 w 469758"/>
                  <a:gd name="connsiteY33" fmla="*/ 324908 h 770252"/>
                  <a:gd name="connsiteX34" fmla="*/ 38704 w 469758"/>
                  <a:gd name="connsiteY34" fmla="*/ 292095 h 770252"/>
                  <a:gd name="connsiteX35" fmla="*/ 23675 w 469758"/>
                  <a:gd name="connsiteY35" fmla="*/ 232412 h 770252"/>
                  <a:gd name="connsiteX36" fmla="*/ 214921 w 469758"/>
                  <a:gd name="connsiteY36" fmla="*/ 79083 h 770252"/>
                  <a:gd name="connsiteX37" fmla="*/ 289363 w 469758"/>
                  <a:gd name="connsiteY37" fmla="*/ 91133 h 770252"/>
                  <a:gd name="connsiteX38" fmla="*/ 315122 w 469758"/>
                  <a:gd name="connsiteY38" fmla="*/ 105057 h 770252"/>
                  <a:gd name="connsiteX39" fmla="*/ 316874 w 469758"/>
                  <a:gd name="connsiteY39" fmla="*/ 95203 h 770252"/>
                  <a:gd name="connsiteX40" fmla="*/ 345932 w 469758"/>
                  <a:gd name="connsiteY40" fmla="*/ 46320 h 770252"/>
                  <a:gd name="connsiteX41" fmla="*/ 455105 w 469758"/>
                  <a:gd name="connsiteY41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143454 w 469758"/>
                  <a:gd name="connsiteY22" fmla="*/ 475644 h 770252"/>
                  <a:gd name="connsiteX23" fmla="*/ 234879 w 469758"/>
                  <a:gd name="connsiteY23" fmla="*/ 463594 h 770252"/>
                  <a:gd name="connsiteX24" fmla="*/ 469758 w 469758"/>
                  <a:gd name="connsiteY24" fmla="*/ 616923 h 770252"/>
                  <a:gd name="connsiteX25" fmla="*/ 234879 w 469758"/>
                  <a:gd name="connsiteY25" fmla="*/ 770252 h 770252"/>
                  <a:gd name="connsiteX26" fmla="*/ 0 w 469758"/>
                  <a:gd name="connsiteY26" fmla="*/ 616923 h 770252"/>
                  <a:gd name="connsiteX27" fmla="*/ 40114 w 469758"/>
                  <a:gd name="connsiteY27" fmla="*/ 531196 h 770252"/>
                  <a:gd name="connsiteX28" fmla="*/ 52705 w 469758"/>
                  <a:gd name="connsiteY28" fmla="*/ 521234 h 770252"/>
                  <a:gd name="connsiteX29" fmla="*/ 38717 w 469758"/>
                  <a:gd name="connsiteY29" fmla="*/ 511405 h 770252"/>
                  <a:gd name="connsiteX30" fmla="*/ 17449 w 469758"/>
                  <a:gd name="connsiteY30" fmla="*/ 485948 h 770252"/>
                  <a:gd name="connsiteX31" fmla="*/ 27429 w 469758"/>
                  <a:gd name="connsiteY31" fmla="*/ 352270 h 770252"/>
                  <a:gd name="connsiteX32" fmla="*/ 66299 w 469758"/>
                  <a:gd name="connsiteY32" fmla="*/ 324908 h 770252"/>
                  <a:gd name="connsiteX33" fmla="*/ 38704 w 469758"/>
                  <a:gd name="connsiteY33" fmla="*/ 292095 h 770252"/>
                  <a:gd name="connsiteX34" fmla="*/ 23675 w 469758"/>
                  <a:gd name="connsiteY34" fmla="*/ 232412 h 770252"/>
                  <a:gd name="connsiteX35" fmla="*/ 214921 w 469758"/>
                  <a:gd name="connsiteY35" fmla="*/ 79083 h 770252"/>
                  <a:gd name="connsiteX36" fmla="*/ 289363 w 469758"/>
                  <a:gd name="connsiteY36" fmla="*/ 91133 h 770252"/>
                  <a:gd name="connsiteX37" fmla="*/ 315122 w 469758"/>
                  <a:gd name="connsiteY37" fmla="*/ 105057 h 770252"/>
                  <a:gd name="connsiteX38" fmla="*/ 316874 w 469758"/>
                  <a:gd name="connsiteY38" fmla="*/ 95203 h 770252"/>
                  <a:gd name="connsiteX39" fmla="*/ 345932 w 469758"/>
                  <a:gd name="connsiteY39" fmla="*/ 46320 h 770252"/>
                  <a:gd name="connsiteX40" fmla="*/ 455105 w 469758"/>
                  <a:gd name="connsiteY40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143454 w 469758"/>
                  <a:gd name="connsiteY21" fmla="*/ 475644 h 770252"/>
                  <a:gd name="connsiteX22" fmla="*/ 234879 w 469758"/>
                  <a:gd name="connsiteY22" fmla="*/ 463594 h 770252"/>
                  <a:gd name="connsiteX23" fmla="*/ 469758 w 469758"/>
                  <a:gd name="connsiteY23" fmla="*/ 616923 h 770252"/>
                  <a:gd name="connsiteX24" fmla="*/ 234879 w 469758"/>
                  <a:gd name="connsiteY24" fmla="*/ 770252 h 770252"/>
                  <a:gd name="connsiteX25" fmla="*/ 0 w 469758"/>
                  <a:gd name="connsiteY25" fmla="*/ 616923 h 770252"/>
                  <a:gd name="connsiteX26" fmla="*/ 40114 w 469758"/>
                  <a:gd name="connsiteY26" fmla="*/ 531196 h 770252"/>
                  <a:gd name="connsiteX27" fmla="*/ 52705 w 469758"/>
                  <a:gd name="connsiteY27" fmla="*/ 521234 h 770252"/>
                  <a:gd name="connsiteX28" fmla="*/ 38717 w 469758"/>
                  <a:gd name="connsiteY28" fmla="*/ 511405 h 770252"/>
                  <a:gd name="connsiteX29" fmla="*/ 17449 w 469758"/>
                  <a:gd name="connsiteY29" fmla="*/ 485948 h 770252"/>
                  <a:gd name="connsiteX30" fmla="*/ 27429 w 469758"/>
                  <a:gd name="connsiteY30" fmla="*/ 352270 h 770252"/>
                  <a:gd name="connsiteX31" fmla="*/ 66299 w 469758"/>
                  <a:gd name="connsiteY31" fmla="*/ 324908 h 770252"/>
                  <a:gd name="connsiteX32" fmla="*/ 38704 w 469758"/>
                  <a:gd name="connsiteY32" fmla="*/ 292095 h 770252"/>
                  <a:gd name="connsiteX33" fmla="*/ 23675 w 469758"/>
                  <a:gd name="connsiteY33" fmla="*/ 232412 h 770252"/>
                  <a:gd name="connsiteX34" fmla="*/ 214921 w 469758"/>
                  <a:gd name="connsiteY34" fmla="*/ 79083 h 770252"/>
                  <a:gd name="connsiteX35" fmla="*/ 289363 w 469758"/>
                  <a:gd name="connsiteY35" fmla="*/ 91133 h 770252"/>
                  <a:gd name="connsiteX36" fmla="*/ 315122 w 469758"/>
                  <a:gd name="connsiteY36" fmla="*/ 105057 h 770252"/>
                  <a:gd name="connsiteX37" fmla="*/ 316874 w 469758"/>
                  <a:gd name="connsiteY37" fmla="*/ 95203 h 770252"/>
                  <a:gd name="connsiteX38" fmla="*/ 345932 w 469758"/>
                  <a:gd name="connsiteY38" fmla="*/ 46320 h 770252"/>
                  <a:gd name="connsiteX39" fmla="*/ 455105 w 469758"/>
                  <a:gd name="connsiteY39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143454 w 469758"/>
                  <a:gd name="connsiteY20" fmla="*/ 475644 h 770252"/>
                  <a:gd name="connsiteX21" fmla="*/ 234879 w 469758"/>
                  <a:gd name="connsiteY21" fmla="*/ 463594 h 770252"/>
                  <a:gd name="connsiteX22" fmla="*/ 469758 w 469758"/>
                  <a:gd name="connsiteY22" fmla="*/ 616923 h 770252"/>
                  <a:gd name="connsiteX23" fmla="*/ 234879 w 469758"/>
                  <a:gd name="connsiteY23" fmla="*/ 770252 h 770252"/>
                  <a:gd name="connsiteX24" fmla="*/ 0 w 469758"/>
                  <a:gd name="connsiteY24" fmla="*/ 616923 h 770252"/>
                  <a:gd name="connsiteX25" fmla="*/ 40114 w 469758"/>
                  <a:gd name="connsiteY25" fmla="*/ 531196 h 770252"/>
                  <a:gd name="connsiteX26" fmla="*/ 52705 w 469758"/>
                  <a:gd name="connsiteY26" fmla="*/ 521234 h 770252"/>
                  <a:gd name="connsiteX27" fmla="*/ 38717 w 469758"/>
                  <a:gd name="connsiteY27" fmla="*/ 511405 h 770252"/>
                  <a:gd name="connsiteX28" fmla="*/ 17449 w 469758"/>
                  <a:gd name="connsiteY28" fmla="*/ 485948 h 770252"/>
                  <a:gd name="connsiteX29" fmla="*/ 27429 w 469758"/>
                  <a:gd name="connsiteY29" fmla="*/ 352270 h 770252"/>
                  <a:gd name="connsiteX30" fmla="*/ 66299 w 469758"/>
                  <a:gd name="connsiteY30" fmla="*/ 324908 h 770252"/>
                  <a:gd name="connsiteX31" fmla="*/ 38704 w 469758"/>
                  <a:gd name="connsiteY31" fmla="*/ 292095 h 770252"/>
                  <a:gd name="connsiteX32" fmla="*/ 23675 w 469758"/>
                  <a:gd name="connsiteY32" fmla="*/ 232412 h 770252"/>
                  <a:gd name="connsiteX33" fmla="*/ 214921 w 469758"/>
                  <a:gd name="connsiteY33" fmla="*/ 79083 h 770252"/>
                  <a:gd name="connsiteX34" fmla="*/ 289363 w 469758"/>
                  <a:gd name="connsiteY34" fmla="*/ 91133 h 770252"/>
                  <a:gd name="connsiteX35" fmla="*/ 315122 w 469758"/>
                  <a:gd name="connsiteY35" fmla="*/ 105057 h 770252"/>
                  <a:gd name="connsiteX36" fmla="*/ 316874 w 469758"/>
                  <a:gd name="connsiteY36" fmla="*/ 95203 h 770252"/>
                  <a:gd name="connsiteX37" fmla="*/ 345932 w 469758"/>
                  <a:gd name="connsiteY37" fmla="*/ 46320 h 770252"/>
                  <a:gd name="connsiteX38" fmla="*/ 455105 w 469758"/>
                  <a:gd name="connsiteY38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69758" h="770252">
                    <a:moveTo>
                      <a:pt x="233019" y="541891"/>
                    </a:moveTo>
                    <a:cubicBezTo>
                      <a:pt x="156205" y="541891"/>
                      <a:pt x="93935" y="575484"/>
                      <a:pt x="93935" y="616922"/>
                    </a:cubicBezTo>
                    <a:cubicBezTo>
                      <a:pt x="93935" y="658360"/>
                      <a:pt x="156205" y="691953"/>
                      <a:pt x="233019" y="691953"/>
                    </a:cubicBezTo>
                    <a:cubicBezTo>
                      <a:pt x="309833" y="691953"/>
                      <a:pt x="372103" y="658360"/>
                      <a:pt x="372103" y="616922"/>
                    </a:cubicBezTo>
                    <a:cubicBezTo>
                      <a:pt x="372103" y="575484"/>
                      <a:pt x="309833" y="541891"/>
                      <a:pt x="233019" y="541891"/>
                    </a:cubicBezTo>
                    <a:close/>
                    <a:moveTo>
                      <a:pt x="214201" y="158621"/>
                    </a:moveTo>
                    <a:cubicBezTo>
                      <a:pt x="167519" y="158621"/>
                      <a:pt x="129675" y="192214"/>
                      <a:pt x="129675" y="233652"/>
                    </a:cubicBezTo>
                    <a:cubicBezTo>
                      <a:pt x="129675" y="275090"/>
                      <a:pt x="167519" y="308683"/>
                      <a:pt x="214201" y="308683"/>
                    </a:cubicBezTo>
                    <a:cubicBezTo>
                      <a:pt x="260883" y="308683"/>
                      <a:pt x="298727" y="275090"/>
                      <a:pt x="298727" y="233652"/>
                    </a:cubicBezTo>
                    <a:cubicBezTo>
                      <a:pt x="298727" y="192214"/>
                      <a:pt x="260883" y="158621"/>
                      <a:pt x="214201" y="158621"/>
                    </a:cubicBezTo>
                    <a:close/>
                    <a:moveTo>
                      <a:pt x="455105" y="344"/>
                    </a:moveTo>
                    <a:lnTo>
                      <a:pt x="450749" y="71289"/>
                    </a:lnTo>
                    <a:cubicBezTo>
                      <a:pt x="429627" y="69431"/>
                      <a:pt x="408988" y="79459"/>
                      <a:pt x="394923" y="98412"/>
                    </a:cubicBezTo>
                    <a:cubicBezTo>
                      <a:pt x="383867" y="113310"/>
                      <a:pt x="377761" y="132545"/>
                      <a:pt x="377761" y="152471"/>
                    </a:cubicBezTo>
                    <a:lnTo>
                      <a:pt x="374102" y="152471"/>
                    </a:lnTo>
                    <a:lnTo>
                      <a:pt x="391138" y="172730"/>
                    </a:lnTo>
                    <a:cubicBezTo>
                      <a:pt x="400816" y="191074"/>
                      <a:pt x="406167" y="211242"/>
                      <a:pt x="406167" y="232412"/>
                    </a:cubicBezTo>
                    <a:cubicBezTo>
                      <a:pt x="406167" y="317093"/>
                      <a:pt x="320543" y="385741"/>
                      <a:pt x="214921" y="385741"/>
                    </a:cubicBezTo>
                    <a:cubicBezTo>
                      <a:pt x="188516" y="385741"/>
                      <a:pt x="163360" y="381451"/>
                      <a:pt x="140480" y="373692"/>
                    </a:cubicBezTo>
                    <a:cubicBezTo>
                      <a:pt x="112132" y="385671"/>
                      <a:pt x="86230" y="453885"/>
                      <a:pt x="143454" y="475644"/>
                    </a:cubicBezTo>
                    <a:cubicBezTo>
                      <a:pt x="171554" y="467885"/>
                      <a:pt x="202449" y="463594"/>
                      <a:pt x="234879" y="463594"/>
                    </a:cubicBezTo>
                    <a:cubicBezTo>
                      <a:pt x="364599" y="463594"/>
                      <a:pt x="469758" y="532242"/>
                      <a:pt x="469758" y="616923"/>
                    </a:cubicBezTo>
                    <a:cubicBezTo>
                      <a:pt x="469758" y="701604"/>
                      <a:pt x="364599" y="770252"/>
                      <a:pt x="234879" y="770252"/>
                    </a:cubicBezTo>
                    <a:cubicBezTo>
                      <a:pt x="105159" y="770252"/>
                      <a:pt x="0" y="701604"/>
                      <a:pt x="0" y="616923"/>
                    </a:cubicBezTo>
                    <a:cubicBezTo>
                      <a:pt x="0" y="585168"/>
                      <a:pt x="14788" y="555667"/>
                      <a:pt x="40114" y="531196"/>
                    </a:cubicBezTo>
                    <a:lnTo>
                      <a:pt x="52705" y="521234"/>
                    </a:lnTo>
                    <a:lnTo>
                      <a:pt x="38717" y="511405"/>
                    </a:lnTo>
                    <a:cubicBezTo>
                      <a:pt x="30529" y="503915"/>
                      <a:pt x="23353" y="495383"/>
                      <a:pt x="17449" y="485948"/>
                    </a:cubicBezTo>
                    <a:cubicBezTo>
                      <a:pt x="-9037" y="443621"/>
                      <a:pt x="-5103" y="390932"/>
                      <a:pt x="27429" y="352270"/>
                    </a:cubicBezTo>
                    <a:lnTo>
                      <a:pt x="66299" y="324908"/>
                    </a:lnTo>
                    <a:lnTo>
                      <a:pt x="38704" y="292095"/>
                    </a:lnTo>
                    <a:cubicBezTo>
                      <a:pt x="29027" y="273751"/>
                      <a:pt x="23675" y="253583"/>
                      <a:pt x="23675" y="232412"/>
                    </a:cubicBezTo>
                    <a:cubicBezTo>
                      <a:pt x="23675" y="147731"/>
                      <a:pt x="109299" y="79083"/>
                      <a:pt x="214921" y="79083"/>
                    </a:cubicBezTo>
                    <a:cubicBezTo>
                      <a:pt x="241327" y="79083"/>
                      <a:pt x="266482" y="83374"/>
                      <a:pt x="289363" y="91133"/>
                    </a:cubicBezTo>
                    <a:lnTo>
                      <a:pt x="315122" y="105057"/>
                    </a:lnTo>
                    <a:lnTo>
                      <a:pt x="316874" y="95203"/>
                    </a:lnTo>
                    <a:cubicBezTo>
                      <a:pt x="323538" y="77174"/>
                      <a:pt x="333349" y="60544"/>
                      <a:pt x="345932" y="46320"/>
                    </a:cubicBezTo>
                    <a:cubicBezTo>
                      <a:pt x="374391" y="14150"/>
                      <a:pt x="414319" y="-2665"/>
                      <a:pt x="455105" y="344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" name="Freeform 13"/>
              <p:cNvSpPr/>
              <p:nvPr userDrawn="1"/>
            </p:nvSpPr>
            <p:spPr>
              <a:xfrm>
                <a:off x="7724569" y="-838076"/>
                <a:ext cx="698419" cy="656633"/>
              </a:xfrm>
              <a:custGeom>
                <a:avLst/>
                <a:gdLst>
                  <a:gd name="connsiteX0" fmla="*/ 230861 w 698418"/>
                  <a:gd name="connsiteY0" fmla="*/ 8622 h 656635"/>
                  <a:gd name="connsiteX1" fmla="*/ 698418 w 698418"/>
                  <a:gd name="connsiteY1" fmla="*/ 8622 h 656635"/>
                  <a:gd name="connsiteX2" fmla="*/ 698418 w 698418"/>
                  <a:gd name="connsiteY2" fmla="*/ 92281 h 656635"/>
                  <a:gd name="connsiteX3" fmla="*/ 511309 w 698418"/>
                  <a:gd name="connsiteY3" fmla="*/ 92281 h 656635"/>
                  <a:gd name="connsiteX4" fmla="*/ 511309 w 698418"/>
                  <a:gd name="connsiteY4" fmla="*/ 656635 h 656635"/>
                  <a:gd name="connsiteX5" fmla="*/ 408328 w 698418"/>
                  <a:gd name="connsiteY5" fmla="*/ 656635 h 656635"/>
                  <a:gd name="connsiteX6" fmla="*/ 408328 w 698418"/>
                  <a:gd name="connsiteY6" fmla="*/ 92281 h 656635"/>
                  <a:gd name="connsiteX7" fmla="*/ 230861 w 698418"/>
                  <a:gd name="connsiteY7" fmla="*/ 92281 h 656635"/>
                  <a:gd name="connsiteX8" fmla="*/ 0 w 698418"/>
                  <a:gd name="connsiteY8" fmla="*/ 0 h 656635"/>
                  <a:gd name="connsiteX9" fmla="*/ 102981 w 698418"/>
                  <a:gd name="connsiteY9" fmla="*/ 0 h 656635"/>
                  <a:gd name="connsiteX10" fmla="*/ 102981 w 698418"/>
                  <a:gd name="connsiteY10" fmla="*/ 648015 h 656635"/>
                  <a:gd name="connsiteX11" fmla="*/ 0 w 698418"/>
                  <a:gd name="connsiteY11" fmla="*/ 648015 h 65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8418" h="656635">
                    <a:moveTo>
                      <a:pt x="230861" y="8622"/>
                    </a:moveTo>
                    <a:lnTo>
                      <a:pt x="698418" y="8622"/>
                    </a:lnTo>
                    <a:lnTo>
                      <a:pt x="698418" y="92281"/>
                    </a:lnTo>
                    <a:lnTo>
                      <a:pt x="511309" y="92281"/>
                    </a:lnTo>
                    <a:lnTo>
                      <a:pt x="511309" y="656635"/>
                    </a:lnTo>
                    <a:lnTo>
                      <a:pt x="408328" y="656635"/>
                    </a:lnTo>
                    <a:lnTo>
                      <a:pt x="408328" y="92281"/>
                    </a:lnTo>
                    <a:lnTo>
                      <a:pt x="230861" y="92281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648015"/>
                    </a:lnTo>
                    <a:lnTo>
                      <a:pt x="0" y="64801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>
              <a:xfrm>
                <a:off x="8826385" y="-829458"/>
                <a:ext cx="397795" cy="649814"/>
              </a:xfrm>
              <a:custGeom>
                <a:avLst/>
                <a:gdLst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294814 w 397795"/>
                  <a:gd name="connsiteY3" fmla="*/ 218890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6014 w 397795"/>
                  <a:gd name="connsiteY6" fmla="*/ 247058 h 649816"/>
                  <a:gd name="connsiteX7" fmla="*/ 397795 w 397795"/>
                  <a:gd name="connsiteY7" fmla="*/ 649816 h 649816"/>
                  <a:gd name="connsiteX8" fmla="*/ 294814 w 397795"/>
                  <a:gd name="connsiteY8" fmla="*/ 649816 h 649816"/>
                  <a:gd name="connsiteX9" fmla="*/ 294814 w 397795"/>
                  <a:gd name="connsiteY9" fmla="*/ 341361 h 649816"/>
                  <a:gd name="connsiteX10" fmla="*/ 102981 w 397795"/>
                  <a:gd name="connsiteY10" fmla="*/ 341361 h 649816"/>
                  <a:gd name="connsiteX11" fmla="*/ 102981 w 397795"/>
                  <a:gd name="connsiteY11" fmla="*/ 648015 h 649816"/>
                  <a:gd name="connsiteX12" fmla="*/ 0 w 397795"/>
                  <a:gd name="connsiteY12" fmla="*/ 648015 h 649816"/>
                  <a:gd name="connsiteX13" fmla="*/ 0 w 397795"/>
                  <a:gd name="connsiteY13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6014 w 397795"/>
                  <a:gd name="connsiteY5" fmla="*/ 247058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396014 w 397795"/>
                  <a:gd name="connsiteY4" fmla="*/ 247058 h 649816"/>
                  <a:gd name="connsiteX5" fmla="*/ 397795 w 397795"/>
                  <a:gd name="connsiteY5" fmla="*/ 649816 h 649816"/>
                  <a:gd name="connsiteX6" fmla="*/ 294814 w 397795"/>
                  <a:gd name="connsiteY6" fmla="*/ 649816 h 649816"/>
                  <a:gd name="connsiteX7" fmla="*/ 294814 w 397795"/>
                  <a:gd name="connsiteY7" fmla="*/ 341361 h 649816"/>
                  <a:gd name="connsiteX8" fmla="*/ 102981 w 397795"/>
                  <a:gd name="connsiteY8" fmla="*/ 341361 h 649816"/>
                  <a:gd name="connsiteX9" fmla="*/ 102981 w 397795"/>
                  <a:gd name="connsiteY9" fmla="*/ 648015 h 649816"/>
                  <a:gd name="connsiteX10" fmla="*/ 0 w 397795"/>
                  <a:gd name="connsiteY10" fmla="*/ 648015 h 649816"/>
                  <a:gd name="connsiteX11" fmla="*/ 0 w 397795"/>
                  <a:gd name="connsiteY11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7795" h="649816"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218890"/>
                    </a:lnTo>
                    <a:cubicBezTo>
                      <a:pt x="322102" y="33016"/>
                      <a:pt x="391205" y="218618"/>
                      <a:pt x="396014" y="247058"/>
                    </a:cubicBezTo>
                    <a:cubicBezTo>
                      <a:pt x="396608" y="381311"/>
                      <a:pt x="397201" y="515563"/>
                      <a:pt x="397795" y="649816"/>
                    </a:cubicBezTo>
                    <a:lnTo>
                      <a:pt x="294814" y="649816"/>
                    </a:lnTo>
                    <a:lnTo>
                      <a:pt x="294814" y="341361"/>
                    </a:lnTo>
                    <a:cubicBezTo>
                      <a:pt x="278495" y="181817"/>
                      <a:pt x="124063" y="253255"/>
                      <a:pt x="102981" y="341361"/>
                    </a:cubicBezTo>
                    <a:lnTo>
                      <a:pt x="102981" y="648015"/>
                    </a:lnTo>
                    <a:lnTo>
                      <a:pt x="0" y="6480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" name="Freeform 15"/>
              <p:cNvSpPr/>
              <p:nvPr userDrawn="1"/>
            </p:nvSpPr>
            <p:spPr>
              <a:xfrm>
                <a:off x="11090741" y="-679156"/>
                <a:ext cx="450726" cy="506503"/>
              </a:xfrm>
              <a:custGeom>
                <a:avLst/>
                <a:gdLst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230640 w 477244"/>
                  <a:gd name="connsiteY3" fmla="*/ 72173 h 488944"/>
                  <a:gd name="connsiteX4" fmla="*/ 109957 w 477244"/>
                  <a:gd name="connsiteY4" fmla="*/ 189046 h 488944"/>
                  <a:gd name="connsiteX5" fmla="*/ 110485 w 477244"/>
                  <a:gd name="connsiteY5" fmla="*/ 191576 h 488944"/>
                  <a:gd name="connsiteX6" fmla="*/ 350794 w 477244"/>
                  <a:gd name="connsiteY6" fmla="*/ 191576 h 488944"/>
                  <a:gd name="connsiteX7" fmla="*/ 351322 w 477244"/>
                  <a:gd name="connsiteY7" fmla="*/ 189046 h 488944"/>
                  <a:gd name="connsiteX8" fmla="*/ 230640 w 477244"/>
                  <a:gd name="connsiteY8" fmla="*/ 72173 h 488944"/>
                  <a:gd name="connsiteX9" fmla="*/ 238622 w 477244"/>
                  <a:gd name="connsiteY9" fmla="*/ 0 h 488944"/>
                  <a:gd name="connsiteX10" fmla="*/ 477244 w 477244"/>
                  <a:gd name="connsiteY10" fmla="*/ 244472 h 488944"/>
                  <a:gd name="connsiteX11" fmla="*/ 475101 w 477244"/>
                  <a:gd name="connsiteY11" fmla="*/ 266254 h 488944"/>
                  <a:gd name="connsiteX12" fmla="*/ 121998 w 477244"/>
                  <a:gd name="connsiteY12" fmla="*/ 266254 h 488944"/>
                  <a:gd name="connsiteX13" fmla="*/ 121998 w 477244"/>
                  <a:gd name="connsiteY13" fmla="*/ 314225 h 488944"/>
                  <a:gd name="connsiteX14" fmla="*/ 123932 w 477244"/>
                  <a:gd name="connsiteY14" fmla="*/ 314225 h 488944"/>
                  <a:gd name="connsiteX15" fmla="*/ 121999 w 477244"/>
                  <a:gd name="connsiteY15" fmla="*/ 318997 h 488944"/>
                  <a:gd name="connsiteX16" fmla="*/ 226276 w 477244"/>
                  <a:gd name="connsiteY16" fmla="*/ 370965 h 488944"/>
                  <a:gd name="connsiteX17" fmla="*/ 300011 w 477244"/>
                  <a:gd name="connsiteY17" fmla="*/ 355744 h 488944"/>
                  <a:gd name="connsiteX18" fmla="*/ 318420 w 477244"/>
                  <a:gd name="connsiteY18" fmla="*/ 342137 h 488944"/>
                  <a:gd name="connsiteX19" fmla="*/ 430865 w 477244"/>
                  <a:gd name="connsiteY19" fmla="*/ 386283 h 488944"/>
                  <a:gd name="connsiteX20" fmla="*/ 422754 w 477244"/>
                  <a:gd name="connsiteY20" fmla="*/ 399979 h 488944"/>
                  <a:gd name="connsiteX21" fmla="*/ 238622 w 477244"/>
                  <a:gd name="connsiteY21" fmla="*/ 488944 h 488944"/>
                  <a:gd name="connsiteX22" fmla="*/ 0 w 477244"/>
                  <a:gd name="connsiteY22" fmla="*/ 244472 h 488944"/>
                  <a:gd name="connsiteX23" fmla="*/ 238622 w 477244"/>
                  <a:gd name="connsiteY23" fmla="*/ 0 h 488944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30865 w 477244"/>
                  <a:gd name="connsiteY20" fmla="*/ 386283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77449 w 477244"/>
                  <a:gd name="connsiteY19" fmla="*/ 332005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77449 w 477244"/>
                  <a:gd name="connsiteY18" fmla="*/ 332005 h 489849"/>
                  <a:gd name="connsiteX19" fmla="*/ 471112 w 477244"/>
                  <a:gd name="connsiteY19" fmla="*/ 371085 h 489849"/>
                  <a:gd name="connsiteX20" fmla="*/ 379824 w 477244"/>
                  <a:gd name="connsiteY20" fmla="*/ 445572 h 489849"/>
                  <a:gd name="connsiteX21" fmla="*/ 238622 w 477244"/>
                  <a:gd name="connsiteY21" fmla="*/ 488944 h 489849"/>
                  <a:gd name="connsiteX22" fmla="*/ 0 w 477244"/>
                  <a:gd name="connsiteY22" fmla="*/ 244472 h 489849"/>
                  <a:gd name="connsiteX23" fmla="*/ 238622 w 477244"/>
                  <a:gd name="connsiteY23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377449 w 477244"/>
                  <a:gd name="connsiteY17" fmla="*/ 332005 h 489849"/>
                  <a:gd name="connsiteX18" fmla="*/ 471112 w 477244"/>
                  <a:gd name="connsiteY18" fmla="*/ 371085 h 489849"/>
                  <a:gd name="connsiteX19" fmla="*/ 379824 w 477244"/>
                  <a:gd name="connsiteY19" fmla="*/ 445572 h 489849"/>
                  <a:gd name="connsiteX20" fmla="*/ 238622 w 477244"/>
                  <a:gd name="connsiteY20" fmla="*/ 488944 h 489849"/>
                  <a:gd name="connsiteX21" fmla="*/ 0 w 477244"/>
                  <a:gd name="connsiteY21" fmla="*/ 244472 h 489849"/>
                  <a:gd name="connsiteX22" fmla="*/ 238622 w 477244"/>
                  <a:gd name="connsiteY22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91558"/>
                  <a:gd name="connsiteX1" fmla="*/ 329182 w 477244"/>
                  <a:gd name="connsiteY1" fmla="*/ 314225 h 491558"/>
                  <a:gd name="connsiteX2" fmla="*/ 328906 w 477244"/>
                  <a:gd name="connsiteY2" fmla="*/ 314930 h 491558"/>
                  <a:gd name="connsiteX3" fmla="*/ 328620 w 477244"/>
                  <a:gd name="connsiteY3" fmla="*/ 314225 h 491558"/>
                  <a:gd name="connsiteX4" fmla="*/ 230640 w 477244"/>
                  <a:gd name="connsiteY4" fmla="*/ 72173 h 491558"/>
                  <a:gd name="connsiteX5" fmla="*/ 109957 w 477244"/>
                  <a:gd name="connsiteY5" fmla="*/ 189046 h 491558"/>
                  <a:gd name="connsiteX6" fmla="*/ 110485 w 477244"/>
                  <a:gd name="connsiteY6" fmla="*/ 191576 h 491558"/>
                  <a:gd name="connsiteX7" fmla="*/ 350794 w 477244"/>
                  <a:gd name="connsiteY7" fmla="*/ 191576 h 491558"/>
                  <a:gd name="connsiteX8" fmla="*/ 351322 w 477244"/>
                  <a:gd name="connsiteY8" fmla="*/ 189046 h 491558"/>
                  <a:gd name="connsiteX9" fmla="*/ 230640 w 477244"/>
                  <a:gd name="connsiteY9" fmla="*/ 72173 h 491558"/>
                  <a:gd name="connsiteX10" fmla="*/ 238622 w 477244"/>
                  <a:gd name="connsiteY10" fmla="*/ 0 h 491558"/>
                  <a:gd name="connsiteX11" fmla="*/ 477244 w 477244"/>
                  <a:gd name="connsiteY11" fmla="*/ 244472 h 491558"/>
                  <a:gd name="connsiteX12" fmla="*/ 475101 w 477244"/>
                  <a:gd name="connsiteY12" fmla="*/ 266254 h 491558"/>
                  <a:gd name="connsiteX13" fmla="*/ 121998 w 477244"/>
                  <a:gd name="connsiteY13" fmla="*/ 266254 h 491558"/>
                  <a:gd name="connsiteX14" fmla="*/ 121998 w 477244"/>
                  <a:gd name="connsiteY14" fmla="*/ 314225 h 491558"/>
                  <a:gd name="connsiteX15" fmla="*/ 123932 w 477244"/>
                  <a:gd name="connsiteY15" fmla="*/ 314225 h 491558"/>
                  <a:gd name="connsiteX16" fmla="*/ 377449 w 477244"/>
                  <a:gd name="connsiteY16" fmla="*/ 332005 h 491558"/>
                  <a:gd name="connsiteX17" fmla="*/ 471112 w 477244"/>
                  <a:gd name="connsiteY17" fmla="*/ 371085 h 491558"/>
                  <a:gd name="connsiteX18" fmla="*/ 238622 w 477244"/>
                  <a:gd name="connsiteY18" fmla="*/ 488944 h 491558"/>
                  <a:gd name="connsiteX19" fmla="*/ 0 w 477244"/>
                  <a:gd name="connsiteY19" fmla="*/ 244472 h 491558"/>
                  <a:gd name="connsiteX20" fmla="*/ 238622 w 477244"/>
                  <a:gd name="connsiteY20" fmla="*/ 0 h 491558"/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328620 w 477244"/>
                  <a:gd name="connsiteY3" fmla="*/ 314225 h 488944"/>
                  <a:gd name="connsiteX4" fmla="*/ 230640 w 477244"/>
                  <a:gd name="connsiteY4" fmla="*/ 72173 h 488944"/>
                  <a:gd name="connsiteX5" fmla="*/ 109957 w 477244"/>
                  <a:gd name="connsiteY5" fmla="*/ 189046 h 488944"/>
                  <a:gd name="connsiteX6" fmla="*/ 110485 w 477244"/>
                  <a:gd name="connsiteY6" fmla="*/ 191576 h 488944"/>
                  <a:gd name="connsiteX7" fmla="*/ 350794 w 477244"/>
                  <a:gd name="connsiteY7" fmla="*/ 191576 h 488944"/>
                  <a:gd name="connsiteX8" fmla="*/ 351322 w 477244"/>
                  <a:gd name="connsiteY8" fmla="*/ 189046 h 488944"/>
                  <a:gd name="connsiteX9" fmla="*/ 230640 w 477244"/>
                  <a:gd name="connsiteY9" fmla="*/ 72173 h 488944"/>
                  <a:gd name="connsiteX10" fmla="*/ 238622 w 477244"/>
                  <a:gd name="connsiteY10" fmla="*/ 0 h 488944"/>
                  <a:gd name="connsiteX11" fmla="*/ 477244 w 477244"/>
                  <a:gd name="connsiteY11" fmla="*/ 244472 h 488944"/>
                  <a:gd name="connsiteX12" fmla="*/ 475101 w 477244"/>
                  <a:gd name="connsiteY12" fmla="*/ 266254 h 488944"/>
                  <a:gd name="connsiteX13" fmla="*/ 121998 w 477244"/>
                  <a:gd name="connsiteY13" fmla="*/ 266254 h 488944"/>
                  <a:gd name="connsiteX14" fmla="*/ 121998 w 477244"/>
                  <a:gd name="connsiteY14" fmla="*/ 314225 h 488944"/>
                  <a:gd name="connsiteX15" fmla="*/ 123932 w 477244"/>
                  <a:gd name="connsiteY15" fmla="*/ 314225 h 488944"/>
                  <a:gd name="connsiteX16" fmla="*/ 377449 w 477244"/>
                  <a:gd name="connsiteY16" fmla="*/ 332005 h 488944"/>
                  <a:gd name="connsiteX17" fmla="*/ 471112 w 477244"/>
                  <a:gd name="connsiteY17" fmla="*/ 371085 h 488944"/>
                  <a:gd name="connsiteX18" fmla="*/ 238622 w 477244"/>
                  <a:gd name="connsiteY18" fmla="*/ 488944 h 488944"/>
                  <a:gd name="connsiteX19" fmla="*/ 0 w 477244"/>
                  <a:gd name="connsiteY19" fmla="*/ 244472 h 488944"/>
                  <a:gd name="connsiteX20" fmla="*/ 238622 w 477244"/>
                  <a:gd name="connsiteY20" fmla="*/ 0 h 488944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8760"/>
                  <a:gd name="connsiteX1" fmla="*/ 329182 w 477244"/>
                  <a:gd name="connsiteY1" fmla="*/ 314225 h 498760"/>
                  <a:gd name="connsiteX2" fmla="*/ 328906 w 477244"/>
                  <a:gd name="connsiteY2" fmla="*/ 314930 h 498760"/>
                  <a:gd name="connsiteX3" fmla="*/ 328620 w 477244"/>
                  <a:gd name="connsiteY3" fmla="*/ 314225 h 498760"/>
                  <a:gd name="connsiteX4" fmla="*/ 230640 w 477244"/>
                  <a:gd name="connsiteY4" fmla="*/ 72173 h 498760"/>
                  <a:gd name="connsiteX5" fmla="*/ 109957 w 477244"/>
                  <a:gd name="connsiteY5" fmla="*/ 189046 h 498760"/>
                  <a:gd name="connsiteX6" fmla="*/ 110485 w 477244"/>
                  <a:gd name="connsiteY6" fmla="*/ 191576 h 498760"/>
                  <a:gd name="connsiteX7" fmla="*/ 350794 w 477244"/>
                  <a:gd name="connsiteY7" fmla="*/ 191576 h 498760"/>
                  <a:gd name="connsiteX8" fmla="*/ 351322 w 477244"/>
                  <a:gd name="connsiteY8" fmla="*/ 189046 h 498760"/>
                  <a:gd name="connsiteX9" fmla="*/ 230640 w 477244"/>
                  <a:gd name="connsiteY9" fmla="*/ 72173 h 498760"/>
                  <a:gd name="connsiteX10" fmla="*/ 238622 w 477244"/>
                  <a:gd name="connsiteY10" fmla="*/ 0 h 498760"/>
                  <a:gd name="connsiteX11" fmla="*/ 477244 w 477244"/>
                  <a:gd name="connsiteY11" fmla="*/ 244472 h 498760"/>
                  <a:gd name="connsiteX12" fmla="*/ 475101 w 477244"/>
                  <a:gd name="connsiteY12" fmla="*/ 266254 h 498760"/>
                  <a:gd name="connsiteX13" fmla="*/ 121998 w 477244"/>
                  <a:gd name="connsiteY13" fmla="*/ 266254 h 498760"/>
                  <a:gd name="connsiteX14" fmla="*/ 121998 w 477244"/>
                  <a:gd name="connsiteY14" fmla="*/ 314225 h 498760"/>
                  <a:gd name="connsiteX15" fmla="*/ 123932 w 477244"/>
                  <a:gd name="connsiteY15" fmla="*/ 314225 h 498760"/>
                  <a:gd name="connsiteX16" fmla="*/ 377449 w 477244"/>
                  <a:gd name="connsiteY16" fmla="*/ 332005 h 498760"/>
                  <a:gd name="connsiteX17" fmla="*/ 471112 w 477244"/>
                  <a:gd name="connsiteY17" fmla="*/ 371085 h 498760"/>
                  <a:gd name="connsiteX18" fmla="*/ 238622 w 477244"/>
                  <a:gd name="connsiteY18" fmla="*/ 488944 h 498760"/>
                  <a:gd name="connsiteX19" fmla="*/ 0 w 477244"/>
                  <a:gd name="connsiteY19" fmla="*/ 244472 h 498760"/>
                  <a:gd name="connsiteX20" fmla="*/ 238622 w 477244"/>
                  <a:gd name="connsiteY20" fmla="*/ 0 h 498760"/>
                  <a:gd name="connsiteX0" fmla="*/ 328620 w 477244"/>
                  <a:gd name="connsiteY0" fmla="*/ 314225 h 489037"/>
                  <a:gd name="connsiteX1" fmla="*/ 329182 w 477244"/>
                  <a:gd name="connsiteY1" fmla="*/ 314225 h 489037"/>
                  <a:gd name="connsiteX2" fmla="*/ 328906 w 477244"/>
                  <a:gd name="connsiteY2" fmla="*/ 314930 h 489037"/>
                  <a:gd name="connsiteX3" fmla="*/ 328620 w 477244"/>
                  <a:gd name="connsiteY3" fmla="*/ 314225 h 489037"/>
                  <a:gd name="connsiteX4" fmla="*/ 230640 w 477244"/>
                  <a:gd name="connsiteY4" fmla="*/ 72173 h 489037"/>
                  <a:gd name="connsiteX5" fmla="*/ 109957 w 477244"/>
                  <a:gd name="connsiteY5" fmla="*/ 189046 h 489037"/>
                  <a:gd name="connsiteX6" fmla="*/ 110485 w 477244"/>
                  <a:gd name="connsiteY6" fmla="*/ 191576 h 489037"/>
                  <a:gd name="connsiteX7" fmla="*/ 350794 w 477244"/>
                  <a:gd name="connsiteY7" fmla="*/ 191576 h 489037"/>
                  <a:gd name="connsiteX8" fmla="*/ 351322 w 477244"/>
                  <a:gd name="connsiteY8" fmla="*/ 189046 h 489037"/>
                  <a:gd name="connsiteX9" fmla="*/ 230640 w 477244"/>
                  <a:gd name="connsiteY9" fmla="*/ 72173 h 489037"/>
                  <a:gd name="connsiteX10" fmla="*/ 238622 w 477244"/>
                  <a:gd name="connsiteY10" fmla="*/ 0 h 489037"/>
                  <a:gd name="connsiteX11" fmla="*/ 477244 w 477244"/>
                  <a:gd name="connsiteY11" fmla="*/ 244472 h 489037"/>
                  <a:gd name="connsiteX12" fmla="*/ 475101 w 477244"/>
                  <a:gd name="connsiteY12" fmla="*/ 266254 h 489037"/>
                  <a:gd name="connsiteX13" fmla="*/ 121998 w 477244"/>
                  <a:gd name="connsiteY13" fmla="*/ 266254 h 489037"/>
                  <a:gd name="connsiteX14" fmla="*/ 121998 w 477244"/>
                  <a:gd name="connsiteY14" fmla="*/ 314225 h 489037"/>
                  <a:gd name="connsiteX15" fmla="*/ 123932 w 477244"/>
                  <a:gd name="connsiteY15" fmla="*/ 314225 h 489037"/>
                  <a:gd name="connsiteX16" fmla="*/ 377449 w 477244"/>
                  <a:gd name="connsiteY16" fmla="*/ 332005 h 489037"/>
                  <a:gd name="connsiteX17" fmla="*/ 471112 w 477244"/>
                  <a:gd name="connsiteY17" fmla="*/ 371085 h 489037"/>
                  <a:gd name="connsiteX18" fmla="*/ 238622 w 477244"/>
                  <a:gd name="connsiteY18" fmla="*/ 488944 h 489037"/>
                  <a:gd name="connsiteX19" fmla="*/ 0 w 477244"/>
                  <a:gd name="connsiteY19" fmla="*/ 244472 h 489037"/>
                  <a:gd name="connsiteX20" fmla="*/ 238622 w 477244"/>
                  <a:gd name="connsiteY20" fmla="*/ 0 h 489037"/>
                  <a:gd name="connsiteX0" fmla="*/ 328741 w 477365"/>
                  <a:gd name="connsiteY0" fmla="*/ 314225 h 506118"/>
                  <a:gd name="connsiteX1" fmla="*/ 329303 w 477365"/>
                  <a:gd name="connsiteY1" fmla="*/ 314225 h 506118"/>
                  <a:gd name="connsiteX2" fmla="*/ 329027 w 477365"/>
                  <a:gd name="connsiteY2" fmla="*/ 314930 h 506118"/>
                  <a:gd name="connsiteX3" fmla="*/ 328741 w 477365"/>
                  <a:gd name="connsiteY3" fmla="*/ 314225 h 506118"/>
                  <a:gd name="connsiteX4" fmla="*/ 230761 w 477365"/>
                  <a:gd name="connsiteY4" fmla="*/ 72173 h 506118"/>
                  <a:gd name="connsiteX5" fmla="*/ 110078 w 477365"/>
                  <a:gd name="connsiteY5" fmla="*/ 189046 h 506118"/>
                  <a:gd name="connsiteX6" fmla="*/ 110606 w 477365"/>
                  <a:gd name="connsiteY6" fmla="*/ 191576 h 506118"/>
                  <a:gd name="connsiteX7" fmla="*/ 350915 w 477365"/>
                  <a:gd name="connsiteY7" fmla="*/ 191576 h 506118"/>
                  <a:gd name="connsiteX8" fmla="*/ 351443 w 477365"/>
                  <a:gd name="connsiteY8" fmla="*/ 189046 h 506118"/>
                  <a:gd name="connsiteX9" fmla="*/ 230761 w 477365"/>
                  <a:gd name="connsiteY9" fmla="*/ 72173 h 506118"/>
                  <a:gd name="connsiteX10" fmla="*/ 238743 w 477365"/>
                  <a:gd name="connsiteY10" fmla="*/ 0 h 506118"/>
                  <a:gd name="connsiteX11" fmla="*/ 477365 w 477365"/>
                  <a:gd name="connsiteY11" fmla="*/ 244472 h 506118"/>
                  <a:gd name="connsiteX12" fmla="*/ 475222 w 477365"/>
                  <a:gd name="connsiteY12" fmla="*/ 266254 h 506118"/>
                  <a:gd name="connsiteX13" fmla="*/ 122119 w 477365"/>
                  <a:gd name="connsiteY13" fmla="*/ 266254 h 506118"/>
                  <a:gd name="connsiteX14" fmla="*/ 122119 w 477365"/>
                  <a:gd name="connsiteY14" fmla="*/ 314225 h 506118"/>
                  <a:gd name="connsiteX15" fmla="*/ 124053 w 477365"/>
                  <a:gd name="connsiteY15" fmla="*/ 314225 h 506118"/>
                  <a:gd name="connsiteX16" fmla="*/ 377570 w 477365"/>
                  <a:gd name="connsiteY16" fmla="*/ 332005 h 506118"/>
                  <a:gd name="connsiteX17" fmla="*/ 471233 w 477365"/>
                  <a:gd name="connsiteY17" fmla="*/ 371085 h 506118"/>
                  <a:gd name="connsiteX18" fmla="*/ 264641 w 477365"/>
                  <a:gd name="connsiteY18" fmla="*/ 506059 h 506118"/>
                  <a:gd name="connsiteX19" fmla="*/ 121 w 477365"/>
                  <a:gd name="connsiteY19" fmla="*/ 244472 h 506118"/>
                  <a:gd name="connsiteX20" fmla="*/ 238743 w 477365"/>
                  <a:gd name="connsiteY20" fmla="*/ 0 h 506118"/>
                  <a:gd name="connsiteX0" fmla="*/ 328741 w 477365"/>
                  <a:gd name="connsiteY0" fmla="*/ 314225 h 506354"/>
                  <a:gd name="connsiteX1" fmla="*/ 329303 w 477365"/>
                  <a:gd name="connsiteY1" fmla="*/ 314225 h 506354"/>
                  <a:gd name="connsiteX2" fmla="*/ 329027 w 477365"/>
                  <a:gd name="connsiteY2" fmla="*/ 314930 h 506354"/>
                  <a:gd name="connsiteX3" fmla="*/ 328741 w 477365"/>
                  <a:gd name="connsiteY3" fmla="*/ 314225 h 506354"/>
                  <a:gd name="connsiteX4" fmla="*/ 230761 w 477365"/>
                  <a:gd name="connsiteY4" fmla="*/ 72173 h 506354"/>
                  <a:gd name="connsiteX5" fmla="*/ 110078 w 477365"/>
                  <a:gd name="connsiteY5" fmla="*/ 189046 h 506354"/>
                  <a:gd name="connsiteX6" fmla="*/ 110606 w 477365"/>
                  <a:gd name="connsiteY6" fmla="*/ 191576 h 506354"/>
                  <a:gd name="connsiteX7" fmla="*/ 350915 w 477365"/>
                  <a:gd name="connsiteY7" fmla="*/ 191576 h 506354"/>
                  <a:gd name="connsiteX8" fmla="*/ 351443 w 477365"/>
                  <a:gd name="connsiteY8" fmla="*/ 189046 h 506354"/>
                  <a:gd name="connsiteX9" fmla="*/ 230761 w 477365"/>
                  <a:gd name="connsiteY9" fmla="*/ 72173 h 506354"/>
                  <a:gd name="connsiteX10" fmla="*/ 238743 w 477365"/>
                  <a:gd name="connsiteY10" fmla="*/ 0 h 506354"/>
                  <a:gd name="connsiteX11" fmla="*/ 477365 w 477365"/>
                  <a:gd name="connsiteY11" fmla="*/ 244472 h 506354"/>
                  <a:gd name="connsiteX12" fmla="*/ 475222 w 477365"/>
                  <a:gd name="connsiteY12" fmla="*/ 266254 h 506354"/>
                  <a:gd name="connsiteX13" fmla="*/ 122119 w 477365"/>
                  <a:gd name="connsiteY13" fmla="*/ 266254 h 506354"/>
                  <a:gd name="connsiteX14" fmla="*/ 122119 w 477365"/>
                  <a:gd name="connsiteY14" fmla="*/ 314225 h 506354"/>
                  <a:gd name="connsiteX15" fmla="*/ 124053 w 477365"/>
                  <a:gd name="connsiteY15" fmla="*/ 314225 h 506354"/>
                  <a:gd name="connsiteX16" fmla="*/ 377570 w 477365"/>
                  <a:gd name="connsiteY16" fmla="*/ 332005 h 506354"/>
                  <a:gd name="connsiteX17" fmla="*/ 471233 w 477365"/>
                  <a:gd name="connsiteY17" fmla="*/ 371085 h 506354"/>
                  <a:gd name="connsiteX18" fmla="*/ 264641 w 477365"/>
                  <a:gd name="connsiteY18" fmla="*/ 506059 h 506354"/>
                  <a:gd name="connsiteX19" fmla="*/ 121 w 477365"/>
                  <a:gd name="connsiteY19" fmla="*/ 244472 h 506354"/>
                  <a:gd name="connsiteX20" fmla="*/ 238743 w 477365"/>
                  <a:gd name="connsiteY20" fmla="*/ 0 h 506354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80614 w 477446"/>
                  <a:gd name="connsiteY6" fmla="*/ 206396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268283 w 477446"/>
                  <a:gd name="connsiteY0" fmla="*/ 345332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68283 w 477446"/>
                  <a:gd name="connsiteY3" fmla="*/ 345332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9108 w 477446"/>
                  <a:gd name="connsiteY0" fmla="*/ 315081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48499 w 477446"/>
                  <a:gd name="connsiteY3" fmla="*/ 69943 h 506505"/>
                  <a:gd name="connsiteX4" fmla="*/ 125698 w 477446"/>
                  <a:gd name="connsiteY4" fmla="*/ 194087 h 506505"/>
                  <a:gd name="connsiteX5" fmla="*/ 350996 w 477446"/>
                  <a:gd name="connsiteY5" fmla="*/ 191727 h 506505"/>
                  <a:gd name="connsiteX6" fmla="*/ 351524 w 477446"/>
                  <a:gd name="connsiteY6" fmla="*/ 189197 h 506505"/>
                  <a:gd name="connsiteX7" fmla="*/ 248499 w 477446"/>
                  <a:gd name="connsiteY7" fmla="*/ 69943 h 506505"/>
                  <a:gd name="connsiteX8" fmla="*/ 238824 w 477446"/>
                  <a:gd name="connsiteY8" fmla="*/ 151 h 506505"/>
                  <a:gd name="connsiteX9" fmla="*/ 477446 w 477446"/>
                  <a:gd name="connsiteY9" fmla="*/ 244623 h 506505"/>
                  <a:gd name="connsiteX10" fmla="*/ 475303 w 477446"/>
                  <a:gd name="connsiteY10" fmla="*/ 266405 h 506505"/>
                  <a:gd name="connsiteX11" fmla="*/ 122200 w 477446"/>
                  <a:gd name="connsiteY11" fmla="*/ 266405 h 506505"/>
                  <a:gd name="connsiteX12" fmla="*/ 122200 w 477446"/>
                  <a:gd name="connsiteY12" fmla="*/ 314376 h 506505"/>
                  <a:gd name="connsiteX13" fmla="*/ 124134 w 477446"/>
                  <a:gd name="connsiteY13" fmla="*/ 314376 h 506505"/>
                  <a:gd name="connsiteX14" fmla="*/ 377651 w 477446"/>
                  <a:gd name="connsiteY14" fmla="*/ 332156 h 506505"/>
                  <a:gd name="connsiteX15" fmla="*/ 471314 w 477446"/>
                  <a:gd name="connsiteY15" fmla="*/ 371236 h 506505"/>
                  <a:gd name="connsiteX16" fmla="*/ 264722 w 477446"/>
                  <a:gd name="connsiteY16" fmla="*/ 506210 h 506505"/>
                  <a:gd name="connsiteX17" fmla="*/ 202 w 477446"/>
                  <a:gd name="connsiteY17" fmla="*/ 244623 h 506505"/>
                  <a:gd name="connsiteX18" fmla="*/ 238824 w 477446"/>
                  <a:gd name="connsiteY18" fmla="*/ 151 h 506505"/>
                  <a:gd name="connsiteX0" fmla="*/ 248499 w 477446"/>
                  <a:gd name="connsiteY0" fmla="*/ 69943 h 506505"/>
                  <a:gd name="connsiteX1" fmla="*/ 125698 w 477446"/>
                  <a:gd name="connsiteY1" fmla="*/ 194087 h 506505"/>
                  <a:gd name="connsiteX2" fmla="*/ 350996 w 477446"/>
                  <a:gd name="connsiteY2" fmla="*/ 191727 h 506505"/>
                  <a:gd name="connsiteX3" fmla="*/ 351524 w 477446"/>
                  <a:gd name="connsiteY3" fmla="*/ 189197 h 506505"/>
                  <a:gd name="connsiteX4" fmla="*/ 248499 w 477446"/>
                  <a:gd name="connsiteY4" fmla="*/ 69943 h 506505"/>
                  <a:gd name="connsiteX5" fmla="*/ 238824 w 477446"/>
                  <a:gd name="connsiteY5" fmla="*/ 151 h 506505"/>
                  <a:gd name="connsiteX6" fmla="*/ 477446 w 477446"/>
                  <a:gd name="connsiteY6" fmla="*/ 244623 h 506505"/>
                  <a:gd name="connsiteX7" fmla="*/ 475303 w 477446"/>
                  <a:gd name="connsiteY7" fmla="*/ 266405 h 506505"/>
                  <a:gd name="connsiteX8" fmla="*/ 122200 w 477446"/>
                  <a:gd name="connsiteY8" fmla="*/ 266405 h 506505"/>
                  <a:gd name="connsiteX9" fmla="*/ 122200 w 477446"/>
                  <a:gd name="connsiteY9" fmla="*/ 314376 h 506505"/>
                  <a:gd name="connsiteX10" fmla="*/ 124134 w 477446"/>
                  <a:gd name="connsiteY10" fmla="*/ 314376 h 506505"/>
                  <a:gd name="connsiteX11" fmla="*/ 377651 w 477446"/>
                  <a:gd name="connsiteY11" fmla="*/ 332156 h 506505"/>
                  <a:gd name="connsiteX12" fmla="*/ 471314 w 477446"/>
                  <a:gd name="connsiteY12" fmla="*/ 371236 h 506505"/>
                  <a:gd name="connsiteX13" fmla="*/ 264722 w 477446"/>
                  <a:gd name="connsiteY13" fmla="*/ 506210 h 506505"/>
                  <a:gd name="connsiteX14" fmla="*/ 202 w 477446"/>
                  <a:gd name="connsiteY14" fmla="*/ 244623 h 506505"/>
                  <a:gd name="connsiteX15" fmla="*/ 238824 w 477446"/>
                  <a:gd name="connsiteY15" fmla="*/ 151 h 50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77446" h="506505">
                    <a:moveTo>
                      <a:pt x="248499" y="69943"/>
                    </a:moveTo>
                    <a:cubicBezTo>
                      <a:pt x="173024" y="75521"/>
                      <a:pt x="130742" y="96202"/>
                      <a:pt x="125698" y="194087"/>
                    </a:cubicBezTo>
                    <a:lnTo>
                      <a:pt x="350996" y="191727"/>
                    </a:lnTo>
                    <a:lnTo>
                      <a:pt x="351524" y="189197"/>
                    </a:lnTo>
                    <a:cubicBezTo>
                      <a:pt x="351524" y="124650"/>
                      <a:pt x="323974" y="64365"/>
                      <a:pt x="248499" y="69943"/>
                    </a:cubicBezTo>
                    <a:close/>
                    <a:moveTo>
                      <a:pt x="238824" y="151"/>
                    </a:moveTo>
                    <a:cubicBezTo>
                      <a:pt x="417229" y="-4739"/>
                      <a:pt x="477446" y="109605"/>
                      <a:pt x="477446" y="244623"/>
                    </a:cubicBezTo>
                    <a:lnTo>
                      <a:pt x="475303" y="266405"/>
                    </a:lnTo>
                    <a:lnTo>
                      <a:pt x="122200" y="266405"/>
                    </a:lnTo>
                    <a:lnTo>
                      <a:pt x="122200" y="314376"/>
                    </a:lnTo>
                    <a:lnTo>
                      <a:pt x="124134" y="314376"/>
                    </a:lnTo>
                    <a:cubicBezTo>
                      <a:pt x="200870" y="481667"/>
                      <a:pt x="363072" y="409357"/>
                      <a:pt x="377651" y="332156"/>
                    </a:cubicBezTo>
                    <a:lnTo>
                      <a:pt x="471314" y="371236"/>
                    </a:lnTo>
                    <a:cubicBezTo>
                      <a:pt x="448176" y="397393"/>
                      <a:pt x="380464" y="501868"/>
                      <a:pt x="264722" y="506210"/>
                    </a:cubicBezTo>
                    <a:cubicBezTo>
                      <a:pt x="32751" y="514912"/>
                      <a:pt x="4518" y="328966"/>
                      <a:pt x="202" y="244623"/>
                    </a:cubicBezTo>
                    <a:cubicBezTo>
                      <a:pt x="-4114" y="160280"/>
                      <a:pt x="60419" y="5041"/>
                      <a:pt x="238824" y="151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>
              <a:xfrm>
                <a:off x="9364110" y="-692683"/>
                <a:ext cx="449163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" name="Freeform 17"/>
              <p:cNvSpPr/>
              <p:nvPr userDrawn="1"/>
            </p:nvSpPr>
            <p:spPr>
              <a:xfrm rot="11700000">
                <a:off x="9910855" y="-684388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>
              <a:xfrm rot="11700000">
                <a:off x="10484007" y="-688360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" name="Freeform 19"/>
              <p:cNvSpPr/>
              <p:nvPr userDrawn="1"/>
            </p:nvSpPr>
            <p:spPr>
              <a:xfrm>
                <a:off x="11687139" y="-680173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>
              <a:xfrm>
                <a:off x="4815307" y="-692683"/>
                <a:ext cx="449162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" name="Freeform 21"/>
              <p:cNvSpPr/>
              <p:nvPr userDrawn="1"/>
            </p:nvSpPr>
            <p:spPr>
              <a:xfrm>
                <a:off x="6290230" y="-682574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001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vid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545609" y="1466946"/>
            <a:ext cx="6519395" cy="9297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baseline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545609" y="2501901"/>
            <a:ext cx="6519395" cy="320992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buClr>
                <a:srgbClr val="0095A5"/>
              </a:buClr>
              <a:buFont typeface="+mj-lt"/>
              <a:buAutoNum type="arabicPeriod"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Type your agenda here</a:t>
            </a:r>
          </a:p>
          <a:p>
            <a:pPr lvl="0"/>
            <a:r>
              <a:rPr lang="en-US" dirty="0"/>
              <a:t>Type your agenda here</a:t>
            </a:r>
          </a:p>
          <a:p>
            <a:pPr lvl="0"/>
            <a:r>
              <a:rPr lang="en-US" dirty="0"/>
              <a:t>…</a:t>
            </a:r>
          </a:p>
          <a:p>
            <a:pPr lvl="0"/>
            <a:r>
              <a:rPr lang="en-US" dirty="0"/>
              <a:t>…</a:t>
            </a:r>
          </a:p>
          <a:p>
            <a:pPr lvl="0"/>
            <a:r>
              <a:rPr lang="en-US" dirty="0"/>
              <a:t>…</a:t>
            </a:r>
          </a:p>
          <a:p>
            <a:pPr lvl="0"/>
            <a:r>
              <a:rPr lang="en-US" dirty="0"/>
              <a:t>…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483" y="6448167"/>
            <a:ext cx="580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CB5CD8A2-17DD-477B-88E2-9F56A10AB6E6}" type="slidenum">
              <a:rPr lang="en-SG" smtClean="0"/>
              <a:pPr>
                <a:defRPr/>
              </a:pPr>
              <a:t>‹#›</a:t>
            </a:fld>
            <a:endParaRPr lang="en-SG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4044709" cy="64007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66"/>
          <a:stretch/>
        </p:blipFill>
        <p:spPr>
          <a:xfrm>
            <a:off x="121619" y="0"/>
            <a:ext cx="12080542" cy="6858000"/>
          </a:xfrm>
          <a:prstGeom prst="rect">
            <a:avLst/>
          </a:prstGeom>
        </p:spPr>
      </p:pic>
      <p:sp>
        <p:nvSpPr>
          <p:cNvPr id="7" name="Title 13"/>
          <p:cNvSpPr>
            <a:spLocks noGrp="1"/>
          </p:cNvSpPr>
          <p:nvPr>
            <p:ph type="title" hasCustomPrompt="1"/>
          </p:nvPr>
        </p:nvSpPr>
        <p:spPr>
          <a:xfrm>
            <a:off x="6380627" y="4482525"/>
            <a:ext cx="5817799" cy="1421356"/>
          </a:xfrm>
          <a:prstGeom prst="rect">
            <a:avLst/>
          </a:prstGeom>
        </p:spPr>
        <p:txBody>
          <a:bodyPr/>
          <a:lstStyle>
            <a:lvl1pPr algn="l">
              <a:defRPr sz="4400" b="0" spc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" dirty="0"/>
              <a:t>This is your presentation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393328" y="5865781"/>
            <a:ext cx="5805098" cy="530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Your name and designation here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0981336" y="282406"/>
            <a:ext cx="936459" cy="322975"/>
            <a:chOff x="4305449" y="-79513"/>
            <a:chExt cx="3035217" cy="1046814"/>
          </a:xfrm>
          <a:solidFill>
            <a:srgbClr val="FFFFFF"/>
          </a:solidFill>
        </p:grpSpPr>
        <p:grpSp>
          <p:nvGrpSpPr>
            <p:cNvPr id="11" name="Group 10"/>
            <p:cNvGrpSpPr/>
            <p:nvPr userDrawn="1"/>
          </p:nvGrpSpPr>
          <p:grpSpPr>
            <a:xfrm>
              <a:off x="4305449" y="-79513"/>
              <a:ext cx="3035217" cy="800931"/>
              <a:chOff x="4305449" y="-79513"/>
              <a:chExt cx="3035217" cy="800931"/>
            </a:xfrm>
            <a:grpFill/>
          </p:grpSpPr>
          <p:grpSp>
            <p:nvGrpSpPr>
              <p:cNvPr id="26" name="Group 25"/>
              <p:cNvGrpSpPr/>
              <p:nvPr userDrawn="1"/>
            </p:nvGrpSpPr>
            <p:grpSpPr>
              <a:xfrm>
                <a:off x="4305449" y="-79513"/>
                <a:ext cx="3035217" cy="800931"/>
                <a:chOff x="17228" y="-4174521"/>
                <a:chExt cx="12103952" cy="3193981"/>
              </a:xfrm>
              <a:grpFill/>
            </p:grpSpPr>
            <p:sp>
              <p:nvSpPr>
                <p:cNvPr id="28" name="Freeform 27"/>
                <p:cNvSpPr/>
                <p:nvPr userDrawn="1"/>
              </p:nvSpPr>
              <p:spPr>
                <a:xfrm>
                  <a:off x="3960796" y="-3886061"/>
                  <a:ext cx="8160384" cy="2652991"/>
                </a:xfrm>
                <a:custGeom>
                  <a:avLst/>
                  <a:gdLst>
                    <a:gd name="connsiteX0" fmla="*/ 1653565 w 8160383"/>
                    <a:gd name="connsiteY0" fmla="*/ 13759 h 2652992"/>
                    <a:gd name="connsiteX1" fmla="*/ 2599361 w 8160383"/>
                    <a:gd name="connsiteY1" fmla="*/ 869900 h 2652992"/>
                    <a:gd name="connsiteX2" fmla="*/ 2599361 w 8160383"/>
                    <a:gd name="connsiteY2" fmla="*/ 2610749 h 2652992"/>
                    <a:gd name="connsiteX3" fmla="*/ 1633591 w 8160383"/>
                    <a:gd name="connsiteY3" fmla="*/ 2610749 h 2652992"/>
                    <a:gd name="connsiteX4" fmla="*/ 1633591 w 8160383"/>
                    <a:gd name="connsiteY4" fmla="*/ 1280866 h 2652992"/>
                    <a:gd name="connsiteX5" fmla="*/ 965770 w 8160383"/>
                    <a:gd name="connsiteY5" fmla="*/ 1280866 h 2652992"/>
                    <a:gd name="connsiteX6" fmla="*/ 965770 w 8160383"/>
                    <a:gd name="connsiteY6" fmla="*/ 2610750 h 2652992"/>
                    <a:gd name="connsiteX7" fmla="*/ 0 w 8160383"/>
                    <a:gd name="connsiteY7" fmla="*/ 2610750 h 2652992"/>
                    <a:gd name="connsiteX8" fmla="*/ 0 w 8160383"/>
                    <a:gd name="connsiteY8" fmla="*/ 37568 h 2652992"/>
                    <a:gd name="connsiteX9" fmla="*/ 965770 w 8160383"/>
                    <a:gd name="connsiteY9" fmla="*/ 37568 h 2652992"/>
                    <a:gd name="connsiteX10" fmla="*/ 965770 w 8160383"/>
                    <a:gd name="connsiteY10" fmla="*/ 561675 h 2652992"/>
                    <a:gd name="connsiteX11" fmla="*/ 1653565 w 8160383"/>
                    <a:gd name="connsiteY11" fmla="*/ 13759 h 2652992"/>
                    <a:gd name="connsiteX12" fmla="*/ 6841206 w 8160383"/>
                    <a:gd name="connsiteY12" fmla="*/ 176 h 2652992"/>
                    <a:gd name="connsiteX13" fmla="*/ 8070629 w 8160383"/>
                    <a:gd name="connsiteY13" fmla="*/ 806236 h 2652992"/>
                    <a:gd name="connsiteX14" fmla="*/ 7183617 w 8160383"/>
                    <a:gd name="connsiteY14" fmla="*/ 807828 h 2652992"/>
                    <a:gd name="connsiteX15" fmla="*/ 6805700 w 8160383"/>
                    <a:gd name="connsiteY15" fmla="*/ 563077 h 2652992"/>
                    <a:gd name="connsiteX16" fmla="*/ 6767460 w 8160383"/>
                    <a:gd name="connsiteY16" fmla="*/ 891261 h 2652992"/>
                    <a:gd name="connsiteX17" fmla="*/ 8158218 w 8160383"/>
                    <a:gd name="connsiteY17" fmla="*/ 1745402 h 2652992"/>
                    <a:gd name="connsiteX18" fmla="*/ 7061163 w 8160383"/>
                    <a:gd name="connsiteY18" fmla="*/ 2652823 h 2652992"/>
                    <a:gd name="connsiteX19" fmla="*/ 5653484 w 8160383"/>
                    <a:gd name="connsiteY19" fmla="*/ 1759978 h 2652992"/>
                    <a:gd name="connsiteX20" fmla="*/ 6524332 w 8160383"/>
                    <a:gd name="connsiteY20" fmla="*/ 1759978 h 2652992"/>
                    <a:gd name="connsiteX21" fmla="*/ 6981879 w 8160383"/>
                    <a:gd name="connsiteY21" fmla="*/ 2042352 h 2652992"/>
                    <a:gd name="connsiteX22" fmla="*/ 7193959 w 8160383"/>
                    <a:gd name="connsiteY22" fmla="*/ 1799971 h 2652992"/>
                    <a:gd name="connsiteX23" fmla="*/ 5885307 w 8160383"/>
                    <a:gd name="connsiteY23" fmla="*/ 1299445 h 2652992"/>
                    <a:gd name="connsiteX24" fmla="*/ 5676997 w 8160383"/>
                    <a:gd name="connsiteY24" fmla="*/ 769772 h 2652992"/>
                    <a:gd name="connsiteX25" fmla="*/ 6841206 w 8160383"/>
                    <a:gd name="connsiteY25" fmla="*/ 176 h 2652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8160383" h="2652992">
                      <a:moveTo>
                        <a:pt x="1653565" y="13759"/>
                      </a:moveTo>
                      <a:cubicBezTo>
                        <a:pt x="2101587" y="-15639"/>
                        <a:pt x="2602364" y="241242"/>
                        <a:pt x="2599361" y="869900"/>
                      </a:cubicBezTo>
                      <a:lnTo>
                        <a:pt x="2599361" y="2610749"/>
                      </a:lnTo>
                      <a:lnTo>
                        <a:pt x="1633591" y="2610749"/>
                      </a:lnTo>
                      <a:lnTo>
                        <a:pt x="1633591" y="1280866"/>
                      </a:lnTo>
                      <a:cubicBezTo>
                        <a:pt x="1635101" y="509902"/>
                        <a:pt x="964260" y="707125"/>
                        <a:pt x="965770" y="1280866"/>
                      </a:cubicBezTo>
                      <a:lnTo>
                        <a:pt x="965770" y="2610750"/>
                      </a:lnTo>
                      <a:lnTo>
                        <a:pt x="0" y="2610750"/>
                      </a:lnTo>
                      <a:lnTo>
                        <a:pt x="0" y="37568"/>
                      </a:lnTo>
                      <a:lnTo>
                        <a:pt x="965770" y="37568"/>
                      </a:lnTo>
                      <a:lnTo>
                        <a:pt x="965770" y="561675"/>
                      </a:lnTo>
                      <a:cubicBezTo>
                        <a:pt x="988553" y="232672"/>
                        <a:pt x="1305103" y="36625"/>
                        <a:pt x="1653565" y="13759"/>
                      </a:cubicBezTo>
                      <a:close/>
                      <a:moveTo>
                        <a:pt x="6841206" y="176"/>
                      </a:moveTo>
                      <a:cubicBezTo>
                        <a:pt x="7439410" y="-7655"/>
                        <a:pt x="8048483" y="247124"/>
                        <a:pt x="8070629" y="806236"/>
                      </a:cubicBezTo>
                      <a:lnTo>
                        <a:pt x="7183617" y="807828"/>
                      </a:lnTo>
                      <a:cubicBezTo>
                        <a:pt x="7104159" y="549454"/>
                        <a:pt x="6897080" y="564971"/>
                        <a:pt x="6805700" y="563077"/>
                      </a:cubicBezTo>
                      <a:cubicBezTo>
                        <a:pt x="6679041" y="560452"/>
                        <a:pt x="6493930" y="782209"/>
                        <a:pt x="6767460" y="891261"/>
                      </a:cubicBezTo>
                      <a:cubicBezTo>
                        <a:pt x="7358080" y="1037585"/>
                        <a:pt x="8110665" y="998581"/>
                        <a:pt x="8158218" y="1745402"/>
                      </a:cubicBezTo>
                      <a:cubicBezTo>
                        <a:pt x="8205131" y="2482166"/>
                        <a:pt x="7478619" y="2650394"/>
                        <a:pt x="7061163" y="2652823"/>
                      </a:cubicBezTo>
                      <a:cubicBezTo>
                        <a:pt x="6643707" y="2655252"/>
                        <a:pt x="5734541" y="2643670"/>
                        <a:pt x="5653484" y="1759978"/>
                      </a:cubicBezTo>
                      <a:lnTo>
                        <a:pt x="6524332" y="1759978"/>
                      </a:lnTo>
                      <a:cubicBezTo>
                        <a:pt x="6535896" y="1812580"/>
                        <a:pt x="6583339" y="2060931"/>
                        <a:pt x="6981879" y="2042352"/>
                      </a:cubicBezTo>
                      <a:cubicBezTo>
                        <a:pt x="7148473" y="2032694"/>
                        <a:pt x="7188597" y="1971983"/>
                        <a:pt x="7193959" y="1799971"/>
                      </a:cubicBezTo>
                      <a:cubicBezTo>
                        <a:pt x="7127954" y="1574433"/>
                        <a:pt x="6361347" y="1730241"/>
                        <a:pt x="5885307" y="1299445"/>
                      </a:cubicBezTo>
                      <a:cubicBezTo>
                        <a:pt x="5783945" y="1175428"/>
                        <a:pt x="5685829" y="1070756"/>
                        <a:pt x="5676997" y="769772"/>
                      </a:cubicBezTo>
                      <a:cubicBezTo>
                        <a:pt x="5655668" y="278446"/>
                        <a:pt x="6243003" y="8006"/>
                        <a:pt x="6841206" y="17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Freeform 28"/>
                <p:cNvSpPr/>
                <p:nvPr userDrawn="1"/>
              </p:nvSpPr>
              <p:spPr>
                <a:xfrm>
                  <a:off x="17228" y="-4174521"/>
                  <a:ext cx="3182613" cy="3193981"/>
                </a:xfrm>
                <a:custGeom>
                  <a:avLst/>
                  <a:gdLst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34558 w 3182612"/>
                    <a:gd name="connsiteY3" fmla="*/ 650674 h 3193981"/>
                    <a:gd name="connsiteX4" fmla="*/ 3182612 w 3182612"/>
                    <a:gd name="connsiteY4" fmla="*/ 618275 h 3193981"/>
                    <a:gd name="connsiteX5" fmla="*/ 3182612 w 3182612"/>
                    <a:gd name="connsiteY5" fmla="*/ 3193981 h 3193981"/>
                    <a:gd name="connsiteX6" fmla="*/ 582846 w 3182612"/>
                    <a:gd name="connsiteY6" fmla="*/ 3193981 h 3193981"/>
                    <a:gd name="connsiteX7" fmla="*/ 2808645 w 3182612"/>
                    <a:gd name="connsiteY7" fmla="*/ 60445 h 3193981"/>
                    <a:gd name="connsiteX8" fmla="*/ 0 w 3182612"/>
                    <a:gd name="connsiteY8" fmla="*/ 0 h 3193981"/>
                    <a:gd name="connsiteX9" fmla="*/ 2536896 w 3182612"/>
                    <a:gd name="connsiteY9" fmla="*/ 0 h 3193981"/>
                    <a:gd name="connsiteX10" fmla="*/ 177523 w 3182612"/>
                    <a:gd name="connsiteY10" fmla="*/ 3018007 h 3193981"/>
                    <a:gd name="connsiteX11" fmla="*/ 99978 w 3182612"/>
                    <a:gd name="connsiteY11" fmla="*/ 2963230 h 3193981"/>
                    <a:gd name="connsiteX12" fmla="*/ 99978 w 3182612"/>
                    <a:gd name="connsiteY12" fmla="*/ 2959228 h 3193981"/>
                    <a:gd name="connsiteX13" fmla="*/ 131118 w 3182612"/>
                    <a:gd name="connsiteY13" fmla="*/ 2962367 h 3193981"/>
                    <a:gd name="connsiteX14" fmla="*/ 370911 w 3182612"/>
                    <a:gd name="connsiteY14" fmla="*/ 2722574 h 3193981"/>
                    <a:gd name="connsiteX15" fmla="*/ 131118 w 3182612"/>
                    <a:gd name="connsiteY15" fmla="*/ 2482781 h 3193981"/>
                    <a:gd name="connsiteX16" fmla="*/ 37780 w 3182612"/>
                    <a:gd name="connsiteY16" fmla="*/ 2501625 h 3193981"/>
                    <a:gd name="connsiteX17" fmla="*/ 0 w 3182612"/>
                    <a:gd name="connsiteY17" fmla="*/ 2527097 h 3193981"/>
                    <a:gd name="connsiteX18" fmla="*/ 0 w 3182612"/>
                    <a:gd name="connsiteY18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82612" h="3193981">
                      <a:moveTo>
                        <a:pt x="2808645" y="60445"/>
                      </a:moveTo>
                      <a:cubicBezTo>
                        <a:pt x="2933801" y="32646"/>
                        <a:pt x="3045178" y="164190"/>
                        <a:pt x="3043975" y="225737"/>
                      </a:cubicBezTo>
                      <a:cubicBezTo>
                        <a:pt x="2706941" y="128667"/>
                        <a:pt x="2672010" y="842419"/>
                        <a:pt x="3182612" y="618275"/>
                      </a:cubicBezTo>
                      <a:lnTo>
                        <a:pt x="3182612" y="3193981"/>
                      </a:lnTo>
                      <a:lnTo>
                        <a:pt x="582846" y="3193981"/>
                      </a:lnTo>
                      <a:cubicBezTo>
                        <a:pt x="1701296" y="2696316"/>
                        <a:pt x="2174290" y="127804"/>
                        <a:pt x="2808645" y="60445"/>
                      </a:cubicBezTo>
                      <a:close/>
                      <a:moveTo>
                        <a:pt x="0" y="0"/>
                      </a:moveTo>
                      <a:lnTo>
                        <a:pt x="2536896" y="0"/>
                      </a:lnTo>
                      <a:cubicBezTo>
                        <a:pt x="1419927" y="471719"/>
                        <a:pt x="974610" y="3475583"/>
                        <a:pt x="177523" y="3018007"/>
                      </a:cubicBezTo>
                      <a:lnTo>
                        <a:pt x="99978" y="2963230"/>
                      </a:lnTo>
                      <a:lnTo>
                        <a:pt x="99978" y="2959228"/>
                      </a:lnTo>
                      <a:lnTo>
                        <a:pt x="131118" y="2962367"/>
                      </a:lnTo>
                      <a:cubicBezTo>
                        <a:pt x="263552" y="2962367"/>
                        <a:pt x="370911" y="2855008"/>
                        <a:pt x="370911" y="2722574"/>
                      </a:cubicBezTo>
                      <a:cubicBezTo>
                        <a:pt x="370911" y="2590140"/>
                        <a:pt x="263552" y="2482781"/>
                        <a:pt x="131118" y="2482781"/>
                      </a:cubicBezTo>
                      <a:cubicBezTo>
                        <a:pt x="98010" y="2482781"/>
                        <a:pt x="66468" y="2489491"/>
                        <a:pt x="37780" y="2501625"/>
                      </a:cubicBezTo>
                      <a:lnTo>
                        <a:pt x="0" y="25270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7" name="Freeform 26"/>
              <p:cNvSpPr/>
              <p:nvPr userDrawn="1"/>
            </p:nvSpPr>
            <p:spPr>
              <a:xfrm>
                <a:off x="6004983" y="-12411"/>
                <a:ext cx="638570" cy="666726"/>
              </a:xfrm>
              <a:custGeom>
                <a:avLst/>
                <a:gdLst>
                  <a:gd name="connsiteX0" fmla="*/ 1284704 w 2546513"/>
                  <a:gd name="connsiteY0" fmla="*/ 0 h 2658794"/>
                  <a:gd name="connsiteX1" fmla="*/ 2511650 w 2546513"/>
                  <a:gd name="connsiteY1" fmla="*/ 934075 h 2658794"/>
                  <a:gd name="connsiteX2" fmla="*/ 2527735 w 2546513"/>
                  <a:gd name="connsiteY2" fmla="*/ 998806 h 2658794"/>
                  <a:gd name="connsiteX3" fmla="*/ 1727960 w 2546513"/>
                  <a:gd name="connsiteY3" fmla="*/ 998806 h 2658794"/>
                  <a:gd name="connsiteX4" fmla="*/ 1721308 w 2546513"/>
                  <a:gd name="connsiteY4" fmla="*/ 977375 h 2658794"/>
                  <a:gd name="connsiteX5" fmla="*/ 1341772 w 2546513"/>
                  <a:gd name="connsiteY5" fmla="*/ 725802 h 2658794"/>
                  <a:gd name="connsiteX6" fmla="*/ 929867 w 2546513"/>
                  <a:gd name="connsiteY6" fmla="*/ 1137707 h 2658794"/>
                  <a:gd name="connsiteX7" fmla="*/ 929867 w 2546513"/>
                  <a:gd name="connsiteY7" fmla="*/ 1501301 h 2658794"/>
                  <a:gd name="connsiteX8" fmla="*/ 1341772 w 2546513"/>
                  <a:gd name="connsiteY8" fmla="*/ 1913206 h 2658794"/>
                  <a:gd name="connsiteX9" fmla="*/ 1745309 w 2546513"/>
                  <a:gd name="connsiteY9" fmla="*/ 1584314 h 2658794"/>
                  <a:gd name="connsiteX10" fmla="*/ 1746189 w 2546513"/>
                  <a:gd name="connsiteY10" fmla="*/ 1575581 h 2658794"/>
                  <a:gd name="connsiteX11" fmla="*/ 2546513 w 2546513"/>
                  <a:gd name="connsiteY11" fmla="*/ 1575581 h 2658794"/>
                  <a:gd name="connsiteX12" fmla="*/ 2543307 w 2546513"/>
                  <a:gd name="connsiteY12" fmla="*/ 1597317 h 2658794"/>
                  <a:gd name="connsiteX13" fmla="*/ 1284704 w 2546513"/>
                  <a:gd name="connsiteY13" fmla="*/ 2658794 h 2658794"/>
                  <a:gd name="connsiteX14" fmla="*/ 0 w 2546513"/>
                  <a:gd name="connsiteY14" fmla="*/ 1329397 h 2658794"/>
                  <a:gd name="connsiteX15" fmla="*/ 1284704 w 2546513"/>
                  <a:gd name="connsiteY15" fmla="*/ 0 h 265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46513" h="2658794">
                    <a:moveTo>
                      <a:pt x="1284704" y="0"/>
                    </a:moveTo>
                    <a:cubicBezTo>
                      <a:pt x="1861191" y="0"/>
                      <a:pt x="2348992" y="392919"/>
                      <a:pt x="2511650" y="934075"/>
                    </a:cubicBezTo>
                    <a:lnTo>
                      <a:pt x="2527735" y="998806"/>
                    </a:lnTo>
                    <a:lnTo>
                      <a:pt x="1727960" y="998806"/>
                    </a:lnTo>
                    <a:lnTo>
                      <a:pt x="1721308" y="977375"/>
                    </a:lnTo>
                    <a:cubicBezTo>
                      <a:pt x="1658777" y="829536"/>
                      <a:pt x="1512389" y="725802"/>
                      <a:pt x="1341772" y="725802"/>
                    </a:cubicBezTo>
                    <a:cubicBezTo>
                      <a:pt x="1114283" y="725802"/>
                      <a:pt x="929867" y="910218"/>
                      <a:pt x="929867" y="1137707"/>
                    </a:cubicBezTo>
                    <a:lnTo>
                      <a:pt x="929867" y="1501301"/>
                    </a:lnTo>
                    <a:cubicBezTo>
                      <a:pt x="929867" y="1728790"/>
                      <a:pt x="1114283" y="1913206"/>
                      <a:pt x="1341772" y="1913206"/>
                    </a:cubicBezTo>
                    <a:cubicBezTo>
                      <a:pt x="1540825" y="1913206"/>
                      <a:pt x="1706900" y="1772013"/>
                      <a:pt x="1745309" y="1584314"/>
                    </a:cubicBezTo>
                    <a:lnTo>
                      <a:pt x="1746189" y="1575581"/>
                    </a:lnTo>
                    <a:lnTo>
                      <a:pt x="2546513" y="1575581"/>
                    </a:lnTo>
                    <a:lnTo>
                      <a:pt x="2543307" y="1597317"/>
                    </a:lnTo>
                    <a:cubicBezTo>
                      <a:pt x="2423513" y="2203101"/>
                      <a:pt x="1905536" y="2658794"/>
                      <a:pt x="1284704" y="2658794"/>
                    </a:cubicBezTo>
                    <a:cubicBezTo>
                      <a:pt x="575182" y="2658794"/>
                      <a:pt x="0" y="2063603"/>
                      <a:pt x="0" y="1329397"/>
                    </a:cubicBezTo>
                    <a:cubicBezTo>
                      <a:pt x="0" y="595191"/>
                      <a:pt x="575182" y="0"/>
                      <a:pt x="1284704" y="0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Group 11"/>
            <p:cNvGrpSpPr/>
            <p:nvPr userDrawn="1"/>
          </p:nvGrpSpPr>
          <p:grpSpPr>
            <a:xfrm>
              <a:off x="5297353" y="756957"/>
              <a:ext cx="2032994" cy="210344"/>
              <a:chOff x="3972780" y="-838818"/>
              <a:chExt cx="8107257" cy="838818"/>
            </a:xfrm>
            <a:grpFill/>
          </p:grpSpPr>
          <p:sp>
            <p:nvSpPr>
              <p:cNvPr id="13" name="Freeform 12"/>
              <p:cNvSpPr/>
              <p:nvPr userDrawn="1"/>
            </p:nvSpPr>
            <p:spPr>
              <a:xfrm>
                <a:off x="3972780" y="-679982"/>
                <a:ext cx="729153" cy="498540"/>
              </a:xfrm>
              <a:custGeom>
                <a:avLst/>
                <a:gdLst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41686 h 482886"/>
                  <a:gd name="connsiteX4" fmla="*/ 300439 w 729153"/>
                  <a:gd name="connsiteY4" fmla="*/ 0 h 482886"/>
                  <a:gd name="connsiteX5" fmla="*/ 343258 w 729153"/>
                  <a:gd name="connsiteY5" fmla="*/ 0 h 482886"/>
                  <a:gd name="connsiteX6" fmla="*/ 404350 w 729153"/>
                  <a:gd name="connsiteY6" fmla="*/ 105331 h 482886"/>
                  <a:gd name="connsiteX7" fmla="*/ 441264 w 729153"/>
                  <a:gd name="connsiteY7" fmla="*/ 41686 h 482886"/>
                  <a:gd name="connsiteX8" fmla="*/ 605863 w 729153"/>
                  <a:gd name="connsiteY8" fmla="*/ 41686 h 482886"/>
                  <a:gd name="connsiteX9" fmla="*/ 605863 w 729153"/>
                  <a:gd name="connsiteY9" fmla="*/ 0 h 482886"/>
                  <a:gd name="connsiteX10" fmla="*/ 729153 w 729153"/>
                  <a:gd name="connsiteY10" fmla="*/ 0 h 482886"/>
                  <a:gd name="connsiteX11" fmla="*/ 729153 w 729153"/>
                  <a:gd name="connsiteY11" fmla="*/ 482886 h 482886"/>
                  <a:gd name="connsiteX12" fmla="*/ 605863 w 729153"/>
                  <a:gd name="connsiteY12" fmla="*/ 482886 h 482886"/>
                  <a:gd name="connsiteX13" fmla="*/ 605863 w 729153"/>
                  <a:gd name="connsiteY13" fmla="*/ 130738 h 482886"/>
                  <a:gd name="connsiteX14" fmla="*/ 423729 w 729153"/>
                  <a:gd name="connsiteY14" fmla="*/ 130738 h 482886"/>
                  <a:gd name="connsiteX15" fmla="*/ 423729 w 729153"/>
                  <a:gd name="connsiteY15" fmla="*/ 482886 h 482886"/>
                  <a:gd name="connsiteX16" fmla="*/ 300439 w 729153"/>
                  <a:gd name="connsiteY16" fmla="*/ 482886 h 482886"/>
                  <a:gd name="connsiteX17" fmla="*/ 300439 w 729153"/>
                  <a:gd name="connsiteY17" fmla="*/ 130738 h 482886"/>
                  <a:gd name="connsiteX18" fmla="*/ 123290 w 729153"/>
                  <a:gd name="connsiteY18" fmla="*/ 130738 h 482886"/>
                  <a:gd name="connsiteX19" fmla="*/ 123290 w 729153"/>
                  <a:gd name="connsiteY19" fmla="*/ 482886 h 482886"/>
                  <a:gd name="connsiteX20" fmla="*/ 0 w 729153"/>
                  <a:gd name="connsiteY20" fmla="*/ 482886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41686 h 482886"/>
                  <a:gd name="connsiteX8" fmla="*/ 605863 w 729153"/>
                  <a:gd name="connsiteY8" fmla="*/ 0 h 482886"/>
                  <a:gd name="connsiteX9" fmla="*/ 729153 w 729153"/>
                  <a:gd name="connsiteY9" fmla="*/ 0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8421 w 729153"/>
                  <a:gd name="connsiteY9" fmla="*/ 134059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9153 w 729153"/>
                  <a:gd name="connsiteY7" fmla="*/ 0 h 482886"/>
                  <a:gd name="connsiteX8" fmla="*/ 728421 w 729153"/>
                  <a:gd name="connsiteY8" fmla="*/ 134059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8421 w 729153"/>
                  <a:gd name="connsiteY7" fmla="*/ 134059 h 482886"/>
                  <a:gd name="connsiteX8" fmla="*/ 729153 w 729153"/>
                  <a:gd name="connsiteY8" fmla="*/ 482886 h 482886"/>
                  <a:gd name="connsiteX9" fmla="*/ 605863 w 729153"/>
                  <a:gd name="connsiteY9" fmla="*/ 482886 h 482886"/>
                  <a:gd name="connsiteX10" fmla="*/ 605863 w 729153"/>
                  <a:gd name="connsiteY10" fmla="*/ 130738 h 482886"/>
                  <a:gd name="connsiteX11" fmla="*/ 423729 w 729153"/>
                  <a:gd name="connsiteY11" fmla="*/ 130738 h 482886"/>
                  <a:gd name="connsiteX12" fmla="*/ 423729 w 729153"/>
                  <a:gd name="connsiteY12" fmla="*/ 482886 h 482886"/>
                  <a:gd name="connsiteX13" fmla="*/ 300439 w 729153"/>
                  <a:gd name="connsiteY13" fmla="*/ 482886 h 482886"/>
                  <a:gd name="connsiteX14" fmla="*/ 300439 w 729153"/>
                  <a:gd name="connsiteY14" fmla="*/ 130738 h 482886"/>
                  <a:gd name="connsiteX15" fmla="*/ 123290 w 729153"/>
                  <a:gd name="connsiteY15" fmla="*/ 130738 h 482886"/>
                  <a:gd name="connsiteX16" fmla="*/ 123290 w 729153"/>
                  <a:gd name="connsiteY16" fmla="*/ 482886 h 482886"/>
                  <a:gd name="connsiteX17" fmla="*/ 0 w 729153"/>
                  <a:gd name="connsiteY17" fmla="*/ 482886 h 482886"/>
                  <a:gd name="connsiteX18" fmla="*/ 0 w 729153"/>
                  <a:gd name="connsiteY18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605863 w 729153"/>
                  <a:gd name="connsiteY5" fmla="*/ 0 h 482886"/>
                  <a:gd name="connsiteX6" fmla="*/ 728421 w 729153"/>
                  <a:gd name="connsiteY6" fmla="*/ 134059 h 482886"/>
                  <a:gd name="connsiteX7" fmla="*/ 729153 w 729153"/>
                  <a:gd name="connsiteY7" fmla="*/ 482886 h 482886"/>
                  <a:gd name="connsiteX8" fmla="*/ 605863 w 729153"/>
                  <a:gd name="connsiteY8" fmla="*/ 482886 h 482886"/>
                  <a:gd name="connsiteX9" fmla="*/ 605863 w 729153"/>
                  <a:gd name="connsiteY9" fmla="*/ 130738 h 482886"/>
                  <a:gd name="connsiteX10" fmla="*/ 423729 w 729153"/>
                  <a:gd name="connsiteY10" fmla="*/ 130738 h 482886"/>
                  <a:gd name="connsiteX11" fmla="*/ 423729 w 729153"/>
                  <a:gd name="connsiteY11" fmla="*/ 482886 h 482886"/>
                  <a:gd name="connsiteX12" fmla="*/ 300439 w 729153"/>
                  <a:gd name="connsiteY12" fmla="*/ 482886 h 482886"/>
                  <a:gd name="connsiteX13" fmla="*/ 300439 w 729153"/>
                  <a:gd name="connsiteY13" fmla="*/ 130738 h 482886"/>
                  <a:gd name="connsiteX14" fmla="*/ 123290 w 729153"/>
                  <a:gd name="connsiteY14" fmla="*/ 130738 h 482886"/>
                  <a:gd name="connsiteX15" fmla="*/ 123290 w 729153"/>
                  <a:gd name="connsiteY15" fmla="*/ 482886 h 482886"/>
                  <a:gd name="connsiteX16" fmla="*/ 0 w 729153"/>
                  <a:gd name="connsiteY16" fmla="*/ 482886 h 482886"/>
                  <a:gd name="connsiteX17" fmla="*/ 0 w 729153"/>
                  <a:gd name="connsiteY17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20234 h 503120"/>
                  <a:gd name="connsiteX1" fmla="*/ 123290 w 729153"/>
                  <a:gd name="connsiteY1" fmla="*/ 20234 h 503120"/>
                  <a:gd name="connsiteX2" fmla="*/ 123290 w 729153"/>
                  <a:gd name="connsiteY2" fmla="*/ 61920 h 503120"/>
                  <a:gd name="connsiteX3" fmla="*/ 300439 w 729153"/>
                  <a:gd name="connsiteY3" fmla="*/ 20234 h 503120"/>
                  <a:gd name="connsiteX4" fmla="*/ 404350 w 729153"/>
                  <a:gd name="connsiteY4" fmla="*/ 125565 h 503120"/>
                  <a:gd name="connsiteX5" fmla="*/ 728421 w 729153"/>
                  <a:gd name="connsiteY5" fmla="*/ 154293 h 503120"/>
                  <a:gd name="connsiteX6" fmla="*/ 729153 w 729153"/>
                  <a:gd name="connsiteY6" fmla="*/ 503120 h 503120"/>
                  <a:gd name="connsiteX7" fmla="*/ 605863 w 729153"/>
                  <a:gd name="connsiteY7" fmla="*/ 503120 h 503120"/>
                  <a:gd name="connsiteX8" fmla="*/ 605863 w 729153"/>
                  <a:gd name="connsiteY8" fmla="*/ 150972 h 503120"/>
                  <a:gd name="connsiteX9" fmla="*/ 423729 w 729153"/>
                  <a:gd name="connsiteY9" fmla="*/ 150972 h 503120"/>
                  <a:gd name="connsiteX10" fmla="*/ 423729 w 729153"/>
                  <a:gd name="connsiteY10" fmla="*/ 503120 h 503120"/>
                  <a:gd name="connsiteX11" fmla="*/ 300439 w 729153"/>
                  <a:gd name="connsiteY11" fmla="*/ 503120 h 503120"/>
                  <a:gd name="connsiteX12" fmla="*/ 300439 w 729153"/>
                  <a:gd name="connsiteY12" fmla="*/ 150972 h 503120"/>
                  <a:gd name="connsiteX13" fmla="*/ 123290 w 729153"/>
                  <a:gd name="connsiteY13" fmla="*/ 150972 h 503120"/>
                  <a:gd name="connsiteX14" fmla="*/ 123290 w 729153"/>
                  <a:gd name="connsiteY14" fmla="*/ 503120 h 503120"/>
                  <a:gd name="connsiteX15" fmla="*/ 0 w 729153"/>
                  <a:gd name="connsiteY15" fmla="*/ 503120 h 503120"/>
                  <a:gd name="connsiteX16" fmla="*/ 0 w 729153"/>
                  <a:gd name="connsiteY16" fmla="*/ 20234 h 503120"/>
                  <a:gd name="connsiteX0" fmla="*/ 0 w 729153"/>
                  <a:gd name="connsiteY0" fmla="*/ 11956 h 494842"/>
                  <a:gd name="connsiteX1" fmla="*/ 123290 w 729153"/>
                  <a:gd name="connsiteY1" fmla="*/ 11956 h 494842"/>
                  <a:gd name="connsiteX2" fmla="*/ 123290 w 729153"/>
                  <a:gd name="connsiteY2" fmla="*/ 53642 h 494842"/>
                  <a:gd name="connsiteX3" fmla="*/ 300439 w 729153"/>
                  <a:gd name="connsiteY3" fmla="*/ 11956 h 494842"/>
                  <a:gd name="connsiteX4" fmla="*/ 404350 w 729153"/>
                  <a:gd name="connsiteY4" fmla="*/ 117287 h 494842"/>
                  <a:gd name="connsiteX5" fmla="*/ 728421 w 729153"/>
                  <a:gd name="connsiteY5" fmla="*/ 146015 h 494842"/>
                  <a:gd name="connsiteX6" fmla="*/ 729153 w 729153"/>
                  <a:gd name="connsiteY6" fmla="*/ 494842 h 494842"/>
                  <a:gd name="connsiteX7" fmla="*/ 605863 w 729153"/>
                  <a:gd name="connsiteY7" fmla="*/ 494842 h 494842"/>
                  <a:gd name="connsiteX8" fmla="*/ 605863 w 729153"/>
                  <a:gd name="connsiteY8" fmla="*/ 142694 h 494842"/>
                  <a:gd name="connsiteX9" fmla="*/ 423729 w 729153"/>
                  <a:gd name="connsiteY9" fmla="*/ 142694 h 494842"/>
                  <a:gd name="connsiteX10" fmla="*/ 423729 w 729153"/>
                  <a:gd name="connsiteY10" fmla="*/ 494842 h 494842"/>
                  <a:gd name="connsiteX11" fmla="*/ 300439 w 729153"/>
                  <a:gd name="connsiteY11" fmla="*/ 494842 h 494842"/>
                  <a:gd name="connsiteX12" fmla="*/ 300439 w 729153"/>
                  <a:gd name="connsiteY12" fmla="*/ 142694 h 494842"/>
                  <a:gd name="connsiteX13" fmla="*/ 123290 w 729153"/>
                  <a:gd name="connsiteY13" fmla="*/ 142694 h 494842"/>
                  <a:gd name="connsiteX14" fmla="*/ 123290 w 729153"/>
                  <a:gd name="connsiteY14" fmla="*/ 494842 h 494842"/>
                  <a:gd name="connsiteX15" fmla="*/ 0 w 729153"/>
                  <a:gd name="connsiteY15" fmla="*/ 494842 h 494842"/>
                  <a:gd name="connsiteX16" fmla="*/ 0 w 729153"/>
                  <a:gd name="connsiteY16" fmla="*/ 11956 h 494842"/>
                  <a:gd name="connsiteX0" fmla="*/ 0 w 729153"/>
                  <a:gd name="connsiteY0" fmla="*/ 2726 h 485612"/>
                  <a:gd name="connsiteX1" fmla="*/ 123290 w 729153"/>
                  <a:gd name="connsiteY1" fmla="*/ 2726 h 485612"/>
                  <a:gd name="connsiteX2" fmla="*/ 123290 w 729153"/>
                  <a:gd name="connsiteY2" fmla="*/ 44412 h 485612"/>
                  <a:gd name="connsiteX3" fmla="*/ 300439 w 729153"/>
                  <a:gd name="connsiteY3" fmla="*/ 2726 h 485612"/>
                  <a:gd name="connsiteX4" fmla="*/ 404350 w 729153"/>
                  <a:gd name="connsiteY4" fmla="*/ 108057 h 485612"/>
                  <a:gd name="connsiteX5" fmla="*/ 728421 w 729153"/>
                  <a:gd name="connsiteY5" fmla="*/ 136785 h 485612"/>
                  <a:gd name="connsiteX6" fmla="*/ 729153 w 729153"/>
                  <a:gd name="connsiteY6" fmla="*/ 485612 h 485612"/>
                  <a:gd name="connsiteX7" fmla="*/ 605863 w 729153"/>
                  <a:gd name="connsiteY7" fmla="*/ 485612 h 485612"/>
                  <a:gd name="connsiteX8" fmla="*/ 605863 w 729153"/>
                  <a:gd name="connsiteY8" fmla="*/ 133464 h 485612"/>
                  <a:gd name="connsiteX9" fmla="*/ 423729 w 729153"/>
                  <a:gd name="connsiteY9" fmla="*/ 133464 h 485612"/>
                  <a:gd name="connsiteX10" fmla="*/ 423729 w 729153"/>
                  <a:gd name="connsiteY10" fmla="*/ 485612 h 485612"/>
                  <a:gd name="connsiteX11" fmla="*/ 300439 w 729153"/>
                  <a:gd name="connsiteY11" fmla="*/ 485612 h 485612"/>
                  <a:gd name="connsiteX12" fmla="*/ 300439 w 729153"/>
                  <a:gd name="connsiteY12" fmla="*/ 133464 h 485612"/>
                  <a:gd name="connsiteX13" fmla="*/ 123290 w 729153"/>
                  <a:gd name="connsiteY13" fmla="*/ 133464 h 485612"/>
                  <a:gd name="connsiteX14" fmla="*/ 123290 w 729153"/>
                  <a:gd name="connsiteY14" fmla="*/ 485612 h 485612"/>
                  <a:gd name="connsiteX15" fmla="*/ 0 w 729153"/>
                  <a:gd name="connsiteY15" fmla="*/ 485612 h 485612"/>
                  <a:gd name="connsiteX16" fmla="*/ 0 w 729153"/>
                  <a:gd name="connsiteY16" fmla="*/ 2726 h 485612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300439 w 729153"/>
                  <a:gd name="connsiteY3" fmla="*/ 16627 h 499513"/>
                  <a:gd name="connsiteX4" fmla="*/ 404350 w 729153"/>
                  <a:gd name="connsiteY4" fmla="*/ 121958 h 499513"/>
                  <a:gd name="connsiteX5" fmla="*/ 728421 w 729153"/>
                  <a:gd name="connsiteY5" fmla="*/ 150686 h 499513"/>
                  <a:gd name="connsiteX6" fmla="*/ 729153 w 729153"/>
                  <a:gd name="connsiteY6" fmla="*/ 499513 h 499513"/>
                  <a:gd name="connsiteX7" fmla="*/ 605863 w 729153"/>
                  <a:gd name="connsiteY7" fmla="*/ 499513 h 499513"/>
                  <a:gd name="connsiteX8" fmla="*/ 605863 w 729153"/>
                  <a:gd name="connsiteY8" fmla="*/ 147365 h 499513"/>
                  <a:gd name="connsiteX9" fmla="*/ 423729 w 729153"/>
                  <a:gd name="connsiteY9" fmla="*/ 147365 h 499513"/>
                  <a:gd name="connsiteX10" fmla="*/ 423729 w 729153"/>
                  <a:gd name="connsiteY10" fmla="*/ 499513 h 499513"/>
                  <a:gd name="connsiteX11" fmla="*/ 300439 w 729153"/>
                  <a:gd name="connsiteY11" fmla="*/ 499513 h 499513"/>
                  <a:gd name="connsiteX12" fmla="*/ 300439 w 729153"/>
                  <a:gd name="connsiteY12" fmla="*/ 147365 h 499513"/>
                  <a:gd name="connsiteX13" fmla="*/ 123290 w 729153"/>
                  <a:gd name="connsiteY13" fmla="*/ 147365 h 499513"/>
                  <a:gd name="connsiteX14" fmla="*/ 123290 w 729153"/>
                  <a:gd name="connsiteY14" fmla="*/ 499513 h 499513"/>
                  <a:gd name="connsiteX15" fmla="*/ 0 w 729153"/>
                  <a:gd name="connsiteY15" fmla="*/ 499513 h 499513"/>
                  <a:gd name="connsiteX16" fmla="*/ 0 w 729153"/>
                  <a:gd name="connsiteY16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5353 h 498239"/>
                  <a:gd name="connsiteX1" fmla="*/ 123290 w 729153"/>
                  <a:gd name="connsiteY1" fmla="*/ 15353 h 498239"/>
                  <a:gd name="connsiteX2" fmla="*/ 123290 w 729153"/>
                  <a:gd name="connsiteY2" fmla="*/ 57039 h 498239"/>
                  <a:gd name="connsiteX3" fmla="*/ 404350 w 729153"/>
                  <a:gd name="connsiteY3" fmla="*/ 120684 h 498239"/>
                  <a:gd name="connsiteX4" fmla="*/ 728421 w 729153"/>
                  <a:gd name="connsiteY4" fmla="*/ 149412 h 498239"/>
                  <a:gd name="connsiteX5" fmla="*/ 729153 w 729153"/>
                  <a:gd name="connsiteY5" fmla="*/ 498239 h 498239"/>
                  <a:gd name="connsiteX6" fmla="*/ 605863 w 729153"/>
                  <a:gd name="connsiteY6" fmla="*/ 498239 h 498239"/>
                  <a:gd name="connsiteX7" fmla="*/ 605863 w 729153"/>
                  <a:gd name="connsiteY7" fmla="*/ 146091 h 498239"/>
                  <a:gd name="connsiteX8" fmla="*/ 423729 w 729153"/>
                  <a:gd name="connsiteY8" fmla="*/ 146091 h 498239"/>
                  <a:gd name="connsiteX9" fmla="*/ 423729 w 729153"/>
                  <a:gd name="connsiteY9" fmla="*/ 498239 h 498239"/>
                  <a:gd name="connsiteX10" fmla="*/ 300439 w 729153"/>
                  <a:gd name="connsiteY10" fmla="*/ 498239 h 498239"/>
                  <a:gd name="connsiteX11" fmla="*/ 300439 w 729153"/>
                  <a:gd name="connsiteY11" fmla="*/ 146091 h 498239"/>
                  <a:gd name="connsiteX12" fmla="*/ 123290 w 729153"/>
                  <a:gd name="connsiteY12" fmla="*/ 146091 h 498239"/>
                  <a:gd name="connsiteX13" fmla="*/ 123290 w 729153"/>
                  <a:gd name="connsiteY13" fmla="*/ 498239 h 498239"/>
                  <a:gd name="connsiteX14" fmla="*/ 0 w 729153"/>
                  <a:gd name="connsiteY14" fmla="*/ 498239 h 498239"/>
                  <a:gd name="connsiteX15" fmla="*/ 0 w 729153"/>
                  <a:gd name="connsiteY15" fmla="*/ 15353 h 498239"/>
                  <a:gd name="connsiteX0" fmla="*/ 0 w 729153"/>
                  <a:gd name="connsiteY0" fmla="*/ 15655 h 498541"/>
                  <a:gd name="connsiteX1" fmla="*/ 123290 w 729153"/>
                  <a:gd name="connsiteY1" fmla="*/ 15655 h 498541"/>
                  <a:gd name="connsiteX2" fmla="*/ 123290 w 729153"/>
                  <a:gd name="connsiteY2" fmla="*/ 57341 h 498541"/>
                  <a:gd name="connsiteX3" fmla="*/ 404350 w 729153"/>
                  <a:gd name="connsiteY3" fmla="*/ 120986 h 498541"/>
                  <a:gd name="connsiteX4" fmla="*/ 728421 w 729153"/>
                  <a:gd name="connsiteY4" fmla="*/ 149714 h 498541"/>
                  <a:gd name="connsiteX5" fmla="*/ 729153 w 729153"/>
                  <a:gd name="connsiteY5" fmla="*/ 498541 h 498541"/>
                  <a:gd name="connsiteX6" fmla="*/ 605863 w 729153"/>
                  <a:gd name="connsiteY6" fmla="*/ 498541 h 498541"/>
                  <a:gd name="connsiteX7" fmla="*/ 605863 w 729153"/>
                  <a:gd name="connsiteY7" fmla="*/ 146393 h 498541"/>
                  <a:gd name="connsiteX8" fmla="*/ 423729 w 729153"/>
                  <a:gd name="connsiteY8" fmla="*/ 146393 h 498541"/>
                  <a:gd name="connsiteX9" fmla="*/ 423729 w 729153"/>
                  <a:gd name="connsiteY9" fmla="*/ 498541 h 498541"/>
                  <a:gd name="connsiteX10" fmla="*/ 300439 w 729153"/>
                  <a:gd name="connsiteY10" fmla="*/ 498541 h 498541"/>
                  <a:gd name="connsiteX11" fmla="*/ 300439 w 729153"/>
                  <a:gd name="connsiteY11" fmla="*/ 146393 h 498541"/>
                  <a:gd name="connsiteX12" fmla="*/ 123290 w 729153"/>
                  <a:gd name="connsiteY12" fmla="*/ 146393 h 498541"/>
                  <a:gd name="connsiteX13" fmla="*/ 123290 w 729153"/>
                  <a:gd name="connsiteY13" fmla="*/ 498541 h 498541"/>
                  <a:gd name="connsiteX14" fmla="*/ 0 w 729153"/>
                  <a:gd name="connsiteY14" fmla="*/ 498541 h 498541"/>
                  <a:gd name="connsiteX15" fmla="*/ 0 w 729153"/>
                  <a:gd name="connsiteY15" fmla="*/ 15655 h 49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9153" h="498541">
                    <a:moveTo>
                      <a:pt x="0" y="15655"/>
                    </a:moveTo>
                    <a:lnTo>
                      <a:pt x="123290" y="15655"/>
                    </a:lnTo>
                    <a:lnTo>
                      <a:pt x="123290" y="57341"/>
                    </a:lnTo>
                    <a:cubicBezTo>
                      <a:pt x="148519" y="27212"/>
                      <a:pt x="349781" y="-83598"/>
                      <a:pt x="404350" y="120986"/>
                    </a:cubicBezTo>
                    <a:cubicBezTo>
                      <a:pt x="417022" y="-6354"/>
                      <a:pt x="730418" y="-82349"/>
                      <a:pt x="728421" y="149714"/>
                    </a:cubicBezTo>
                    <a:lnTo>
                      <a:pt x="729153" y="498541"/>
                    </a:lnTo>
                    <a:lnTo>
                      <a:pt x="605863" y="498541"/>
                    </a:lnTo>
                    <a:lnTo>
                      <a:pt x="605863" y="146393"/>
                    </a:lnTo>
                    <a:cubicBezTo>
                      <a:pt x="589161" y="97495"/>
                      <a:pt x="496665" y="55931"/>
                      <a:pt x="423729" y="146393"/>
                    </a:cubicBezTo>
                    <a:lnTo>
                      <a:pt x="423729" y="498541"/>
                    </a:lnTo>
                    <a:lnTo>
                      <a:pt x="300439" y="498541"/>
                    </a:lnTo>
                    <a:lnTo>
                      <a:pt x="300439" y="146393"/>
                    </a:lnTo>
                    <a:cubicBezTo>
                      <a:pt x="229164" y="55931"/>
                      <a:pt x="143221" y="126834"/>
                      <a:pt x="123290" y="146393"/>
                    </a:cubicBezTo>
                    <a:lnTo>
                      <a:pt x="123290" y="498541"/>
                    </a:lnTo>
                    <a:lnTo>
                      <a:pt x="0" y="498541"/>
                    </a:lnTo>
                    <a:lnTo>
                      <a:pt x="0" y="1565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" name="Freeform 13"/>
              <p:cNvSpPr/>
              <p:nvPr userDrawn="1"/>
            </p:nvSpPr>
            <p:spPr>
              <a:xfrm>
                <a:off x="5435293" y="-838818"/>
                <a:ext cx="448377" cy="657375"/>
              </a:xfrm>
              <a:custGeom>
                <a:avLst/>
                <a:gdLst>
                  <a:gd name="connsiteX0" fmla="*/ 0 w 448375"/>
                  <a:gd name="connsiteY0" fmla="*/ 0 h 657376"/>
                  <a:gd name="connsiteX1" fmla="*/ 115371 w 448375"/>
                  <a:gd name="connsiteY1" fmla="*/ 0 h 657376"/>
                  <a:gd name="connsiteX2" fmla="*/ 115371 w 448375"/>
                  <a:gd name="connsiteY2" fmla="*/ 383261 h 657376"/>
                  <a:gd name="connsiteX3" fmla="*/ 317015 w 448375"/>
                  <a:gd name="connsiteY3" fmla="*/ 181617 h 657376"/>
                  <a:gd name="connsiteX4" fmla="*/ 436781 w 448375"/>
                  <a:gd name="connsiteY4" fmla="*/ 181617 h 657376"/>
                  <a:gd name="connsiteX5" fmla="*/ 276472 w 448375"/>
                  <a:gd name="connsiteY5" fmla="*/ 341927 h 657376"/>
                  <a:gd name="connsiteX6" fmla="*/ 448375 w 448375"/>
                  <a:gd name="connsiteY6" fmla="*/ 648758 h 657376"/>
                  <a:gd name="connsiteX7" fmla="*/ 349089 w 448375"/>
                  <a:gd name="connsiteY7" fmla="*/ 648758 h 657376"/>
                  <a:gd name="connsiteX8" fmla="*/ 252756 w 448375"/>
                  <a:gd name="connsiteY8" fmla="*/ 476814 h 657376"/>
                  <a:gd name="connsiteX9" fmla="*/ 252756 w 448375"/>
                  <a:gd name="connsiteY9" fmla="*/ 365642 h 657376"/>
                  <a:gd name="connsiteX10" fmla="*/ 115371 w 448375"/>
                  <a:gd name="connsiteY10" fmla="*/ 503027 h 657376"/>
                  <a:gd name="connsiteX11" fmla="*/ 115371 w 448375"/>
                  <a:gd name="connsiteY11" fmla="*/ 657376 h 657376"/>
                  <a:gd name="connsiteX12" fmla="*/ 0 w 448375"/>
                  <a:gd name="connsiteY12" fmla="*/ 657376 h 657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8375" h="657376">
                    <a:moveTo>
                      <a:pt x="0" y="0"/>
                    </a:moveTo>
                    <a:lnTo>
                      <a:pt x="115371" y="0"/>
                    </a:lnTo>
                    <a:lnTo>
                      <a:pt x="115371" y="383261"/>
                    </a:lnTo>
                    <a:lnTo>
                      <a:pt x="317015" y="181617"/>
                    </a:lnTo>
                    <a:lnTo>
                      <a:pt x="436781" y="181617"/>
                    </a:lnTo>
                    <a:lnTo>
                      <a:pt x="276472" y="341927"/>
                    </a:lnTo>
                    <a:lnTo>
                      <a:pt x="448375" y="648758"/>
                    </a:lnTo>
                    <a:lnTo>
                      <a:pt x="349089" y="648758"/>
                    </a:lnTo>
                    <a:lnTo>
                      <a:pt x="252756" y="476814"/>
                    </a:lnTo>
                    <a:lnTo>
                      <a:pt x="252756" y="365642"/>
                    </a:lnTo>
                    <a:lnTo>
                      <a:pt x="115371" y="503027"/>
                    </a:lnTo>
                    <a:lnTo>
                      <a:pt x="115371" y="657376"/>
                    </a:lnTo>
                    <a:lnTo>
                      <a:pt x="0" y="65737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>
              <a:xfrm>
                <a:off x="6009458" y="-838814"/>
                <a:ext cx="102982" cy="648757"/>
              </a:xfrm>
              <a:custGeom>
                <a:avLst/>
                <a:gdLst>
                  <a:gd name="connsiteX0" fmla="*/ 0 w 102981"/>
                  <a:gd name="connsiteY0" fmla="*/ 181615 h 648756"/>
                  <a:gd name="connsiteX1" fmla="*/ 102981 w 102981"/>
                  <a:gd name="connsiteY1" fmla="*/ 181615 h 648756"/>
                  <a:gd name="connsiteX2" fmla="*/ 102981 w 102981"/>
                  <a:gd name="connsiteY2" fmla="*/ 648756 h 648756"/>
                  <a:gd name="connsiteX3" fmla="*/ 0 w 102981"/>
                  <a:gd name="connsiteY3" fmla="*/ 648756 h 648756"/>
                  <a:gd name="connsiteX4" fmla="*/ 0 w 102981"/>
                  <a:gd name="connsiteY4" fmla="*/ 0 h 648756"/>
                  <a:gd name="connsiteX5" fmla="*/ 102981 w 102981"/>
                  <a:gd name="connsiteY5" fmla="*/ 0 h 648756"/>
                  <a:gd name="connsiteX6" fmla="*/ 102981 w 102981"/>
                  <a:gd name="connsiteY6" fmla="*/ 114022 h 648756"/>
                  <a:gd name="connsiteX7" fmla="*/ 0 w 102981"/>
                  <a:gd name="connsiteY7" fmla="*/ 114022 h 64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981" h="648756">
                    <a:moveTo>
                      <a:pt x="0" y="181615"/>
                    </a:moveTo>
                    <a:lnTo>
                      <a:pt x="102981" y="181615"/>
                    </a:lnTo>
                    <a:lnTo>
                      <a:pt x="102981" y="648756"/>
                    </a:lnTo>
                    <a:lnTo>
                      <a:pt x="0" y="648756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114022"/>
                    </a:lnTo>
                    <a:lnTo>
                      <a:pt x="0" y="11402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" name="Freeform 15"/>
              <p:cNvSpPr/>
              <p:nvPr userDrawn="1"/>
            </p:nvSpPr>
            <p:spPr>
              <a:xfrm>
                <a:off x="6846482" y="-771635"/>
                <a:ext cx="469760" cy="770251"/>
              </a:xfrm>
              <a:custGeom>
                <a:avLst/>
                <a:gdLst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00707 w 469758"/>
                  <a:gd name="connsiteY24" fmla="*/ 494458 h 770252"/>
                  <a:gd name="connsiteX25" fmla="*/ 143454 w 469758"/>
                  <a:gd name="connsiteY25" fmla="*/ 475644 h 770252"/>
                  <a:gd name="connsiteX26" fmla="*/ 234879 w 469758"/>
                  <a:gd name="connsiteY26" fmla="*/ 463594 h 770252"/>
                  <a:gd name="connsiteX27" fmla="*/ 469758 w 469758"/>
                  <a:gd name="connsiteY27" fmla="*/ 616923 h 770252"/>
                  <a:gd name="connsiteX28" fmla="*/ 234879 w 469758"/>
                  <a:gd name="connsiteY28" fmla="*/ 770252 h 770252"/>
                  <a:gd name="connsiteX29" fmla="*/ 0 w 469758"/>
                  <a:gd name="connsiteY29" fmla="*/ 616923 h 770252"/>
                  <a:gd name="connsiteX30" fmla="*/ 40114 w 469758"/>
                  <a:gd name="connsiteY30" fmla="*/ 531196 h 770252"/>
                  <a:gd name="connsiteX31" fmla="*/ 52705 w 469758"/>
                  <a:gd name="connsiteY31" fmla="*/ 521234 h 770252"/>
                  <a:gd name="connsiteX32" fmla="*/ 38717 w 469758"/>
                  <a:gd name="connsiteY32" fmla="*/ 511405 h 770252"/>
                  <a:gd name="connsiteX33" fmla="*/ 17449 w 469758"/>
                  <a:gd name="connsiteY33" fmla="*/ 485948 h 770252"/>
                  <a:gd name="connsiteX34" fmla="*/ 27429 w 469758"/>
                  <a:gd name="connsiteY34" fmla="*/ 352270 h 770252"/>
                  <a:gd name="connsiteX35" fmla="*/ 66299 w 469758"/>
                  <a:gd name="connsiteY35" fmla="*/ 324908 h 770252"/>
                  <a:gd name="connsiteX36" fmla="*/ 38704 w 469758"/>
                  <a:gd name="connsiteY36" fmla="*/ 292095 h 770252"/>
                  <a:gd name="connsiteX37" fmla="*/ 23675 w 469758"/>
                  <a:gd name="connsiteY37" fmla="*/ 232412 h 770252"/>
                  <a:gd name="connsiteX38" fmla="*/ 214921 w 469758"/>
                  <a:gd name="connsiteY38" fmla="*/ 79083 h 770252"/>
                  <a:gd name="connsiteX39" fmla="*/ 289363 w 469758"/>
                  <a:gd name="connsiteY39" fmla="*/ 91133 h 770252"/>
                  <a:gd name="connsiteX40" fmla="*/ 315122 w 469758"/>
                  <a:gd name="connsiteY40" fmla="*/ 105057 h 770252"/>
                  <a:gd name="connsiteX41" fmla="*/ 316874 w 469758"/>
                  <a:gd name="connsiteY41" fmla="*/ 95203 h 770252"/>
                  <a:gd name="connsiteX42" fmla="*/ 345932 w 469758"/>
                  <a:gd name="connsiteY42" fmla="*/ 46320 h 770252"/>
                  <a:gd name="connsiteX43" fmla="*/ 455105 w 469758"/>
                  <a:gd name="connsiteY43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43454 w 469758"/>
                  <a:gd name="connsiteY24" fmla="*/ 475644 h 770252"/>
                  <a:gd name="connsiteX25" fmla="*/ 234879 w 469758"/>
                  <a:gd name="connsiteY25" fmla="*/ 463594 h 770252"/>
                  <a:gd name="connsiteX26" fmla="*/ 469758 w 469758"/>
                  <a:gd name="connsiteY26" fmla="*/ 616923 h 770252"/>
                  <a:gd name="connsiteX27" fmla="*/ 234879 w 469758"/>
                  <a:gd name="connsiteY27" fmla="*/ 770252 h 770252"/>
                  <a:gd name="connsiteX28" fmla="*/ 0 w 469758"/>
                  <a:gd name="connsiteY28" fmla="*/ 616923 h 770252"/>
                  <a:gd name="connsiteX29" fmla="*/ 40114 w 469758"/>
                  <a:gd name="connsiteY29" fmla="*/ 531196 h 770252"/>
                  <a:gd name="connsiteX30" fmla="*/ 52705 w 469758"/>
                  <a:gd name="connsiteY30" fmla="*/ 521234 h 770252"/>
                  <a:gd name="connsiteX31" fmla="*/ 38717 w 469758"/>
                  <a:gd name="connsiteY31" fmla="*/ 511405 h 770252"/>
                  <a:gd name="connsiteX32" fmla="*/ 17449 w 469758"/>
                  <a:gd name="connsiteY32" fmla="*/ 485948 h 770252"/>
                  <a:gd name="connsiteX33" fmla="*/ 27429 w 469758"/>
                  <a:gd name="connsiteY33" fmla="*/ 352270 h 770252"/>
                  <a:gd name="connsiteX34" fmla="*/ 66299 w 469758"/>
                  <a:gd name="connsiteY34" fmla="*/ 324908 h 770252"/>
                  <a:gd name="connsiteX35" fmla="*/ 38704 w 469758"/>
                  <a:gd name="connsiteY35" fmla="*/ 292095 h 770252"/>
                  <a:gd name="connsiteX36" fmla="*/ 23675 w 469758"/>
                  <a:gd name="connsiteY36" fmla="*/ 232412 h 770252"/>
                  <a:gd name="connsiteX37" fmla="*/ 214921 w 469758"/>
                  <a:gd name="connsiteY37" fmla="*/ 79083 h 770252"/>
                  <a:gd name="connsiteX38" fmla="*/ 289363 w 469758"/>
                  <a:gd name="connsiteY38" fmla="*/ 91133 h 770252"/>
                  <a:gd name="connsiteX39" fmla="*/ 315122 w 469758"/>
                  <a:gd name="connsiteY39" fmla="*/ 105057 h 770252"/>
                  <a:gd name="connsiteX40" fmla="*/ 316874 w 469758"/>
                  <a:gd name="connsiteY40" fmla="*/ 95203 h 770252"/>
                  <a:gd name="connsiteX41" fmla="*/ 345932 w 469758"/>
                  <a:gd name="connsiteY41" fmla="*/ 46320 h 770252"/>
                  <a:gd name="connsiteX42" fmla="*/ 455105 w 469758"/>
                  <a:gd name="connsiteY42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89611 w 469758"/>
                  <a:gd name="connsiteY22" fmla="*/ 491925 h 770252"/>
                  <a:gd name="connsiteX23" fmla="*/ 143454 w 469758"/>
                  <a:gd name="connsiteY23" fmla="*/ 475644 h 770252"/>
                  <a:gd name="connsiteX24" fmla="*/ 234879 w 469758"/>
                  <a:gd name="connsiteY24" fmla="*/ 463594 h 770252"/>
                  <a:gd name="connsiteX25" fmla="*/ 469758 w 469758"/>
                  <a:gd name="connsiteY25" fmla="*/ 616923 h 770252"/>
                  <a:gd name="connsiteX26" fmla="*/ 234879 w 469758"/>
                  <a:gd name="connsiteY26" fmla="*/ 770252 h 770252"/>
                  <a:gd name="connsiteX27" fmla="*/ 0 w 469758"/>
                  <a:gd name="connsiteY27" fmla="*/ 616923 h 770252"/>
                  <a:gd name="connsiteX28" fmla="*/ 40114 w 469758"/>
                  <a:gd name="connsiteY28" fmla="*/ 531196 h 770252"/>
                  <a:gd name="connsiteX29" fmla="*/ 52705 w 469758"/>
                  <a:gd name="connsiteY29" fmla="*/ 521234 h 770252"/>
                  <a:gd name="connsiteX30" fmla="*/ 38717 w 469758"/>
                  <a:gd name="connsiteY30" fmla="*/ 511405 h 770252"/>
                  <a:gd name="connsiteX31" fmla="*/ 17449 w 469758"/>
                  <a:gd name="connsiteY31" fmla="*/ 485948 h 770252"/>
                  <a:gd name="connsiteX32" fmla="*/ 27429 w 469758"/>
                  <a:gd name="connsiteY32" fmla="*/ 352270 h 770252"/>
                  <a:gd name="connsiteX33" fmla="*/ 66299 w 469758"/>
                  <a:gd name="connsiteY33" fmla="*/ 324908 h 770252"/>
                  <a:gd name="connsiteX34" fmla="*/ 38704 w 469758"/>
                  <a:gd name="connsiteY34" fmla="*/ 292095 h 770252"/>
                  <a:gd name="connsiteX35" fmla="*/ 23675 w 469758"/>
                  <a:gd name="connsiteY35" fmla="*/ 232412 h 770252"/>
                  <a:gd name="connsiteX36" fmla="*/ 214921 w 469758"/>
                  <a:gd name="connsiteY36" fmla="*/ 79083 h 770252"/>
                  <a:gd name="connsiteX37" fmla="*/ 289363 w 469758"/>
                  <a:gd name="connsiteY37" fmla="*/ 91133 h 770252"/>
                  <a:gd name="connsiteX38" fmla="*/ 315122 w 469758"/>
                  <a:gd name="connsiteY38" fmla="*/ 105057 h 770252"/>
                  <a:gd name="connsiteX39" fmla="*/ 316874 w 469758"/>
                  <a:gd name="connsiteY39" fmla="*/ 95203 h 770252"/>
                  <a:gd name="connsiteX40" fmla="*/ 345932 w 469758"/>
                  <a:gd name="connsiteY40" fmla="*/ 46320 h 770252"/>
                  <a:gd name="connsiteX41" fmla="*/ 455105 w 469758"/>
                  <a:gd name="connsiteY41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143454 w 469758"/>
                  <a:gd name="connsiteY22" fmla="*/ 475644 h 770252"/>
                  <a:gd name="connsiteX23" fmla="*/ 234879 w 469758"/>
                  <a:gd name="connsiteY23" fmla="*/ 463594 h 770252"/>
                  <a:gd name="connsiteX24" fmla="*/ 469758 w 469758"/>
                  <a:gd name="connsiteY24" fmla="*/ 616923 h 770252"/>
                  <a:gd name="connsiteX25" fmla="*/ 234879 w 469758"/>
                  <a:gd name="connsiteY25" fmla="*/ 770252 h 770252"/>
                  <a:gd name="connsiteX26" fmla="*/ 0 w 469758"/>
                  <a:gd name="connsiteY26" fmla="*/ 616923 h 770252"/>
                  <a:gd name="connsiteX27" fmla="*/ 40114 w 469758"/>
                  <a:gd name="connsiteY27" fmla="*/ 531196 h 770252"/>
                  <a:gd name="connsiteX28" fmla="*/ 52705 w 469758"/>
                  <a:gd name="connsiteY28" fmla="*/ 521234 h 770252"/>
                  <a:gd name="connsiteX29" fmla="*/ 38717 w 469758"/>
                  <a:gd name="connsiteY29" fmla="*/ 511405 h 770252"/>
                  <a:gd name="connsiteX30" fmla="*/ 17449 w 469758"/>
                  <a:gd name="connsiteY30" fmla="*/ 485948 h 770252"/>
                  <a:gd name="connsiteX31" fmla="*/ 27429 w 469758"/>
                  <a:gd name="connsiteY31" fmla="*/ 352270 h 770252"/>
                  <a:gd name="connsiteX32" fmla="*/ 66299 w 469758"/>
                  <a:gd name="connsiteY32" fmla="*/ 324908 h 770252"/>
                  <a:gd name="connsiteX33" fmla="*/ 38704 w 469758"/>
                  <a:gd name="connsiteY33" fmla="*/ 292095 h 770252"/>
                  <a:gd name="connsiteX34" fmla="*/ 23675 w 469758"/>
                  <a:gd name="connsiteY34" fmla="*/ 232412 h 770252"/>
                  <a:gd name="connsiteX35" fmla="*/ 214921 w 469758"/>
                  <a:gd name="connsiteY35" fmla="*/ 79083 h 770252"/>
                  <a:gd name="connsiteX36" fmla="*/ 289363 w 469758"/>
                  <a:gd name="connsiteY36" fmla="*/ 91133 h 770252"/>
                  <a:gd name="connsiteX37" fmla="*/ 315122 w 469758"/>
                  <a:gd name="connsiteY37" fmla="*/ 105057 h 770252"/>
                  <a:gd name="connsiteX38" fmla="*/ 316874 w 469758"/>
                  <a:gd name="connsiteY38" fmla="*/ 95203 h 770252"/>
                  <a:gd name="connsiteX39" fmla="*/ 345932 w 469758"/>
                  <a:gd name="connsiteY39" fmla="*/ 46320 h 770252"/>
                  <a:gd name="connsiteX40" fmla="*/ 455105 w 469758"/>
                  <a:gd name="connsiteY40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143454 w 469758"/>
                  <a:gd name="connsiteY21" fmla="*/ 475644 h 770252"/>
                  <a:gd name="connsiteX22" fmla="*/ 234879 w 469758"/>
                  <a:gd name="connsiteY22" fmla="*/ 463594 h 770252"/>
                  <a:gd name="connsiteX23" fmla="*/ 469758 w 469758"/>
                  <a:gd name="connsiteY23" fmla="*/ 616923 h 770252"/>
                  <a:gd name="connsiteX24" fmla="*/ 234879 w 469758"/>
                  <a:gd name="connsiteY24" fmla="*/ 770252 h 770252"/>
                  <a:gd name="connsiteX25" fmla="*/ 0 w 469758"/>
                  <a:gd name="connsiteY25" fmla="*/ 616923 h 770252"/>
                  <a:gd name="connsiteX26" fmla="*/ 40114 w 469758"/>
                  <a:gd name="connsiteY26" fmla="*/ 531196 h 770252"/>
                  <a:gd name="connsiteX27" fmla="*/ 52705 w 469758"/>
                  <a:gd name="connsiteY27" fmla="*/ 521234 h 770252"/>
                  <a:gd name="connsiteX28" fmla="*/ 38717 w 469758"/>
                  <a:gd name="connsiteY28" fmla="*/ 511405 h 770252"/>
                  <a:gd name="connsiteX29" fmla="*/ 17449 w 469758"/>
                  <a:gd name="connsiteY29" fmla="*/ 485948 h 770252"/>
                  <a:gd name="connsiteX30" fmla="*/ 27429 w 469758"/>
                  <a:gd name="connsiteY30" fmla="*/ 352270 h 770252"/>
                  <a:gd name="connsiteX31" fmla="*/ 66299 w 469758"/>
                  <a:gd name="connsiteY31" fmla="*/ 324908 h 770252"/>
                  <a:gd name="connsiteX32" fmla="*/ 38704 w 469758"/>
                  <a:gd name="connsiteY32" fmla="*/ 292095 h 770252"/>
                  <a:gd name="connsiteX33" fmla="*/ 23675 w 469758"/>
                  <a:gd name="connsiteY33" fmla="*/ 232412 h 770252"/>
                  <a:gd name="connsiteX34" fmla="*/ 214921 w 469758"/>
                  <a:gd name="connsiteY34" fmla="*/ 79083 h 770252"/>
                  <a:gd name="connsiteX35" fmla="*/ 289363 w 469758"/>
                  <a:gd name="connsiteY35" fmla="*/ 91133 h 770252"/>
                  <a:gd name="connsiteX36" fmla="*/ 315122 w 469758"/>
                  <a:gd name="connsiteY36" fmla="*/ 105057 h 770252"/>
                  <a:gd name="connsiteX37" fmla="*/ 316874 w 469758"/>
                  <a:gd name="connsiteY37" fmla="*/ 95203 h 770252"/>
                  <a:gd name="connsiteX38" fmla="*/ 345932 w 469758"/>
                  <a:gd name="connsiteY38" fmla="*/ 46320 h 770252"/>
                  <a:gd name="connsiteX39" fmla="*/ 455105 w 469758"/>
                  <a:gd name="connsiteY39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143454 w 469758"/>
                  <a:gd name="connsiteY20" fmla="*/ 475644 h 770252"/>
                  <a:gd name="connsiteX21" fmla="*/ 234879 w 469758"/>
                  <a:gd name="connsiteY21" fmla="*/ 463594 h 770252"/>
                  <a:gd name="connsiteX22" fmla="*/ 469758 w 469758"/>
                  <a:gd name="connsiteY22" fmla="*/ 616923 h 770252"/>
                  <a:gd name="connsiteX23" fmla="*/ 234879 w 469758"/>
                  <a:gd name="connsiteY23" fmla="*/ 770252 h 770252"/>
                  <a:gd name="connsiteX24" fmla="*/ 0 w 469758"/>
                  <a:gd name="connsiteY24" fmla="*/ 616923 h 770252"/>
                  <a:gd name="connsiteX25" fmla="*/ 40114 w 469758"/>
                  <a:gd name="connsiteY25" fmla="*/ 531196 h 770252"/>
                  <a:gd name="connsiteX26" fmla="*/ 52705 w 469758"/>
                  <a:gd name="connsiteY26" fmla="*/ 521234 h 770252"/>
                  <a:gd name="connsiteX27" fmla="*/ 38717 w 469758"/>
                  <a:gd name="connsiteY27" fmla="*/ 511405 h 770252"/>
                  <a:gd name="connsiteX28" fmla="*/ 17449 w 469758"/>
                  <a:gd name="connsiteY28" fmla="*/ 485948 h 770252"/>
                  <a:gd name="connsiteX29" fmla="*/ 27429 w 469758"/>
                  <a:gd name="connsiteY29" fmla="*/ 352270 h 770252"/>
                  <a:gd name="connsiteX30" fmla="*/ 66299 w 469758"/>
                  <a:gd name="connsiteY30" fmla="*/ 324908 h 770252"/>
                  <a:gd name="connsiteX31" fmla="*/ 38704 w 469758"/>
                  <a:gd name="connsiteY31" fmla="*/ 292095 h 770252"/>
                  <a:gd name="connsiteX32" fmla="*/ 23675 w 469758"/>
                  <a:gd name="connsiteY32" fmla="*/ 232412 h 770252"/>
                  <a:gd name="connsiteX33" fmla="*/ 214921 w 469758"/>
                  <a:gd name="connsiteY33" fmla="*/ 79083 h 770252"/>
                  <a:gd name="connsiteX34" fmla="*/ 289363 w 469758"/>
                  <a:gd name="connsiteY34" fmla="*/ 91133 h 770252"/>
                  <a:gd name="connsiteX35" fmla="*/ 315122 w 469758"/>
                  <a:gd name="connsiteY35" fmla="*/ 105057 h 770252"/>
                  <a:gd name="connsiteX36" fmla="*/ 316874 w 469758"/>
                  <a:gd name="connsiteY36" fmla="*/ 95203 h 770252"/>
                  <a:gd name="connsiteX37" fmla="*/ 345932 w 469758"/>
                  <a:gd name="connsiteY37" fmla="*/ 46320 h 770252"/>
                  <a:gd name="connsiteX38" fmla="*/ 455105 w 469758"/>
                  <a:gd name="connsiteY38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69758" h="770252">
                    <a:moveTo>
                      <a:pt x="233019" y="541891"/>
                    </a:moveTo>
                    <a:cubicBezTo>
                      <a:pt x="156205" y="541891"/>
                      <a:pt x="93935" y="575484"/>
                      <a:pt x="93935" y="616922"/>
                    </a:cubicBezTo>
                    <a:cubicBezTo>
                      <a:pt x="93935" y="658360"/>
                      <a:pt x="156205" y="691953"/>
                      <a:pt x="233019" y="691953"/>
                    </a:cubicBezTo>
                    <a:cubicBezTo>
                      <a:pt x="309833" y="691953"/>
                      <a:pt x="372103" y="658360"/>
                      <a:pt x="372103" y="616922"/>
                    </a:cubicBezTo>
                    <a:cubicBezTo>
                      <a:pt x="372103" y="575484"/>
                      <a:pt x="309833" y="541891"/>
                      <a:pt x="233019" y="541891"/>
                    </a:cubicBezTo>
                    <a:close/>
                    <a:moveTo>
                      <a:pt x="214201" y="158621"/>
                    </a:moveTo>
                    <a:cubicBezTo>
                      <a:pt x="167519" y="158621"/>
                      <a:pt x="129675" y="192214"/>
                      <a:pt x="129675" y="233652"/>
                    </a:cubicBezTo>
                    <a:cubicBezTo>
                      <a:pt x="129675" y="275090"/>
                      <a:pt x="167519" y="308683"/>
                      <a:pt x="214201" y="308683"/>
                    </a:cubicBezTo>
                    <a:cubicBezTo>
                      <a:pt x="260883" y="308683"/>
                      <a:pt x="298727" y="275090"/>
                      <a:pt x="298727" y="233652"/>
                    </a:cubicBezTo>
                    <a:cubicBezTo>
                      <a:pt x="298727" y="192214"/>
                      <a:pt x="260883" y="158621"/>
                      <a:pt x="214201" y="158621"/>
                    </a:cubicBezTo>
                    <a:close/>
                    <a:moveTo>
                      <a:pt x="455105" y="344"/>
                    </a:moveTo>
                    <a:lnTo>
                      <a:pt x="450749" y="71289"/>
                    </a:lnTo>
                    <a:cubicBezTo>
                      <a:pt x="429627" y="69431"/>
                      <a:pt x="408988" y="79459"/>
                      <a:pt x="394923" y="98412"/>
                    </a:cubicBezTo>
                    <a:cubicBezTo>
                      <a:pt x="383867" y="113310"/>
                      <a:pt x="377761" y="132545"/>
                      <a:pt x="377761" y="152471"/>
                    </a:cubicBezTo>
                    <a:lnTo>
                      <a:pt x="374102" y="152471"/>
                    </a:lnTo>
                    <a:lnTo>
                      <a:pt x="391138" y="172730"/>
                    </a:lnTo>
                    <a:cubicBezTo>
                      <a:pt x="400816" y="191074"/>
                      <a:pt x="406167" y="211242"/>
                      <a:pt x="406167" y="232412"/>
                    </a:cubicBezTo>
                    <a:cubicBezTo>
                      <a:pt x="406167" y="317093"/>
                      <a:pt x="320543" y="385741"/>
                      <a:pt x="214921" y="385741"/>
                    </a:cubicBezTo>
                    <a:cubicBezTo>
                      <a:pt x="188516" y="385741"/>
                      <a:pt x="163360" y="381451"/>
                      <a:pt x="140480" y="373692"/>
                    </a:cubicBezTo>
                    <a:cubicBezTo>
                      <a:pt x="112132" y="385671"/>
                      <a:pt x="86230" y="453885"/>
                      <a:pt x="143454" y="475644"/>
                    </a:cubicBezTo>
                    <a:cubicBezTo>
                      <a:pt x="171554" y="467885"/>
                      <a:pt x="202449" y="463594"/>
                      <a:pt x="234879" y="463594"/>
                    </a:cubicBezTo>
                    <a:cubicBezTo>
                      <a:pt x="364599" y="463594"/>
                      <a:pt x="469758" y="532242"/>
                      <a:pt x="469758" y="616923"/>
                    </a:cubicBezTo>
                    <a:cubicBezTo>
                      <a:pt x="469758" y="701604"/>
                      <a:pt x="364599" y="770252"/>
                      <a:pt x="234879" y="770252"/>
                    </a:cubicBezTo>
                    <a:cubicBezTo>
                      <a:pt x="105159" y="770252"/>
                      <a:pt x="0" y="701604"/>
                      <a:pt x="0" y="616923"/>
                    </a:cubicBezTo>
                    <a:cubicBezTo>
                      <a:pt x="0" y="585168"/>
                      <a:pt x="14788" y="555667"/>
                      <a:pt x="40114" y="531196"/>
                    </a:cubicBezTo>
                    <a:lnTo>
                      <a:pt x="52705" y="521234"/>
                    </a:lnTo>
                    <a:lnTo>
                      <a:pt x="38717" y="511405"/>
                    </a:lnTo>
                    <a:cubicBezTo>
                      <a:pt x="30529" y="503915"/>
                      <a:pt x="23353" y="495383"/>
                      <a:pt x="17449" y="485948"/>
                    </a:cubicBezTo>
                    <a:cubicBezTo>
                      <a:pt x="-9037" y="443621"/>
                      <a:pt x="-5103" y="390932"/>
                      <a:pt x="27429" y="352270"/>
                    </a:cubicBezTo>
                    <a:lnTo>
                      <a:pt x="66299" y="324908"/>
                    </a:lnTo>
                    <a:lnTo>
                      <a:pt x="38704" y="292095"/>
                    </a:lnTo>
                    <a:cubicBezTo>
                      <a:pt x="29027" y="273751"/>
                      <a:pt x="23675" y="253583"/>
                      <a:pt x="23675" y="232412"/>
                    </a:cubicBezTo>
                    <a:cubicBezTo>
                      <a:pt x="23675" y="147731"/>
                      <a:pt x="109299" y="79083"/>
                      <a:pt x="214921" y="79083"/>
                    </a:cubicBezTo>
                    <a:cubicBezTo>
                      <a:pt x="241327" y="79083"/>
                      <a:pt x="266482" y="83374"/>
                      <a:pt x="289363" y="91133"/>
                    </a:cubicBezTo>
                    <a:lnTo>
                      <a:pt x="315122" y="105057"/>
                    </a:lnTo>
                    <a:lnTo>
                      <a:pt x="316874" y="95203"/>
                    </a:lnTo>
                    <a:cubicBezTo>
                      <a:pt x="323538" y="77174"/>
                      <a:pt x="333349" y="60544"/>
                      <a:pt x="345932" y="46320"/>
                    </a:cubicBezTo>
                    <a:cubicBezTo>
                      <a:pt x="374391" y="14150"/>
                      <a:pt x="414319" y="-2665"/>
                      <a:pt x="455105" y="344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>
              <a:xfrm>
                <a:off x="7724569" y="-838076"/>
                <a:ext cx="698419" cy="656633"/>
              </a:xfrm>
              <a:custGeom>
                <a:avLst/>
                <a:gdLst>
                  <a:gd name="connsiteX0" fmla="*/ 230861 w 698418"/>
                  <a:gd name="connsiteY0" fmla="*/ 8622 h 656635"/>
                  <a:gd name="connsiteX1" fmla="*/ 698418 w 698418"/>
                  <a:gd name="connsiteY1" fmla="*/ 8622 h 656635"/>
                  <a:gd name="connsiteX2" fmla="*/ 698418 w 698418"/>
                  <a:gd name="connsiteY2" fmla="*/ 92281 h 656635"/>
                  <a:gd name="connsiteX3" fmla="*/ 511309 w 698418"/>
                  <a:gd name="connsiteY3" fmla="*/ 92281 h 656635"/>
                  <a:gd name="connsiteX4" fmla="*/ 511309 w 698418"/>
                  <a:gd name="connsiteY4" fmla="*/ 656635 h 656635"/>
                  <a:gd name="connsiteX5" fmla="*/ 408328 w 698418"/>
                  <a:gd name="connsiteY5" fmla="*/ 656635 h 656635"/>
                  <a:gd name="connsiteX6" fmla="*/ 408328 w 698418"/>
                  <a:gd name="connsiteY6" fmla="*/ 92281 h 656635"/>
                  <a:gd name="connsiteX7" fmla="*/ 230861 w 698418"/>
                  <a:gd name="connsiteY7" fmla="*/ 92281 h 656635"/>
                  <a:gd name="connsiteX8" fmla="*/ 0 w 698418"/>
                  <a:gd name="connsiteY8" fmla="*/ 0 h 656635"/>
                  <a:gd name="connsiteX9" fmla="*/ 102981 w 698418"/>
                  <a:gd name="connsiteY9" fmla="*/ 0 h 656635"/>
                  <a:gd name="connsiteX10" fmla="*/ 102981 w 698418"/>
                  <a:gd name="connsiteY10" fmla="*/ 648015 h 656635"/>
                  <a:gd name="connsiteX11" fmla="*/ 0 w 698418"/>
                  <a:gd name="connsiteY11" fmla="*/ 648015 h 65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8418" h="656635">
                    <a:moveTo>
                      <a:pt x="230861" y="8622"/>
                    </a:moveTo>
                    <a:lnTo>
                      <a:pt x="698418" y="8622"/>
                    </a:lnTo>
                    <a:lnTo>
                      <a:pt x="698418" y="92281"/>
                    </a:lnTo>
                    <a:lnTo>
                      <a:pt x="511309" y="92281"/>
                    </a:lnTo>
                    <a:lnTo>
                      <a:pt x="511309" y="656635"/>
                    </a:lnTo>
                    <a:lnTo>
                      <a:pt x="408328" y="656635"/>
                    </a:lnTo>
                    <a:lnTo>
                      <a:pt x="408328" y="92281"/>
                    </a:lnTo>
                    <a:lnTo>
                      <a:pt x="230861" y="92281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648015"/>
                    </a:lnTo>
                    <a:lnTo>
                      <a:pt x="0" y="64801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" name="Freeform 17"/>
              <p:cNvSpPr/>
              <p:nvPr userDrawn="1"/>
            </p:nvSpPr>
            <p:spPr>
              <a:xfrm>
                <a:off x="8826385" y="-829458"/>
                <a:ext cx="397795" cy="649814"/>
              </a:xfrm>
              <a:custGeom>
                <a:avLst/>
                <a:gdLst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294814 w 397795"/>
                  <a:gd name="connsiteY3" fmla="*/ 218890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6014 w 397795"/>
                  <a:gd name="connsiteY6" fmla="*/ 247058 h 649816"/>
                  <a:gd name="connsiteX7" fmla="*/ 397795 w 397795"/>
                  <a:gd name="connsiteY7" fmla="*/ 649816 h 649816"/>
                  <a:gd name="connsiteX8" fmla="*/ 294814 w 397795"/>
                  <a:gd name="connsiteY8" fmla="*/ 649816 h 649816"/>
                  <a:gd name="connsiteX9" fmla="*/ 294814 w 397795"/>
                  <a:gd name="connsiteY9" fmla="*/ 341361 h 649816"/>
                  <a:gd name="connsiteX10" fmla="*/ 102981 w 397795"/>
                  <a:gd name="connsiteY10" fmla="*/ 341361 h 649816"/>
                  <a:gd name="connsiteX11" fmla="*/ 102981 w 397795"/>
                  <a:gd name="connsiteY11" fmla="*/ 648015 h 649816"/>
                  <a:gd name="connsiteX12" fmla="*/ 0 w 397795"/>
                  <a:gd name="connsiteY12" fmla="*/ 648015 h 649816"/>
                  <a:gd name="connsiteX13" fmla="*/ 0 w 397795"/>
                  <a:gd name="connsiteY13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6014 w 397795"/>
                  <a:gd name="connsiteY5" fmla="*/ 247058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396014 w 397795"/>
                  <a:gd name="connsiteY4" fmla="*/ 247058 h 649816"/>
                  <a:gd name="connsiteX5" fmla="*/ 397795 w 397795"/>
                  <a:gd name="connsiteY5" fmla="*/ 649816 h 649816"/>
                  <a:gd name="connsiteX6" fmla="*/ 294814 w 397795"/>
                  <a:gd name="connsiteY6" fmla="*/ 649816 h 649816"/>
                  <a:gd name="connsiteX7" fmla="*/ 294814 w 397795"/>
                  <a:gd name="connsiteY7" fmla="*/ 341361 h 649816"/>
                  <a:gd name="connsiteX8" fmla="*/ 102981 w 397795"/>
                  <a:gd name="connsiteY8" fmla="*/ 341361 h 649816"/>
                  <a:gd name="connsiteX9" fmla="*/ 102981 w 397795"/>
                  <a:gd name="connsiteY9" fmla="*/ 648015 h 649816"/>
                  <a:gd name="connsiteX10" fmla="*/ 0 w 397795"/>
                  <a:gd name="connsiteY10" fmla="*/ 648015 h 649816"/>
                  <a:gd name="connsiteX11" fmla="*/ 0 w 397795"/>
                  <a:gd name="connsiteY11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7795" h="649816"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218890"/>
                    </a:lnTo>
                    <a:cubicBezTo>
                      <a:pt x="322102" y="33016"/>
                      <a:pt x="391205" y="218618"/>
                      <a:pt x="396014" y="247058"/>
                    </a:cubicBezTo>
                    <a:cubicBezTo>
                      <a:pt x="396608" y="381311"/>
                      <a:pt x="397201" y="515563"/>
                      <a:pt x="397795" y="649816"/>
                    </a:cubicBezTo>
                    <a:lnTo>
                      <a:pt x="294814" y="649816"/>
                    </a:lnTo>
                    <a:lnTo>
                      <a:pt x="294814" y="341361"/>
                    </a:lnTo>
                    <a:cubicBezTo>
                      <a:pt x="278495" y="181817"/>
                      <a:pt x="124063" y="253255"/>
                      <a:pt x="102981" y="341361"/>
                    </a:cubicBezTo>
                    <a:lnTo>
                      <a:pt x="102981" y="648015"/>
                    </a:lnTo>
                    <a:lnTo>
                      <a:pt x="0" y="6480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>
              <a:xfrm>
                <a:off x="11090741" y="-679156"/>
                <a:ext cx="450726" cy="506503"/>
              </a:xfrm>
              <a:custGeom>
                <a:avLst/>
                <a:gdLst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230640 w 477244"/>
                  <a:gd name="connsiteY3" fmla="*/ 72173 h 488944"/>
                  <a:gd name="connsiteX4" fmla="*/ 109957 w 477244"/>
                  <a:gd name="connsiteY4" fmla="*/ 189046 h 488944"/>
                  <a:gd name="connsiteX5" fmla="*/ 110485 w 477244"/>
                  <a:gd name="connsiteY5" fmla="*/ 191576 h 488944"/>
                  <a:gd name="connsiteX6" fmla="*/ 350794 w 477244"/>
                  <a:gd name="connsiteY6" fmla="*/ 191576 h 488944"/>
                  <a:gd name="connsiteX7" fmla="*/ 351322 w 477244"/>
                  <a:gd name="connsiteY7" fmla="*/ 189046 h 488944"/>
                  <a:gd name="connsiteX8" fmla="*/ 230640 w 477244"/>
                  <a:gd name="connsiteY8" fmla="*/ 72173 h 488944"/>
                  <a:gd name="connsiteX9" fmla="*/ 238622 w 477244"/>
                  <a:gd name="connsiteY9" fmla="*/ 0 h 488944"/>
                  <a:gd name="connsiteX10" fmla="*/ 477244 w 477244"/>
                  <a:gd name="connsiteY10" fmla="*/ 244472 h 488944"/>
                  <a:gd name="connsiteX11" fmla="*/ 475101 w 477244"/>
                  <a:gd name="connsiteY11" fmla="*/ 266254 h 488944"/>
                  <a:gd name="connsiteX12" fmla="*/ 121998 w 477244"/>
                  <a:gd name="connsiteY12" fmla="*/ 266254 h 488944"/>
                  <a:gd name="connsiteX13" fmla="*/ 121998 w 477244"/>
                  <a:gd name="connsiteY13" fmla="*/ 314225 h 488944"/>
                  <a:gd name="connsiteX14" fmla="*/ 123932 w 477244"/>
                  <a:gd name="connsiteY14" fmla="*/ 314225 h 488944"/>
                  <a:gd name="connsiteX15" fmla="*/ 121999 w 477244"/>
                  <a:gd name="connsiteY15" fmla="*/ 318997 h 488944"/>
                  <a:gd name="connsiteX16" fmla="*/ 226276 w 477244"/>
                  <a:gd name="connsiteY16" fmla="*/ 370965 h 488944"/>
                  <a:gd name="connsiteX17" fmla="*/ 300011 w 477244"/>
                  <a:gd name="connsiteY17" fmla="*/ 355744 h 488944"/>
                  <a:gd name="connsiteX18" fmla="*/ 318420 w 477244"/>
                  <a:gd name="connsiteY18" fmla="*/ 342137 h 488944"/>
                  <a:gd name="connsiteX19" fmla="*/ 430865 w 477244"/>
                  <a:gd name="connsiteY19" fmla="*/ 386283 h 488944"/>
                  <a:gd name="connsiteX20" fmla="*/ 422754 w 477244"/>
                  <a:gd name="connsiteY20" fmla="*/ 399979 h 488944"/>
                  <a:gd name="connsiteX21" fmla="*/ 238622 w 477244"/>
                  <a:gd name="connsiteY21" fmla="*/ 488944 h 488944"/>
                  <a:gd name="connsiteX22" fmla="*/ 0 w 477244"/>
                  <a:gd name="connsiteY22" fmla="*/ 244472 h 488944"/>
                  <a:gd name="connsiteX23" fmla="*/ 238622 w 477244"/>
                  <a:gd name="connsiteY23" fmla="*/ 0 h 488944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30865 w 477244"/>
                  <a:gd name="connsiteY20" fmla="*/ 386283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77449 w 477244"/>
                  <a:gd name="connsiteY19" fmla="*/ 332005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77449 w 477244"/>
                  <a:gd name="connsiteY18" fmla="*/ 332005 h 489849"/>
                  <a:gd name="connsiteX19" fmla="*/ 471112 w 477244"/>
                  <a:gd name="connsiteY19" fmla="*/ 371085 h 489849"/>
                  <a:gd name="connsiteX20" fmla="*/ 379824 w 477244"/>
                  <a:gd name="connsiteY20" fmla="*/ 445572 h 489849"/>
                  <a:gd name="connsiteX21" fmla="*/ 238622 w 477244"/>
                  <a:gd name="connsiteY21" fmla="*/ 488944 h 489849"/>
                  <a:gd name="connsiteX22" fmla="*/ 0 w 477244"/>
                  <a:gd name="connsiteY22" fmla="*/ 244472 h 489849"/>
                  <a:gd name="connsiteX23" fmla="*/ 238622 w 477244"/>
                  <a:gd name="connsiteY23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377449 w 477244"/>
                  <a:gd name="connsiteY17" fmla="*/ 332005 h 489849"/>
                  <a:gd name="connsiteX18" fmla="*/ 471112 w 477244"/>
                  <a:gd name="connsiteY18" fmla="*/ 371085 h 489849"/>
                  <a:gd name="connsiteX19" fmla="*/ 379824 w 477244"/>
                  <a:gd name="connsiteY19" fmla="*/ 445572 h 489849"/>
                  <a:gd name="connsiteX20" fmla="*/ 238622 w 477244"/>
                  <a:gd name="connsiteY20" fmla="*/ 488944 h 489849"/>
                  <a:gd name="connsiteX21" fmla="*/ 0 w 477244"/>
                  <a:gd name="connsiteY21" fmla="*/ 244472 h 489849"/>
                  <a:gd name="connsiteX22" fmla="*/ 238622 w 477244"/>
                  <a:gd name="connsiteY22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91558"/>
                  <a:gd name="connsiteX1" fmla="*/ 329182 w 477244"/>
                  <a:gd name="connsiteY1" fmla="*/ 314225 h 491558"/>
                  <a:gd name="connsiteX2" fmla="*/ 328906 w 477244"/>
                  <a:gd name="connsiteY2" fmla="*/ 314930 h 491558"/>
                  <a:gd name="connsiteX3" fmla="*/ 328620 w 477244"/>
                  <a:gd name="connsiteY3" fmla="*/ 314225 h 491558"/>
                  <a:gd name="connsiteX4" fmla="*/ 230640 w 477244"/>
                  <a:gd name="connsiteY4" fmla="*/ 72173 h 491558"/>
                  <a:gd name="connsiteX5" fmla="*/ 109957 w 477244"/>
                  <a:gd name="connsiteY5" fmla="*/ 189046 h 491558"/>
                  <a:gd name="connsiteX6" fmla="*/ 110485 w 477244"/>
                  <a:gd name="connsiteY6" fmla="*/ 191576 h 491558"/>
                  <a:gd name="connsiteX7" fmla="*/ 350794 w 477244"/>
                  <a:gd name="connsiteY7" fmla="*/ 191576 h 491558"/>
                  <a:gd name="connsiteX8" fmla="*/ 351322 w 477244"/>
                  <a:gd name="connsiteY8" fmla="*/ 189046 h 491558"/>
                  <a:gd name="connsiteX9" fmla="*/ 230640 w 477244"/>
                  <a:gd name="connsiteY9" fmla="*/ 72173 h 491558"/>
                  <a:gd name="connsiteX10" fmla="*/ 238622 w 477244"/>
                  <a:gd name="connsiteY10" fmla="*/ 0 h 491558"/>
                  <a:gd name="connsiteX11" fmla="*/ 477244 w 477244"/>
                  <a:gd name="connsiteY11" fmla="*/ 244472 h 491558"/>
                  <a:gd name="connsiteX12" fmla="*/ 475101 w 477244"/>
                  <a:gd name="connsiteY12" fmla="*/ 266254 h 491558"/>
                  <a:gd name="connsiteX13" fmla="*/ 121998 w 477244"/>
                  <a:gd name="connsiteY13" fmla="*/ 266254 h 491558"/>
                  <a:gd name="connsiteX14" fmla="*/ 121998 w 477244"/>
                  <a:gd name="connsiteY14" fmla="*/ 314225 h 491558"/>
                  <a:gd name="connsiteX15" fmla="*/ 123932 w 477244"/>
                  <a:gd name="connsiteY15" fmla="*/ 314225 h 491558"/>
                  <a:gd name="connsiteX16" fmla="*/ 377449 w 477244"/>
                  <a:gd name="connsiteY16" fmla="*/ 332005 h 491558"/>
                  <a:gd name="connsiteX17" fmla="*/ 471112 w 477244"/>
                  <a:gd name="connsiteY17" fmla="*/ 371085 h 491558"/>
                  <a:gd name="connsiteX18" fmla="*/ 238622 w 477244"/>
                  <a:gd name="connsiteY18" fmla="*/ 488944 h 491558"/>
                  <a:gd name="connsiteX19" fmla="*/ 0 w 477244"/>
                  <a:gd name="connsiteY19" fmla="*/ 244472 h 491558"/>
                  <a:gd name="connsiteX20" fmla="*/ 238622 w 477244"/>
                  <a:gd name="connsiteY20" fmla="*/ 0 h 491558"/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328620 w 477244"/>
                  <a:gd name="connsiteY3" fmla="*/ 314225 h 488944"/>
                  <a:gd name="connsiteX4" fmla="*/ 230640 w 477244"/>
                  <a:gd name="connsiteY4" fmla="*/ 72173 h 488944"/>
                  <a:gd name="connsiteX5" fmla="*/ 109957 w 477244"/>
                  <a:gd name="connsiteY5" fmla="*/ 189046 h 488944"/>
                  <a:gd name="connsiteX6" fmla="*/ 110485 w 477244"/>
                  <a:gd name="connsiteY6" fmla="*/ 191576 h 488944"/>
                  <a:gd name="connsiteX7" fmla="*/ 350794 w 477244"/>
                  <a:gd name="connsiteY7" fmla="*/ 191576 h 488944"/>
                  <a:gd name="connsiteX8" fmla="*/ 351322 w 477244"/>
                  <a:gd name="connsiteY8" fmla="*/ 189046 h 488944"/>
                  <a:gd name="connsiteX9" fmla="*/ 230640 w 477244"/>
                  <a:gd name="connsiteY9" fmla="*/ 72173 h 488944"/>
                  <a:gd name="connsiteX10" fmla="*/ 238622 w 477244"/>
                  <a:gd name="connsiteY10" fmla="*/ 0 h 488944"/>
                  <a:gd name="connsiteX11" fmla="*/ 477244 w 477244"/>
                  <a:gd name="connsiteY11" fmla="*/ 244472 h 488944"/>
                  <a:gd name="connsiteX12" fmla="*/ 475101 w 477244"/>
                  <a:gd name="connsiteY12" fmla="*/ 266254 h 488944"/>
                  <a:gd name="connsiteX13" fmla="*/ 121998 w 477244"/>
                  <a:gd name="connsiteY13" fmla="*/ 266254 h 488944"/>
                  <a:gd name="connsiteX14" fmla="*/ 121998 w 477244"/>
                  <a:gd name="connsiteY14" fmla="*/ 314225 h 488944"/>
                  <a:gd name="connsiteX15" fmla="*/ 123932 w 477244"/>
                  <a:gd name="connsiteY15" fmla="*/ 314225 h 488944"/>
                  <a:gd name="connsiteX16" fmla="*/ 377449 w 477244"/>
                  <a:gd name="connsiteY16" fmla="*/ 332005 h 488944"/>
                  <a:gd name="connsiteX17" fmla="*/ 471112 w 477244"/>
                  <a:gd name="connsiteY17" fmla="*/ 371085 h 488944"/>
                  <a:gd name="connsiteX18" fmla="*/ 238622 w 477244"/>
                  <a:gd name="connsiteY18" fmla="*/ 488944 h 488944"/>
                  <a:gd name="connsiteX19" fmla="*/ 0 w 477244"/>
                  <a:gd name="connsiteY19" fmla="*/ 244472 h 488944"/>
                  <a:gd name="connsiteX20" fmla="*/ 238622 w 477244"/>
                  <a:gd name="connsiteY20" fmla="*/ 0 h 488944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8760"/>
                  <a:gd name="connsiteX1" fmla="*/ 329182 w 477244"/>
                  <a:gd name="connsiteY1" fmla="*/ 314225 h 498760"/>
                  <a:gd name="connsiteX2" fmla="*/ 328906 w 477244"/>
                  <a:gd name="connsiteY2" fmla="*/ 314930 h 498760"/>
                  <a:gd name="connsiteX3" fmla="*/ 328620 w 477244"/>
                  <a:gd name="connsiteY3" fmla="*/ 314225 h 498760"/>
                  <a:gd name="connsiteX4" fmla="*/ 230640 w 477244"/>
                  <a:gd name="connsiteY4" fmla="*/ 72173 h 498760"/>
                  <a:gd name="connsiteX5" fmla="*/ 109957 w 477244"/>
                  <a:gd name="connsiteY5" fmla="*/ 189046 h 498760"/>
                  <a:gd name="connsiteX6" fmla="*/ 110485 w 477244"/>
                  <a:gd name="connsiteY6" fmla="*/ 191576 h 498760"/>
                  <a:gd name="connsiteX7" fmla="*/ 350794 w 477244"/>
                  <a:gd name="connsiteY7" fmla="*/ 191576 h 498760"/>
                  <a:gd name="connsiteX8" fmla="*/ 351322 w 477244"/>
                  <a:gd name="connsiteY8" fmla="*/ 189046 h 498760"/>
                  <a:gd name="connsiteX9" fmla="*/ 230640 w 477244"/>
                  <a:gd name="connsiteY9" fmla="*/ 72173 h 498760"/>
                  <a:gd name="connsiteX10" fmla="*/ 238622 w 477244"/>
                  <a:gd name="connsiteY10" fmla="*/ 0 h 498760"/>
                  <a:gd name="connsiteX11" fmla="*/ 477244 w 477244"/>
                  <a:gd name="connsiteY11" fmla="*/ 244472 h 498760"/>
                  <a:gd name="connsiteX12" fmla="*/ 475101 w 477244"/>
                  <a:gd name="connsiteY12" fmla="*/ 266254 h 498760"/>
                  <a:gd name="connsiteX13" fmla="*/ 121998 w 477244"/>
                  <a:gd name="connsiteY13" fmla="*/ 266254 h 498760"/>
                  <a:gd name="connsiteX14" fmla="*/ 121998 w 477244"/>
                  <a:gd name="connsiteY14" fmla="*/ 314225 h 498760"/>
                  <a:gd name="connsiteX15" fmla="*/ 123932 w 477244"/>
                  <a:gd name="connsiteY15" fmla="*/ 314225 h 498760"/>
                  <a:gd name="connsiteX16" fmla="*/ 377449 w 477244"/>
                  <a:gd name="connsiteY16" fmla="*/ 332005 h 498760"/>
                  <a:gd name="connsiteX17" fmla="*/ 471112 w 477244"/>
                  <a:gd name="connsiteY17" fmla="*/ 371085 h 498760"/>
                  <a:gd name="connsiteX18" fmla="*/ 238622 w 477244"/>
                  <a:gd name="connsiteY18" fmla="*/ 488944 h 498760"/>
                  <a:gd name="connsiteX19" fmla="*/ 0 w 477244"/>
                  <a:gd name="connsiteY19" fmla="*/ 244472 h 498760"/>
                  <a:gd name="connsiteX20" fmla="*/ 238622 w 477244"/>
                  <a:gd name="connsiteY20" fmla="*/ 0 h 498760"/>
                  <a:gd name="connsiteX0" fmla="*/ 328620 w 477244"/>
                  <a:gd name="connsiteY0" fmla="*/ 314225 h 489037"/>
                  <a:gd name="connsiteX1" fmla="*/ 329182 w 477244"/>
                  <a:gd name="connsiteY1" fmla="*/ 314225 h 489037"/>
                  <a:gd name="connsiteX2" fmla="*/ 328906 w 477244"/>
                  <a:gd name="connsiteY2" fmla="*/ 314930 h 489037"/>
                  <a:gd name="connsiteX3" fmla="*/ 328620 w 477244"/>
                  <a:gd name="connsiteY3" fmla="*/ 314225 h 489037"/>
                  <a:gd name="connsiteX4" fmla="*/ 230640 w 477244"/>
                  <a:gd name="connsiteY4" fmla="*/ 72173 h 489037"/>
                  <a:gd name="connsiteX5" fmla="*/ 109957 w 477244"/>
                  <a:gd name="connsiteY5" fmla="*/ 189046 h 489037"/>
                  <a:gd name="connsiteX6" fmla="*/ 110485 w 477244"/>
                  <a:gd name="connsiteY6" fmla="*/ 191576 h 489037"/>
                  <a:gd name="connsiteX7" fmla="*/ 350794 w 477244"/>
                  <a:gd name="connsiteY7" fmla="*/ 191576 h 489037"/>
                  <a:gd name="connsiteX8" fmla="*/ 351322 w 477244"/>
                  <a:gd name="connsiteY8" fmla="*/ 189046 h 489037"/>
                  <a:gd name="connsiteX9" fmla="*/ 230640 w 477244"/>
                  <a:gd name="connsiteY9" fmla="*/ 72173 h 489037"/>
                  <a:gd name="connsiteX10" fmla="*/ 238622 w 477244"/>
                  <a:gd name="connsiteY10" fmla="*/ 0 h 489037"/>
                  <a:gd name="connsiteX11" fmla="*/ 477244 w 477244"/>
                  <a:gd name="connsiteY11" fmla="*/ 244472 h 489037"/>
                  <a:gd name="connsiteX12" fmla="*/ 475101 w 477244"/>
                  <a:gd name="connsiteY12" fmla="*/ 266254 h 489037"/>
                  <a:gd name="connsiteX13" fmla="*/ 121998 w 477244"/>
                  <a:gd name="connsiteY13" fmla="*/ 266254 h 489037"/>
                  <a:gd name="connsiteX14" fmla="*/ 121998 w 477244"/>
                  <a:gd name="connsiteY14" fmla="*/ 314225 h 489037"/>
                  <a:gd name="connsiteX15" fmla="*/ 123932 w 477244"/>
                  <a:gd name="connsiteY15" fmla="*/ 314225 h 489037"/>
                  <a:gd name="connsiteX16" fmla="*/ 377449 w 477244"/>
                  <a:gd name="connsiteY16" fmla="*/ 332005 h 489037"/>
                  <a:gd name="connsiteX17" fmla="*/ 471112 w 477244"/>
                  <a:gd name="connsiteY17" fmla="*/ 371085 h 489037"/>
                  <a:gd name="connsiteX18" fmla="*/ 238622 w 477244"/>
                  <a:gd name="connsiteY18" fmla="*/ 488944 h 489037"/>
                  <a:gd name="connsiteX19" fmla="*/ 0 w 477244"/>
                  <a:gd name="connsiteY19" fmla="*/ 244472 h 489037"/>
                  <a:gd name="connsiteX20" fmla="*/ 238622 w 477244"/>
                  <a:gd name="connsiteY20" fmla="*/ 0 h 489037"/>
                  <a:gd name="connsiteX0" fmla="*/ 328741 w 477365"/>
                  <a:gd name="connsiteY0" fmla="*/ 314225 h 506118"/>
                  <a:gd name="connsiteX1" fmla="*/ 329303 w 477365"/>
                  <a:gd name="connsiteY1" fmla="*/ 314225 h 506118"/>
                  <a:gd name="connsiteX2" fmla="*/ 329027 w 477365"/>
                  <a:gd name="connsiteY2" fmla="*/ 314930 h 506118"/>
                  <a:gd name="connsiteX3" fmla="*/ 328741 w 477365"/>
                  <a:gd name="connsiteY3" fmla="*/ 314225 h 506118"/>
                  <a:gd name="connsiteX4" fmla="*/ 230761 w 477365"/>
                  <a:gd name="connsiteY4" fmla="*/ 72173 h 506118"/>
                  <a:gd name="connsiteX5" fmla="*/ 110078 w 477365"/>
                  <a:gd name="connsiteY5" fmla="*/ 189046 h 506118"/>
                  <a:gd name="connsiteX6" fmla="*/ 110606 w 477365"/>
                  <a:gd name="connsiteY6" fmla="*/ 191576 h 506118"/>
                  <a:gd name="connsiteX7" fmla="*/ 350915 w 477365"/>
                  <a:gd name="connsiteY7" fmla="*/ 191576 h 506118"/>
                  <a:gd name="connsiteX8" fmla="*/ 351443 w 477365"/>
                  <a:gd name="connsiteY8" fmla="*/ 189046 h 506118"/>
                  <a:gd name="connsiteX9" fmla="*/ 230761 w 477365"/>
                  <a:gd name="connsiteY9" fmla="*/ 72173 h 506118"/>
                  <a:gd name="connsiteX10" fmla="*/ 238743 w 477365"/>
                  <a:gd name="connsiteY10" fmla="*/ 0 h 506118"/>
                  <a:gd name="connsiteX11" fmla="*/ 477365 w 477365"/>
                  <a:gd name="connsiteY11" fmla="*/ 244472 h 506118"/>
                  <a:gd name="connsiteX12" fmla="*/ 475222 w 477365"/>
                  <a:gd name="connsiteY12" fmla="*/ 266254 h 506118"/>
                  <a:gd name="connsiteX13" fmla="*/ 122119 w 477365"/>
                  <a:gd name="connsiteY13" fmla="*/ 266254 h 506118"/>
                  <a:gd name="connsiteX14" fmla="*/ 122119 w 477365"/>
                  <a:gd name="connsiteY14" fmla="*/ 314225 h 506118"/>
                  <a:gd name="connsiteX15" fmla="*/ 124053 w 477365"/>
                  <a:gd name="connsiteY15" fmla="*/ 314225 h 506118"/>
                  <a:gd name="connsiteX16" fmla="*/ 377570 w 477365"/>
                  <a:gd name="connsiteY16" fmla="*/ 332005 h 506118"/>
                  <a:gd name="connsiteX17" fmla="*/ 471233 w 477365"/>
                  <a:gd name="connsiteY17" fmla="*/ 371085 h 506118"/>
                  <a:gd name="connsiteX18" fmla="*/ 264641 w 477365"/>
                  <a:gd name="connsiteY18" fmla="*/ 506059 h 506118"/>
                  <a:gd name="connsiteX19" fmla="*/ 121 w 477365"/>
                  <a:gd name="connsiteY19" fmla="*/ 244472 h 506118"/>
                  <a:gd name="connsiteX20" fmla="*/ 238743 w 477365"/>
                  <a:gd name="connsiteY20" fmla="*/ 0 h 506118"/>
                  <a:gd name="connsiteX0" fmla="*/ 328741 w 477365"/>
                  <a:gd name="connsiteY0" fmla="*/ 314225 h 506354"/>
                  <a:gd name="connsiteX1" fmla="*/ 329303 w 477365"/>
                  <a:gd name="connsiteY1" fmla="*/ 314225 h 506354"/>
                  <a:gd name="connsiteX2" fmla="*/ 329027 w 477365"/>
                  <a:gd name="connsiteY2" fmla="*/ 314930 h 506354"/>
                  <a:gd name="connsiteX3" fmla="*/ 328741 w 477365"/>
                  <a:gd name="connsiteY3" fmla="*/ 314225 h 506354"/>
                  <a:gd name="connsiteX4" fmla="*/ 230761 w 477365"/>
                  <a:gd name="connsiteY4" fmla="*/ 72173 h 506354"/>
                  <a:gd name="connsiteX5" fmla="*/ 110078 w 477365"/>
                  <a:gd name="connsiteY5" fmla="*/ 189046 h 506354"/>
                  <a:gd name="connsiteX6" fmla="*/ 110606 w 477365"/>
                  <a:gd name="connsiteY6" fmla="*/ 191576 h 506354"/>
                  <a:gd name="connsiteX7" fmla="*/ 350915 w 477365"/>
                  <a:gd name="connsiteY7" fmla="*/ 191576 h 506354"/>
                  <a:gd name="connsiteX8" fmla="*/ 351443 w 477365"/>
                  <a:gd name="connsiteY8" fmla="*/ 189046 h 506354"/>
                  <a:gd name="connsiteX9" fmla="*/ 230761 w 477365"/>
                  <a:gd name="connsiteY9" fmla="*/ 72173 h 506354"/>
                  <a:gd name="connsiteX10" fmla="*/ 238743 w 477365"/>
                  <a:gd name="connsiteY10" fmla="*/ 0 h 506354"/>
                  <a:gd name="connsiteX11" fmla="*/ 477365 w 477365"/>
                  <a:gd name="connsiteY11" fmla="*/ 244472 h 506354"/>
                  <a:gd name="connsiteX12" fmla="*/ 475222 w 477365"/>
                  <a:gd name="connsiteY12" fmla="*/ 266254 h 506354"/>
                  <a:gd name="connsiteX13" fmla="*/ 122119 w 477365"/>
                  <a:gd name="connsiteY13" fmla="*/ 266254 h 506354"/>
                  <a:gd name="connsiteX14" fmla="*/ 122119 w 477365"/>
                  <a:gd name="connsiteY14" fmla="*/ 314225 h 506354"/>
                  <a:gd name="connsiteX15" fmla="*/ 124053 w 477365"/>
                  <a:gd name="connsiteY15" fmla="*/ 314225 h 506354"/>
                  <a:gd name="connsiteX16" fmla="*/ 377570 w 477365"/>
                  <a:gd name="connsiteY16" fmla="*/ 332005 h 506354"/>
                  <a:gd name="connsiteX17" fmla="*/ 471233 w 477365"/>
                  <a:gd name="connsiteY17" fmla="*/ 371085 h 506354"/>
                  <a:gd name="connsiteX18" fmla="*/ 264641 w 477365"/>
                  <a:gd name="connsiteY18" fmla="*/ 506059 h 506354"/>
                  <a:gd name="connsiteX19" fmla="*/ 121 w 477365"/>
                  <a:gd name="connsiteY19" fmla="*/ 244472 h 506354"/>
                  <a:gd name="connsiteX20" fmla="*/ 238743 w 477365"/>
                  <a:gd name="connsiteY20" fmla="*/ 0 h 506354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80614 w 477446"/>
                  <a:gd name="connsiteY6" fmla="*/ 206396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268283 w 477446"/>
                  <a:gd name="connsiteY0" fmla="*/ 345332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68283 w 477446"/>
                  <a:gd name="connsiteY3" fmla="*/ 345332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9108 w 477446"/>
                  <a:gd name="connsiteY0" fmla="*/ 315081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48499 w 477446"/>
                  <a:gd name="connsiteY3" fmla="*/ 69943 h 506505"/>
                  <a:gd name="connsiteX4" fmla="*/ 125698 w 477446"/>
                  <a:gd name="connsiteY4" fmla="*/ 194087 h 506505"/>
                  <a:gd name="connsiteX5" fmla="*/ 350996 w 477446"/>
                  <a:gd name="connsiteY5" fmla="*/ 191727 h 506505"/>
                  <a:gd name="connsiteX6" fmla="*/ 351524 w 477446"/>
                  <a:gd name="connsiteY6" fmla="*/ 189197 h 506505"/>
                  <a:gd name="connsiteX7" fmla="*/ 248499 w 477446"/>
                  <a:gd name="connsiteY7" fmla="*/ 69943 h 506505"/>
                  <a:gd name="connsiteX8" fmla="*/ 238824 w 477446"/>
                  <a:gd name="connsiteY8" fmla="*/ 151 h 506505"/>
                  <a:gd name="connsiteX9" fmla="*/ 477446 w 477446"/>
                  <a:gd name="connsiteY9" fmla="*/ 244623 h 506505"/>
                  <a:gd name="connsiteX10" fmla="*/ 475303 w 477446"/>
                  <a:gd name="connsiteY10" fmla="*/ 266405 h 506505"/>
                  <a:gd name="connsiteX11" fmla="*/ 122200 w 477446"/>
                  <a:gd name="connsiteY11" fmla="*/ 266405 h 506505"/>
                  <a:gd name="connsiteX12" fmla="*/ 122200 w 477446"/>
                  <a:gd name="connsiteY12" fmla="*/ 314376 h 506505"/>
                  <a:gd name="connsiteX13" fmla="*/ 124134 w 477446"/>
                  <a:gd name="connsiteY13" fmla="*/ 314376 h 506505"/>
                  <a:gd name="connsiteX14" fmla="*/ 377651 w 477446"/>
                  <a:gd name="connsiteY14" fmla="*/ 332156 h 506505"/>
                  <a:gd name="connsiteX15" fmla="*/ 471314 w 477446"/>
                  <a:gd name="connsiteY15" fmla="*/ 371236 h 506505"/>
                  <a:gd name="connsiteX16" fmla="*/ 264722 w 477446"/>
                  <a:gd name="connsiteY16" fmla="*/ 506210 h 506505"/>
                  <a:gd name="connsiteX17" fmla="*/ 202 w 477446"/>
                  <a:gd name="connsiteY17" fmla="*/ 244623 h 506505"/>
                  <a:gd name="connsiteX18" fmla="*/ 238824 w 477446"/>
                  <a:gd name="connsiteY18" fmla="*/ 151 h 506505"/>
                  <a:gd name="connsiteX0" fmla="*/ 248499 w 477446"/>
                  <a:gd name="connsiteY0" fmla="*/ 69943 h 506505"/>
                  <a:gd name="connsiteX1" fmla="*/ 125698 w 477446"/>
                  <a:gd name="connsiteY1" fmla="*/ 194087 h 506505"/>
                  <a:gd name="connsiteX2" fmla="*/ 350996 w 477446"/>
                  <a:gd name="connsiteY2" fmla="*/ 191727 h 506505"/>
                  <a:gd name="connsiteX3" fmla="*/ 351524 w 477446"/>
                  <a:gd name="connsiteY3" fmla="*/ 189197 h 506505"/>
                  <a:gd name="connsiteX4" fmla="*/ 248499 w 477446"/>
                  <a:gd name="connsiteY4" fmla="*/ 69943 h 506505"/>
                  <a:gd name="connsiteX5" fmla="*/ 238824 w 477446"/>
                  <a:gd name="connsiteY5" fmla="*/ 151 h 506505"/>
                  <a:gd name="connsiteX6" fmla="*/ 477446 w 477446"/>
                  <a:gd name="connsiteY6" fmla="*/ 244623 h 506505"/>
                  <a:gd name="connsiteX7" fmla="*/ 475303 w 477446"/>
                  <a:gd name="connsiteY7" fmla="*/ 266405 h 506505"/>
                  <a:gd name="connsiteX8" fmla="*/ 122200 w 477446"/>
                  <a:gd name="connsiteY8" fmla="*/ 266405 h 506505"/>
                  <a:gd name="connsiteX9" fmla="*/ 122200 w 477446"/>
                  <a:gd name="connsiteY9" fmla="*/ 314376 h 506505"/>
                  <a:gd name="connsiteX10" fmla="*/ 124134 w 477446"/>
                  <a:gd name="connsiteY10" fmla="*/ 314376 h 506505"/>
                  <a:gd name="connsiteX11" fmla="*/ 377651 w 477446"/>
                  <a:gd name="connsiteY11" fmla="*/ 332156 h 506505"/>
                  <a:gd name="connsiteX12" fmla="*/ 471314 w 477446"/>
                  <a:gd name="connsiteY12" fmla="*/ 371236 h 506505"/>
                  <a:gd name="connsiteX13" fmla="*/ 264722 w 477446"/>
                  <a:gd name="connsiteY13" fmla="*/ 506210 h 506505"/>
                  <a:gd name="connsiteX14" fmla="*/ 202 w 477446"/>
                  <a:gd name="connsiteY14" fmla="*/ 244623 h 506505"/>
                  <a:gd name="connsiteX15" fmla="*/ 238824 w 477446"/>
                  <a:gd name="connsiteY15" fmla="*/ 151 h 50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77446" h="506505">
                    <a:moveTo>
                      <a:pt x="248499" y="69943"/>
                    </a:moveTo>
                    <a:cubicBezTo>
                      <a:pt x="173024" y="75521"/>
                      <a:pt x="130742" y="96202"/>
                      <a:pt x="125698" y="194087"/>
                    </a:cubicBezTo>
                    <a:lnTo>
                      <a:pt x="350996" y="191727"/>
                    </a:lnTo>
                    <a:lnTo>
                      <a:pt x="351524" y="189197"/>
                    </a:lnTo>
                    <a:cubicBezTo>
                      <a:pt x="351524" y="124650"/>
                      <a:pt x="323974" y="64365"/>
                      <a:pt x="248499" y="69943"/>
                    </a:cubicBezTo>
                    <a:close/>
                    <a:moveTo>
                      <a:pt x="238824" y="151"/>
                    </a:moveTo>
                    <a:cubicBezTo>
                      <a:pt x="417229" y="-4739"/>
                      <a:pt x="477446" y="109605"/>
                      <a:pt x="477446" y="244623"/>
                    </a:cubicBezTo>
                    <a:lnTo>
                      <a:pt x="475303" y="266405"/>
                    </a:lnTo>
                    <a:lnTo>
                      <a:pt x="122200" y="266405"/>
                    </a:lnTo>
                    <a:lnTo>
                      <a:pt x="122200" y="314376"/>
                    </a:lnTo>
                    <a:lnTo>
                      <a:pt x="124134" y="314376"/>
                    </a:lnTo>
                    <a:cubicBezTo>
                      <a:pt x="200870" y="481667"/>
                      <a:pt x="363072" y="409357"/>
                      <a:pt x="377651" y="332156"/>
                    </a:cubicBezTo>
                    <a:lnTo>
                      <a:pt x="471314" y="371236"/>
                    </a:lnTo>
                    <a:cubicBezTo>
                      <a:pt x="448176" y="397393"/>
                      <a:pt x="380464" y="501868"/>
                      <a:pt x="264722" y="506210"/>
                    </a:cubicBezTo>
                    <a:cubicBezTo>
                      <a:pt x="32751" y="514912"/>
                      <a:pt x="4518" y="328966"/>
                      <a:pt x="202" y="244623"/>
                    </a:cubicBezTo>
                    <a:cubicBezTo>
                      <a:pt x="-4114" y="160280"/>
                      <a:pt x="60419" y="5041"/>
                      <a:pt x="238824" y="151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" name="Freeform 19"/>
              <p:cNvSpPr/>
              <p:nvPr userDrawn="1"/>
            </p:nvSpPr>
            <p:spPr>
              <a:xfrm>
                <a:off x="9364110" y="-692683"/>
                <a:ext cx="449163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>
              <a:xfrm rot="11700000">
                <a:off x="9910855" y="-684388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" name="Freeform 21"/>
              <p:cNvSpPr/>
              <p:nvPr userDrawn="1"/>
            </p:nvSpPr>
            <p:spPr>
              <a:xfrm rot="11700000">
                <a:off x="10484007" y="-688360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3" name="Freeform 22"/>
              <p:cNvSpPr/>
              <p:nvPr userDrawn="1"/>
            </p:nvSpPr>
            <p:spPr>
              <a:xfrm>
                <a:off x="11687139" y="-680173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4" name="Freeform 23"/>
              <p:cNvSpPr/>
              <p:nvPr userDrawn="1"/>
            </p:nvSpPr>
            <p:spPr>
              <a:xfrm>
                <a:off x="4815307" y="-692683"/>
                <a:ext cx="449162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5" name="Freeform 24"/>
              <p:cNvSpPr/>
              <p:nvPr userDrawn="1"/>
            </p:nvSpPr>
            <p:spPr>
              <a:xfrm>
                <a:off x="6290230" y="-682574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534" y="-12192"/>
            <a:ext cx="9069228" cy="687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74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only 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68325"/>
            <a:ext cx="10515600" cy="1325563"/>
          </a:xfrm>
          <a:prstGeom prst="rect">
            <a:avLst/>
          </a:prstGeom>
        </p:spPr>
        <p:txBody>
          <a:bodyPr/>
          <a:lstStyle>
            <a:lvl1pPr>
              <a:spcBef>
                <a:spcPts val="800"/>
              </a:spcBef>
              <a:defRPr sz="4100" b="1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Insert slide headline</a:t>
            </a:r>
            <a:br>
              <a:rPr lang="en-US" dirty="0"/>
            </a:br>
            <a:r>
              <a:rPr lang="en-US" dirty="0"/>
              <a:t>or topic title maximum 2 lines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838200" y="1883570"/>
            <a:ext cx="9829800" cy="8342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400"/>
              </a:spcBef>
              <a:buNone/>
              <a:defRPr sz="2000" baseline="0">
                <a:solidFill>
                  <a:srgbClr val="0095A5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maximum 2 lines here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483" y="6448167"/>
            <a:ext cx="580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CB5CD8A2-17DD-477B-88E2-9F56A10AB6E6}" type="slidenum">
              <a:rPr lang="en-SG" smtClean="0"/>
              <a:pPr>
                <a:defRPr/>
              </a:pPr>
              <a:t>‹#›</a:t>
            </a:fld>
            <a:endParaRPr lang="en-SG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8200" y="3084256"/>
            <a:ext cx="3365501" cy="31895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60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419600" y="3084256"/>
            <a:ext cx="3365501" cy="3189544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buClr>
                <a:schemeClr val="accent5"/>
              </a:buClr>
              <a:buSzPct val="150000"/>
              <a:buFont typeface="Arial" charset="0"/>
              <a:buChar char="•"/>
              <a:defRPr sz="160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7988299" y="3084256"/>
            <a:ext cx="3365501" cy="3189544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buClr>
                <a:schemeClr val="accent5"/>
              </a:buClr>
              <a:buSzPct val="150000"/>
              <a:buFont typeface="Arial" charset="0"/>
              <a:buChar char="•"/>
              <a:defRPr sz="1600" baseline="0">
                <a:latin typeface="Arial" charset="0"/>
                <a:ea typeface="Arial" charset="0"/>
                <a:cs typeface="Arial" charset="0"/>
              </a:defRPr>
            </a:lvl1pPr>
            <a:lvl2pPr marL="685800" indent="-228600">
              <a:lnSpc>
                <a:spcPct val="120000"/>
              </a:lnSpc>
              <a:buClr>
                <a:schemeClr val="accent5"/>
              </a:buClr>
              <a:buSzPct val="100000"/>
              <a:buFont typeface="Courier New" charset="0"/>
              <a:buChar char="o"/>
              <a:defRPr sz="1600"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3084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483" y="6448167"/>
            <a:ext cx="580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CB5CD8A2-17DD-477B-88E2-9F56A10AB6E6}" type="slidenum">
              <a:rPr lang="en-SG" smtClean="0"/>
              <a:pPr>
                <a:defRPr/>
              </a:pPr>
              <a:t>‹#›</a:t>
            </a:fld>
            <a:endParaRPr lang="en-SG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0981336" y="282406"/>
            <a:ext cx="936459" cy="322975"/>
            <a:chOff x="4305449" y="-79513"/>
            <a:chExt cx="3035217" cy="1046814"/>
          </a:xfrm>
        </p:grpSpPr>
        <p:grpSp>
          <p:nvGrpSpPr>
            <p:cNvPr id="4" name="Group 3"/>
            <p:cNvGrpSpPr/>
            <p:nvPr userDrawn="1"/>
          </p:nvGrpSpPr>
          <p:grpSpPr>
            <a:xfrm>
              <a:off x="4305449" y="-79513"/>
              <a:ext cx="3035217" cy="800931"/>
              <a:chOff x="4305449" y="-79513"/>
              <a:chExt cx="3035217" cy="800931"/>
            </a:xfrm>
            <a:solidFill>
              <a:srgbClr val="006772"/>
            </a:solidFill>
          </p:grpSpPr>
          <p:grpSp>
            <p:nvGrpSpPr>
              <p:cNvPr id="20" name="Group 19"/>
              <p:cNvGrpSpPr/>
              <p:nvPr userDrawn="1"/>
            </p:nvGrpSpPr>
            <p:grpSpPr>
              <a:xfrm>
                <a:off x="4305449" y="-79513"/>
                <a:ext cx="3035217" cy="800931"/>
                <a:chOff x="17228" y="-4174521"/>
                <a:chExt cx="12103952" cy="3193981"/>
              </a:xfrm>
              <a:grpFill/>
            </p:grpSpPr>
            <p:sp>
              <p:nvSpPr>
                <p:cNvPr id="22" name="Freeform 21"/>
                <p:cNvSpPr/>
                <p:nvPr userDrawn="1"/>
              </p:nvSpPr>
              <p:spPr>
                <a:xfrm>
                  <a:off x="3960796" y="-3886061"/>
                  <a:ext cx="8160384" cy="2652991"/>
                </a:xfrm>
                <a:custGeom>
                  <a:avLst/>
                  <a:gdLst>
                    <a:gd name="connsiteX0" fmla="*/ 1653565 w 8160383"/>
                    <a:gd name="connsiteY0" fmla="*/ 13759 h 2652992"/>
                    <a:gd name="connsiteX1" fmla="*/ 2599361 w 8160383"/>
                    <a:gd name="connsiteY1" fmla="*/ 869900 h 2652992"/>
                    <a:gd name="connsiteX2" fmla="*/ 2599361 w 8160383"/>
                    <a:gd name="connsiteY2" fmla="*/ 2610749 h 2652992"/>
                    <a:gd name="connsiteX3" fmla="*/ 1633591 w 8160383"/>
                    <a:gd name="connsiteY3" fmla="*/ 2610749 h 2652992"/>
                    <a:gd name="connsiteX4" fmla="*/ 1633591 w 8160383"/>
                    <a:gd name="connsiteY4" fmla="*/ 1280866 h 2652992"/>
                    <a:gd name="connsiteX5" fmla="*/ 965770 w 8160383"/>
                    <a:gd name="connsiteY5" fmla="*/ 1280866 h 2652992"/>
                    <a:gd name="connsiteX6" fmla="*/ 965770 w 8160383"/>
                    <a:gd name="connsiteY6" fmla="*/ 2610750 h 2652992"/>
                    <a:gd name="connsiteX7" fmla="*/ 0 w 8160383"/>
                    <a:gd name="connsiteY7" fmla="*/ 2610750 h 2652992"/>
                    <a:gd name="connsiteX8" fmla="*/ 0 w 8160383"/>
                    <a:gd name="connsiteY8" fmla="*/ 37568 h 2652992"/>
                    <a:gd name="connsiteX9" fmla="*/ 965770 w 8160383"/>
                    <a:gd name="connsiteY9" fmla="*/ 37568 h 2652992"/>
                    <a:gd name="connsiteX10" fmla="*/ 965770 w 8160383"/>
                    <a:gd name="connsiteY10" fmla="*/ 561675 h 2652992"/>
                    <a:gd name="connsiteX11" fmla="*/ 1653565 w 8160383"/>
                    <a:gd name="connsiteY11" fmla="*/ 13759 h 2652992"/>
                    <a:gd name="connsiteX12" fmla="*/ 6841206 w 8160383"/>
                    <a:gd name="connsiteY12" fmla="*/ 176 h 2652992"/>
                    <a:gd name="connsiteX13" fmla="*/ 8070629 w 8160383"/>
                    <a:gd name="connsiteY13" fmla="*/ 806236 h 2652992"/>
                    <a:gd name="connsiteX14" fmla="*/ 7183617 w 8160383"/>
                    <a:gd name="connsiteY14" fmla="*/ 807828 h 2652992"/>
                    <a:gd name="connsiteX15" fmla="*/ 6805700 w 8160383"/>
                    <a:gd name="connsiteY15" fmla="*/ 563077 h 2652992"/>
                    <a:gd name="connsiteX16" fmla="*/ 6767460 w 8160383"/>
                    <a:gd name="connsiteY16" fmla="*/ 891261 h 2652992"/>
                    <a:gd name="connsiteX17" fmla="*/ 8158218 w 8160383"/>
                    <a:gd name="connsiteY17" fmla="*/ 1745402 h 2652992"/>
                    <a:gd name="connsiteX18" fmla="*/ 7061163 w 8160383"/>
                    <a:gd name="connsiteY18" fmla="*/ 2652823 h 2652992"/>
                    <a:gd name="connsiteX19" fmla="*/ 5653484 w 8160383"/>
                    <a:gd name="connsiteY19" fmla="*/ 1759978 h 2652992"/>
                    <a:gd name="connsiteX20" fmla="*/ 6524332 w 8160383"/>
                    <a:gd name="connsiteY20" fmla="*/ 1759978 h 2652992"/>
                    <a:gd name="connsiteX21" fmla="*/ 6981879 w 8160383"/>
                    <a:gd name="connsiteY21" fmla="*/ 2042352 h 2652992"/>
                    <a:gd name="connsiteX22" fmla="*/ 7193959 w 8160383"/>
                    <a:gd name="connsiteY22" fmla="*/ 1799971 h 2652992"/>
                    <a:gd name="connsiteX23" fmla="*/ 5885307 w 8160383"/>
                    <a:gd name="connsiteY23" fmla="*/ 1299445 h 2652992"/>
                    <a:gd name="connsiteX24" fmla="*/ 5676997 w 8160383"/>
                    <a:gd name="connsiteY24" fmla="*/ 769772 h 2652992"/>
                    <a:gd name="connsiteX25" fmla="*/ 6841206 w 8160383"/>
                    <a:gd name="connsiteY25" fmla="*/ 176 h 2652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8160383" h="2652992">
                      <a:moveTo>
                        <a:pt x="1653565" y="13759"/>
                      </a:moveTo>
                      <a:cubicBezTo>
                        <a:pt x="2101587" y="-15639"/>
                        <a:pt x="2602364" y="241242"/>
                        <a:pt x="2599361" y="869900"/>
                      </a:cubicBezTo>
                      <a:lnTo>
                        <a:pt x="2599361" y="2610749"/>
                      </a:lnTo>
                      <a:lnTo>
                        <a:pt x="1633591" y="2610749"/>
                      </a:lnTo>
                      <a:lnTo>
                        <a:pt x="1633591" y="1280866"/>
                      </a:lnTo>
                      <a:cubicBezTo>
                        <a:pt x="1635101" y="509902"/>
                        <a:pt x="964260" y="707125"/>
                        <a:pt x="965770" y="1280866"/>
                      </a:cubicBezTo>
                      <a:lnTo>
                        <a:pt x="965770" y="2610750"/>
                      </a:lnTo>
                      <a:lnTo>
                        <a:pt x="0" y="2610750"/>
                      </a:lnTo>
                      <a:lnTo>
                        <a:pt x="0" y="37568"/>
                      </a:lnTo>
                      <a:lnTo>
                        <a:pt x="965770" y="37568"/>
                      </a:lnTo>
                      <a:lnTo>
                        <a:pt x="965770" y="561675"/>
                      </a:lnTo>
                      <a:cubicBezTo>
                        <a:pt x="988553" y="232672"/>
                        <a:pt x="1305103" y="36625"/>
                        <a:pt x="1653565" y="13759"/>
                      </a:cubicBezTo>
                      <a:close/>
                      <a:moveTo>
                        <a:pt x="6841206" y="176"/>
                      </a:moveTo>
                      <a:cubicBezTo>
                        <a:pt x="7439410" y="-7655"/>
                        <a:pt x="8048483" y="247124"/>
                        <a:pt x="8070629" y="806236"/>
                      </a:cubicBezTo>
                      <a:lnTo>
                        <a:pt x="7183617" y="807828"/>
                      </a:lnTo>
                      <a:cubicBezTo>
                        <a:pt x="7104159" y="549454"/>
                        <a:pt x="6897080" y="564971"/>
                        <a:pt x="6805700" y="563077"/>
                      </a:cubicBezTo>
                      <a:cubicBezTo>
                        <a:pt x="6679041" y="560452"/>
                        <a:pt x="6493930" y="782209"/>
                        <a:pt x="6767460" y="891261"/>
                      </a:cubicBezTo>
                      <a:cubicBezTo>
                        <a:pt x="7358080" y="1037585"/>
                        <a:pt x="8110665" y="998581"/>
                        <a:pt x="8158218" y="1745402"/>
                      </a:cubicBezTo>
                      <a:cubicBezTo>
                        <a:pt x="8205131" y="2482166"/>
                        <a:pt x="7478619" y="2650394"/>
                        <a:pt x="7061163" y="2652823"/>
                      </a:cubicBezTo>
                      <a:cubicBezTo>
                        <a:pt x="6643707" y="2655252"/>
                        <a:pt x="5734541" y="2643670"/>
                        <a:pt x="5653484" y="1759978"/>
                      </a:cubicBezTo>
                      <a:lnTo>
                        <a:pt x="6524332" y="1759978"/>
                      </a:lnTo>
                      <a:cubicBezTo>
                        <a:pt x="6535896" y="1812580"/>
                        <a:pt x="6583339" y="2060931"/>
                        <a:pt x="6981879" y="2042352"/>
                      </a:cubicBezTo>
                      <a:cubicBezTo>
                        <a:pt x="7148473" y="2032694"/>
                        <a:pt x="7188597" y="1971983"/>
                        <a:pt x="7193959" y="1799971"/>
                      </a:cubicBezTo>
                      <a:cubicBezTo>
                        <a:pt x="7127954" y="1574433"/>
                        <a:pt x="6361347" y="1730241"/>
                        <a:pt x="5885307" y="1299445"/>
                      </a:cubicBezTo>
                      <a:cubicBezTo>
                        <a:pt x="5783945" y="1175428"/>
                        <a:pt x="5685829" y="1070756"/>
                        <a:pt x="5676997" y="769772"/>
                      </a:cubicBezTo>
                      <a:cubicBezTo>
                        <a:pt x="5655668" y="278446"/>
                        <a:pt x="6243003" y="8006"/>
                        <a:pt x="6841206" y="1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SG" sz="1800" dirty="0"/>
                </a:p>
              </p:txBody>
            </p:sp>
            <p:sp>
              <p:nvSpPr>
                <p:cNvPr id="23" name="Freeform 22"/>
                <p:cNvSpPr/>
                <p:nvPr userDrawn="1"/>
              </p:nvSpPr>
              <p:spPr>
                <a:xfrm>
                  <a:off x="17228" y="-4174521"/>
                  <a:ext cx="3182613" cy="3193981"/>
                </a:xfrm>
                <a:custGeom>
                  <a:avLst/>
                  <a:gdLst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34558 w 3182612"/>
                    <a:gd name="connsiteY3" fmla="*/ 650674 h 3193981"/>
                    <a:gd name="connsiteX4" fmla="*/ 3182612 w 3182612"/>
                    <a:gd name="connsiteY4" fmla="*/ 618275 h 3193981"/>
                    <a:gd name="connsiteX5" fmla="*/ 3182612 w 3182612"/>
                    <a:gd name="connsiteY5" fmla="*/ 3193981 h 3193981"/>
                    <a:gd name="connsiteX6" fmla="*/ 582846 w 3182612"/>
                    <a:gd name="connsiteY6" fmla="*/ 3193981 h 3193981"/>
                    <a:gd name="connsiteX7" fmla="*/ 2808645 w 3182612"/>
                    <a:gd name="connsiteY7" fmla="*/ 60445 h 3193981"/>
                    <a:gd name="connsiteX8" fmla="*/ 0 w 3182612"/>
                    <a:gd name="connsiteY8" fmla="*/ 0 h 3193981"/>
                    <a:gd name="connsiteX9" fmla="*/ 2536896 w 3182612"/>
                    <a:gd name="connsiteY9" fmla="*/ 0 h 3193981"/>
                    <a:gd name="connsiteX10" fmla="*/ 177523 w 3182612"/>
                    <a:gd name="connsiteY10" fmla="*/ 3018007 h 3193981"/>
                    <a:gd name="connsiteX11" fmla="*/ 99978 w 3182612"/>
                    <a:gd name="connsiteY11" fmla="*/ 2963230 h 3193981"/>
                    <a:gd name="connsiteX12" fmla="*/ 99978 w 3182612"/>
                    <a:gd name="connsiteY12" fmla="*/ 2959228 h 3193981"/>
                    <a:gd name="connsiteX13" fmla="*/ 131118 w 3182612"/>
                    <a:gd name="connsiteY13" fmla="*/ 2962367 h 3193981"/>
                    <a:gd name="connsiteX14" fmla="*/ 370911 w 3182612"/>
                    <a:gd name="connsiteY14" fmla="*/ 2722574 h 3193981"/>
                    <a:gd name="connsiteX15" fmla="*/ 131118 w 3182612"/>
                    <a:gd name="connsiteY15" fmla="*/ 2482781 h 3193981"/>
                    <a:gd name="connsiteX16" fmla="*/ 37780 w 3182612"/>
                    <a:gd name="connsiteY16" fmla="*/ 2501625 h 3193981"/>
                    <a:gd name="connsiteX17" fmla="*/ 0 w 3182612"/>
                    <a:gd name="connsiteY17" fmla="*/ 2527097 h 3193981"/>
                    <a:gd name="connsiteX18" fmla="*/ 0 w 3182612"/>
                    <a:gd name="connsiteY18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82612" h="3193981">
                      <a:moveTo>
                        <a:pt x="2808645" y="60445"/>
                      </a:moveTo>
                      <a:cubicBezTo>
                        <a:pt x="2933801" y="32646"/>
                        <a:pt x="3045178" y="164190"/>
                        <a:pt x="3043975" y="225737"/>
                      </a:cubicBezTo>
                      <a:cubicBezTo>
                        <a:pt x="2706941" y="128667"/>
                        <a:pt x="2672010" y="842419"/>
                        <a:pt x="3182612" y="618275"/>
                      </a:cubicBezTo>
                      <a:lnTo>
                        <a:pt x="3182612" y="3193981"/>
                      </a:lnTo>
                      <a:lnTo>
                        <a:pt x="582846" y="3193981"/>
                      </a:lnTo>
                      <a:cubicBezTo>
                        <a:pt x="1701296" y="2696316"/>
                        <a:pt x="2174290" y="127804"/>
                        <a:pt x="2808645" y="60445"/>
                      </a:cubicBezTo>
                      <a:close/>
                      <a:moveTo>
                        <a:pt x="0" y="0"/>
                      </a:moveTo>
                      <a:lnTo>
                        <a:pt x="2536896" y="0"/>
                      </a:lnTo>
                      <a:cubicBezTo>
                        <a:pt x="1419927" y="471719"/>
                        <a:pt x="974610" y="3475583"/>
                        <a:pt x="177523" y="3018007"/>
                      </a:cubicBezTo>
                      <a:lnTo>
                        <a:pt x="99978" y="2963230"/>
                      </a:lnTo>
                      <a:lnTo>
                        <a:pt x="99978" y="2959228"/>
                      </a:lnTo>
                      <a:lnTo>
                        <a:pt x="131118" y="2962367"/>
                      </a:lnTo>
                      <a:cubicBezTo>
                        <a:pt x="263552" y="2962367"/>
                        <a:pt x="370911" y="2855008"/>
                        <a:pt x="370911" y="2722574"/>
                      </a:cubicBezTo>
                      <a:cubicBezTo>
                        <a:pt x="370911" y="2590140"/>
                        <a:pt x="263552" y="2482781"/>
                        <a:pt x="131118" y="2482781"/>
                      </a:cubicBezTo>
                      <a:cubicBezTo>
                        <a:pt x="98010" y="2482781"/>
                        <a:pt x="66468" y="2489491"/>
                        <a:pt x="37780" y="2501625"/>
                      </a:cubicBezTo>
                      <a:lnTo>
                        <a:pt x="0" y="25270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SG" sz="1800" dirty="0"/>
                </a:p>
              </p:txBody>
            </p:sp>
          </p:grpSp>
          <p:sp>
            <p:nvSpPr>
              <p:cNvPr id="21" name="Freeform 20"/>
              <p:cNvSpPr/>
              <p:nvPr userDrawn="1"/>
            </p:nvSpPr>
            <p:spPr>
              <a:xfrm>
                <a:off x="6004983" y="-12411"/>
                <a:ext cx="638570" cy="666726"/>
              </a:xfrm>
              <a:custGeom>
                <a:avLst/>
                <a:gdLst>
                  <a:gd name="connsiteX0" fmla="*/ 1284704 w 2546513"/>
                  <a:gd name="connsiteY0" fmla="*/ 0 h 2658794"/>
                  <a:gd name="connsiteX1" fmla="*/ 2511650 w 2546513"/>
                  <a:gd name="connsiteY1" fmla="*/ 934075 h 2658794"/>
                  <a:gd name="connsiteX2" fmla="*/ 2527735 w 2546513"/>
                  <a:gd name="connsiteY2" fmla="*/ 998806 h 2658794"/>
                  <a:gd name="connsiteX3" fmla="*/ 1727960 w 2546513"/>
                  <a:gd name="connsiteY3" fmla="*/ 998806 h 2658794"/>
                  <a:gd name="connsiteX4" fmla="*/ 1721308 w 2546513"/>
                  <a:gd name="connsiteY4" fmla="*/ 977375 h 2658794"/>
                  <a:gd name="connsiteX5" fmla="*/ 1341772 w 2546513"/>
                  <a:gd name="connsiteY5" fmla="*/ 725802 h 2658794"/>
                  <a:gd name="connsiteX6" fmla="*/ 929867 w 2546513"/>
                  <a:gd name="connsiteY6" fmla="*/ 1137707 h 2658794"/>
                  <a:gd name="connsiteX7" fmla="*/ 929867 w 2546513"/>
                  <a:gd name="connsiteY7" fmla="*/ 1501301 h 2658794"/>
                  <a:gd name="connsiteX8" fmla="*/ 1341772 w 2546513"/>
                  <a:gd name="connsiteY8" fmla="*/ 1913206 h 2658794"/>
                  <a:gd name="connsiteX9" fmla="*/ 1745309 w 2546513"/>
                  <a:gd name="connsiteY9" fmla="*/ 1584314 h 2658794"/>
                  <a:gd name="connsiteX10" fmla="*/ 1746189 w 2546513"/>
                  <a:gd name="connsiteY10" fmla="*/ 1575581 h 2658794"/>
                  <a:gd name="connsiteX11" fmla="*/ 2546513 w 2546513"/>
                  <a:gd name="connsiteY11" fmla="*/ 1575581 h 2658794"/>
                  <a:gd name="connsiteX12" fmla="*/ 2543307 w 2546513"/>
                  <a:gd name="connsiteY12" fmla="*/ 1597317 h 2658794"/>
                  <a:gd name="connsiteX13" fmla="*/ 1284704 w 2546513"/>
                  <a:gd name="connsiteY13" fmla="*/ 2658794 h 2658794"/>
                  <a:gd name="connsiteX14" fmla="*/ 0 w 2546513"/>
                  <a:gd name="connsiteY14" fmla="*/ 1329397 h 2658794"/>
                  <a:gd name="connsiteX15" fmla="*/ 1284704 w 2546513"/>
                  <a:gd name="connsiteY15" fmla="*/ 0 h 265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46513" h="2658794">
                    <a:moveTo>
                      <a:pt x="1284704" y="0"/>
                    </a:moveTo>
                    <a:cubicBezTo>
                      <a:pt x="1861191" y="0"/>
                      <a:pt x="2348992" y="392919"/>
                      <a:pt x="2511650" y="934075"/>
                    </a:cubicBezTo>
                    <a:lnTo>
                      <a:pt x="2527735" y="998806"/>
                    </a:lnTo>
                    <a:lnTo>
                      <a:pt x="1727960" y="998806"/>
                    </a:lnTo>
                    <a:lnTo>
                      <a:pt x="1721308" y="977375"/>
                    </a:lnTo>
                    <a:cubicBezTo>
                      <a:pt x="1658777" y="829536"/>
                      <a:pt x="1512389" y="725802"/>
                      <a:pt x="1341772" y="725802"/>
                    </a:cubicBezTo>
                    <a:cubicBezTo>
                      <a:pt x="1114283" y="725802"/>
                      <a:pt x="929867" y="910218"/>
                      <a:pt x="929867" y="1137707"/>
                    </a:cubicBezTo>
                    <a:lnTo>
                      <a:pt x="929867" y="1501301"/>
                    </a:lnTo>
                    <a:cubicBezTo>
                      <a:pt x="929867" y="1728790"/>
                      <a:pt x="1114283" y="1913206"/>
                      <a:pt x="1341772" y="1913206"/>
                    </a:cubicBezTo>
                    <a:cubicBezTo>
                      <a:pt x="1540825" y="1913206"/>
                      <a:pt x="1706900" y="1772013"/>
                      <a:pt x="1745309" y="1584314"/>
                    </a:cubicBezTo>
                    <a:lnTo>
                      <a:pt x="1746189" y="1575581"/>
                    </a:lnTo>
                    <a:lnTo>
                      <a:pt x="2546513" y="1575581"/>
                    </a:lnTo>
                    <a:lnTo>
                      <a:pt x="2543307" y="1597317"/>
                    </a:lnTo>
                    <a:cubicBezTo>
                      <a:pt x="2423513" y="2203101"/>
                      <a:pt x="1905536" y="2658794"/>
                      <a:pt x="1284704" y="2658794"/>
                    </a:cubicBezTo>
                    <a:cubicBezTo>
                      <a:pt x="575182" y="2658794"/>
                      <a:pt x="0" y="2063603"/>
                      <a:pt x="0" y="1329397"/>
                    </a:cubicBezTo>
                    <a:cubicBezTo>
                      <a:pt x="0" y="595191"/>
                      <a:pt x="575182" y="0"/>
                      <a:pt x="128470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</p:grpSp>
        <p:grpSp>
          <p:nvGrpSpPr>
            <p:cNvPr id="5" name="Group 4"/>
            <p:cNvGrpSpPr/>
            <p:nvPr userDrawn="1"/>
          </p:nvGrpSpPr>
          <p:grpSpPr>
            <a:xfrm>
              <a:off x="5297353" y="756957"/>
              <a:ext cx="2032994" cy="210344"/>
              <a:chOff x="3972780" y="-838818"/>
              <a:chExt cx="8107257" cy="838818"/>
            </a:xfrm>
            <a:solidFill>
              <a:srgbClr val="868686"/>
            </a:solidFill>
          </p:grpSpPr>
          <p:sp>
            <p:nvSpPr>
              <p:cNvPr id="6" name="Freeform 5"/>
              <p:cNvSpPr/>
              <p:nvPr userDrawn="1"/>
            </p:nvSpPr>
            <p:spPr>
              <a:xfrm>
                <a:off x="3972780" y="-679982"/>
                <a:ext cx="729153" cy="498540"/>
              </a:xfrm>
              <a:custGeom>
                <a:avLst/>
                <a:gdLst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41686 h 482886"/>
                  <a:gd name="connsiteX4" fmla="*/ 300439 w 729153"/>
                  <a:gd name="connsiteY4" fmla="*/ 0 h 482886"/>
                  <a:gd name="connsiteX5" fmla="*/ 343258 w 729153"/>
                  <a:gd name="connsiteY5" fmla="*/ 0 h 482886"/>
                  <a:gd name="connsiteX6" fmla="*/ 404350 w 729153"/>
                  <a:gd name="connsiteY6" fmla="*/ 105331 h 482886"/>
                  <a:gd name="connsiteX7" fmla="*/ 441264 w 729153"/>
                  <a:gd name="connsiteY7" fmla="*/ 41686 h 482886"/>
                  <a:gd name="connsiteX8" fmla="*/ 605863 w 729153"/>
                  <a:gd name="connsiteY8" fmla="*/ 41686 h 482886"/>
                  <a:gd name="connsiteX9" fmla="*/ 605863 w 729153"/>
                  <a:gd name="connsiteY9" fmla="*/ 0 h 482886"/>
                  <a:gd name="connsiteX10" fmla="*/ 729153 w 729153"/>
                  <a:gd name="connsiteY10" fmla="*/ 0 h 482886"/>
                  <a:gd name="connsiteX11" fmla="*/ 729153 w 729153"/>
                  <a:gd name="connsiteY11" fmla="*/ 482886 h 482886"/>
                  <a:gd name="connsiteX12" fmla="*/ 605863 w 729153"/>
                  <a:gd name="connsiteY12" fmla="*/ 482886 h 482886"/>
                  <a:gd name="connsiteX13" fmla="*/ 605863 w 729153"/>
                  <a:gd name="connsiteY13" fmla="*/ 130738 h 482886"/>
                  <a:gd name="connsiteX14" fmla="*/ 423729 w 729153"/>
                  <a:gd name="connsiteY14" fmla="*/ 130738 h 482886"/>
                  <a:gd name="connsiteX15" fmla="*/ 423729 w 729153"/>
                  <a:gd name="connsiteY15" fmla="*/ 482886 h 482886"/>
                  <a:gd name="connsiteX16" fmla="*/ 300439 w 729153"/>
                  <a:gd name="connsiteY16" fmla="*/ 482886 h 482886"/>
                  <a:gd name="connsiteX17" fmla="*/ 300439 w 729153"/>
                  <a:gd name="connsiteY17" fmla="*/ 130738 h 482886"/>
                  <a:gd name="connsiteX18" fmla="*/ 123290 w 729153"/>
                  <a:gd name="connsiteY18" fmla="*/ 130738 h 482886"/>
                  <a:gd name="connsiteX19" fmla="*/ 123290 w 729153"/>
                  <a:gd name="connsiteY19" fmla="*/ 482886 h 482886"/>
                  <a:gd name="connsiteX20" fmla="*/ 0 w 729153"/>
                  <a:gd name="connsiteY20" fmla="*/ 482886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41686 h 482886"/>
                  <a:gd name="connsiteX8" fmla="*/ 605863 w 729153"/>
                  <a:gd name="connsiteY8" fmla="*/ 0 h 482886"/>
                  <a:gd name="connsiteX9" fmla="*/ 729153 w 729153"/>
                  <a:gd name="connsiteY9" fmla="*/ 0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8421 w 729153"/>
                  <a:gd name="connsiteY9" fmla="*/ 134059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9153 w 729153"/>
                  <a:gd name="connsiteY7" fmla="*/ 0 h 482886"/>
                  <a:gd name="connsiteX8" fmla="*/ 728421 w 729153"/>
                  <a:gd name="connsiteY8" fmla="*/ 134059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8421 w 729153"/>
                  <a:gd name="connsiteY7" fmla="*/ 134059 h 482886"/>
                  <a:gd name="connsiteX8" fmla="*/ 729153 w 729153"/>
                  <a:gd name="connsiteY8" fmla="*/ 482886 h 482886"/>
                  <a:gd name="connsiteX9" fmla="*/ 605863 w 729153"/>
                  <a:gd name="connsiteY9" fmla="*/ 482886 h 482886"/>
                  <a:gd name="connsiteX10" fmla="*/ 605863 w 729153"/>
                  <a:gd name="connsiteY10" fmla="*/ 130738 h 482886"/>
                  <a:gd name="connsiteX11" fmla="*/ 423729 w 729153"/>
                  <a:gd name="connsiteY11" fmla="*/ 130738 h 482886"/>
                  <a:gd name="connsiteX12" fmla="*/ 423729 w 729153"/>
                  <a:gd name="connsiteY12" fmla="*/ 482886 h 482886"/>
                  <a:gd name="connsiteX13" fmla="*/ 300439 w 729153"/>
                  <a:gd name="connsiteY13" fmla="*/ 482886 h 482886"/>
                  <a:gd name="connsiteX14" fmla="*/ 300439 w 729153"/>
                  <a:gd name="connsiteY14" fmla="*/ 130738 h 482886"/>
                  <a:gd name="connsiteX15" fmla="*/ 123290 w 729153"/>
                  <a:gd name="connsiteY15" fmla="*/ 130738 h 482886"/>
                  <a:gd name="connsiteX16" fmla="*/ 123290 w 729153"/>
                  <a:gd name="connsiteY16" fmla="*/ 482886 h 482886"/>
                  <a:gd name="connsiteX17" fmla="*/ 0 w 729153"/>
                  <a:gd name="connsiteY17" fmla="*/ 482886 h 482886"/>
                  <a:gd name="connsiteX18" fmla="*/ 0 w 729153"/>
                  <a:gd name="connsiteY18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605863 w 729153"/>
                  <a:gd name="connsiteY5" fmla="*/ 0 h 482886"/>
                  <a:gd name="connsiteX6" fmla="*/ 728421 w 729153"/>
                  <a:gd name="connsiteY6" fmla="*/ 134059 h 482886"/>
                  <a:gd name="connsiteX7" fmla="*/ 729153 w 729153"/>
                  <a:gd name="connsiteY7" fmla="*/ 482886 h 482886"/>
                  <a:gd name="connsiteX8" fmla="*/ 605863 w 729153"/>
                  <a:gd name="connsiteY8" fmla="*/ 482886 h 482886"/>
                  <a:gd name="connsiteX9" fmla="*/ 605863 w 729153"/>
                  <a:gd name="connsiteY9" fmla="*/ 130738 h 482886"/>
                  <a:gd name="connsiteX10" fmla="*/ 423729 w 729153"/>
                  <a:gd name="connsiteY10" fmla="*/ 130738 h 482886"/>
                  <a:gd name="connsiteX11" fmla="*/ 423729 w 729153"/>
                  <a:gd name="connsiteY11" fmla="*/ 482886 h 482886"/>
                  <a:gd name="connsiteX12" fmla="*/ 300439 w 729153"/>
                  <a:gd name="connsiteY12" fmla="*/ 482886 h 482886"/>
                  <a:gd name="connsiteX13" fmla="*/ 300439 w 729153"/>
                  <a:gd name="connsiteY13" fmla="*/ 130738 h 482886"/>
                  <a:gd name="connsiteX14" fmla="*/ 123290 w 729153"/>
                  <a:gd name="connsiteY14" fmla="*/ 130738 h 482886"/>
                  <a:gd name="connsiteX15" fmla="*/ 123290 w 729153"/>
                  <a:gd name="connsiteY15" fmla="*/ 482886 h 482886"/>
                  <a:gd name="connsiteX16" fmla="*/ 0 w 729153"/>
                  <a:gd name="connsiteY16" fmla="*/ 482886 h 482886"/>
                  <a:gd name="connsiteX17" fmla="*/ 0 w 729153"/>
                  <a:gd name="connsiteY17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20234 h 503120"/>
                  <a:gd name="connsiteX1" fmla="*/ 123290 w 729153"/>
                  <a:gd name="connsiteY1" fmla="*/ 20234 h 503120"/>
                  <a:gd name="connsiteX2" fmla="*/ 123290 w 729153"/>
                  <a:gd name="connsiteY2" fmla="*/ 61920 h 503120"/>
                  <a:gd name="connsiteX3" fmla="*/ 300439 w 729153"/>
                  <a:gd name="connsiteY3" fmla="*/ 20234 h 503120"/>
                  <a:gd name="connsiteX4" fmla="*/ 404350 w 729153"/>
                  <a:gd name="connsiteY4" fmla="*/ 125565 h 503120"/>
                  <a:gd name="connsiteX5" fmla="*/ 728421 w 729153"/>
                  <a:gd name="connsiteY5" fmla="*/ 154293 h 503120"/>
                  <a:gd name="connsiteX6" fmla="*/ 729153 w 729153"/>
                  <a:gd name="connsiteY6" fmla="*/ 503120 h 503120"/>
                  <a:gd name="connsiteX7" fmla="*/ 605863 w 729153"/>
                  <a:gd name="connsiteY7" fmla="*/ 503120 h 503120"/>
                  <a:gd name="connsiteX8" fmla="*/ 605863 w 729153"/>
                  <a:gd name="connsiteY8" fmla="*/ 150972 h 503120"/>
                  <a:gd name="connsiteX9" fmla="*/ 423729 w 729153"/>
                  <a:gd name="connsiteY9" fmla="*/ 150972 h 503120"/>
                  <a:gd name="connsiteX10" fmla="*/ 423729 w 729153"/>
                  <a:gd name="connsiteY10" fmla="*/ 503120 h 503120"/>
                  <a:gd name="connsiteX11" fmla="*/ 300439 w 729153"/>
                  <a:gd name="connsiteY11" fmla="*/ 503120 h 503120"/>
                  <a:gd name="connsiteX12" fmla="*/ 300439 w 729153"/>
                  <a:gd name="connsiteY12" fmla="*/ 150972 h 503120"/>
                  <a:gd name="connsiteX13" fmla="*/ 123290 w 729153"/>
                  <a:gd name="connsiteY13" fmla="*/ 150972 h 503120"/>
                  <a:gd name="connsiteX14" fmla="*/ 123290 w 729153"/>
                  <a:gd name="connsiteY14" fmla="*/ 503120 h 503120"/>
                  <a:gd name="connsiteX15" fmla="*/ 0 w 729153"/>
                  <a:gd name="connsiteY15" fmla="*/ 503120 h 503120"/>
                  <a:gd name="connsiteX16" fmla="*/ 0 w 729153"/>
                  <a:gd name="connsiteY16" fmla="*/ 20234 h 503120"/>
                  <a:gd name="connsiteX0" fmla="*/ 0 w 729153"/>
                  <a:gd name="connsiteY0" fmla="*/ 11956 h 494842"/>
                  <a:gd name="connsiteX1" fmla="*/ 123290 w 729153"/>
                  <a:gd name="connsiteY1" fmla="*/ 11956 h 494842"/>
                  <a:gd name="connsiteX2" fmla="*/ 123290 w 729153"/>
                  <a:gd name="connsiteY2" fmla="*/ 53642 h 494842"/>
                  <a:gd name="connsiteX3" fmla="*/ 300439 w 729153"/>
                  <a:gd name="connsiteY3" fmla="*/ 11956 h 494842"/>
                  <a:gd name="connsiteX4" fmla="*/ 404350 w 729153"/>
                  <a:gd name="connsiteY4" fmla="*/ 117287 h 494842"/>
                  <a:gd name="connsiteX5" fmla="*/ 728421 w 729153"/>
                  <a:gd name="connsiteY5" fmla="*/ 146015 h 494842"/>
                  <a:gd name="connsiteX6" fmla="*/ 729153 w 729153"/>
                  <a:gd name="connsiteY6" fmla="*/ 494842 h 494842"/>
                  <a:gd name="connsiteX7" fmla="*/ 605863 w 729153"/>
                  <a:gd name="connsiteY7" fmla="*/ 494842 h 494842"/>
                  <a:gd name="connsiteX8" fmla="*/ 605863 w 729153"/>
                  <a:gd name="connsiteY8" fmla="*/ 142694 h 494842"/>
                  <a:gd name="connsiteX9" fmla="*/ 423729 w 729153"/>
                  <a:gd name="connsiteY9" fmla="*/ 142694 h 494842"/>
                  <a:gd name="connsiteX10" fmla="*/ 423729 w 729153"/>
                  <a:gd name="connsiteY10" fmla="*/ 494842 h 494842"/>
                  <a:gd name="connsiteX11" fmla="*/ 300439 w 729153"/>
                  <a:gd name="connsiteY11" fmla="*/ 494842 h 494842"/>
                  <a:gd name="connsiteX12" fmla="*/ 300439 w 729153"/>
                  <a:gd name="connsiteY12" fmla="*/ 142694 h 494842"/>
                  <a:gd name="connsiteX13" fmla="*/ 123290 w 729153"/>
                  <a:gd name="connsiteY13" fmla="*/ 142694 h 494842"/>
                  <a:gd name="connsiteX14" fmla="*/ 123290 w 729153"/>
                  <a:gd name="connsiteY14" fmla="*/ 494842 h 494842"/>
                  <a:gd name="connsiteX15" fmla="*/ 0 w 729153"/>
                  <a:gd name="connsiteY15" fmla="*/ 494842 h 494842"/>
                  <a:gd name="connsiteX16" fmla="*/ 0 w 729153"/>
                  <a:gd name="connsiteY16" fmla="*/ 11956 h 494842"/>
                  <a:gd name="connsiteX0" fmla="*/ 0 w 729153"/>
                  <a:gd name="connsiteY0" fmla="*/ 2726 h 485612"/>
                  <a:gd name="connsiteX1" fmla="*/ 123290 w 729153"/>
                  <a:gd name="connsiteY1" fmla="*/ 2726 h 485612"/>
                  <a:gd name="connsiteX2" fmla="*/ 123290 w 729153"/>
                  <a:gd name="connsiteY2" fmla="*/ 44412 h 485612"/>
                  <a:gd name="connsiteX3" fmla="*/ 300439 w 729153"/>
                  <a:gd name="connsiteY3" fmla="*/ 2726 h 485612"/>
                  <a:gd name="connsiteX4" fmla="*/ 404350 w 729153"/>
                  <a:gd name="connsiteY4" fmla="*/ 108057 h 485612"/>
                  <a:gd name="connsiteX5" fmla="*/ 728421 w 729153"/>
                  <a:gd name="connsiteY5" fmla="*/ 136785 h 485612"/>
                  <a:gd name="connsiteX6" fmla="*/ 729153 w 729153"/>
                  <a:gd name="connsiteY6" fmla="*/ 485612 h 485612"/>
                  <a:gd name="connsiteX7" fmla="*/ 605863 w 729153"/>
                  <a:gd name="connsiteY7" fmla="*/ 485612 h 485612"/>
                  <a:gd name="connsiteX8" fmla="*/ 605863 w 729153"/>
                  <a:gd name="connsiteY8" fmla="*/ 133464 h 485612"/>
                  <a:gd name="connsiteX9" fmla="*/ 423729 w 729153"/>
                  <a:gd name="connsiteY9" fmla="*/ 133464 h 485612"/>
                  <a:gd name="connsiteX10" fmla="*/ 423729 w 729153"/>
                  <a:gd name="connsiteY10" fmla="*/ 485612 h 485612"/>
                  <a:gd name="connsiteX11" fmla="*/ 300439 w 729153"/>
                  <a:gd name="connsiteY11" fmla="*/ 485612 h 485612"/>
                  <a:gd name="connsiteX12" fmla="*/ 300439 w 729153"/>
                  <a:gd name="connsiteY12" fmla="*/ 133464 h 485612"/>
                  <a:gd name="connsiteX13" fmla="*/ 123290 w 729153"/>
                  <a:gd name="connsiteY13" fmla="*/ 133464 h 485612"/>
                  <a:gd name="connsiteX14" fmla="*/ 123290 w 729153"/>
                  <a:gd name="connsiteY14" fmla="*/ 485612 h 485612"/>
                  <a:gd name="connsiteX15" fmla="*/ 0 w 729153"/>
                  <a:gd name="connsiteY15" fmla="*/ 485612 h 485612"/>
                  <a:gd name="connsiteX16" fmla="*/ 0 w 729153"/>
                  <a:gd name="connsiteY16" fmla="*/ 2726 h 485612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300439 w 729153"/>
                  <a:gd name="connsiteY3" fmla="*/ 16627 h 499513"/>
                  <a:gd name="connsiteX4" fmla="*/ 404350 w 729153"/>
                  <a:gd name="connsiteY4" fmla="*/ 121958 h 499513"/>
                  <a:gd name="connsiteX5" fmla="*/ 728421 w 729153"/>
                  <a:gd name="connsiteY5" fmla="*/ 150686 h 499513"/>
                  <a:gd name="connsiteX6" fmla="*/ 729153 w 729153"/>
                  <a:gd name="connsiteY6" fmla="*/ 499513 h 499513"/>
                  <a:gd name="connsiteX7" fmla="*/ 605863 w 729153"/>
                  <a:gd name="connsiteY7" fmla="*/ 499513 h 499513"/>
                  <a:gd name="connsiteX8" fmla="*/ 605863 w 729153"/>
                  <a:gd name="connsiteY8" fmla="*/ 147365 h 499513"/>
                  <a:gd name="connsiteX9" fmla="*/ 423729 w 729153"/>
                  <a:gd name="connsiteY9" fmla="*/ 147365 h 499513"/>
                  <a:gd name="connsiteX10" fmla="*/ 423729 w 729153"/>
                  <a:gd name="connsiteY10" fmla="*/ 499513 h 499513"/>
                  <a:gd name="connsiteX11" fmla="*/ 300439 w 729153"/>
                  <a:gd name="connsiteY11" fmla="*/ 499513 h 499513"/>
                  <a:gd name="connsiteX12" fmla="*/ 300439 w 729153"/>
                  <a:gd name="connsiteY12" fmla="*/ 147365 h 499513"/>
                  <a:gd name="connsiteX13" fmla="*/ 123290 w 729153"/>
                  <a:gd name="connsiteY13" fmla="*/ 147365 h 499513"/>
                  <a:gd name="connsiteX14" fmla="*/ 123290 w 729153"/>
                  <a:gd name="connsiteY14" fmla="*/ 499513 h 499513"/>
                  <a:gd name="connsiteX15" fmla="*/ 0 w 729153"/>
                  <a:gd name="connsiteY15" fmla="*/ 499513 h 499513"/>
                  <a:gd name="connsiteX16" fmla="*/ 0 w 729153"/>
                  <a:gd name="connsiteY16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5353 h 498239"/>
                  <a:gd name="connsiteX1" fmla="*/ 123290 w 729153"/>
                  <a:gd name="connsiteY1" fmla="*/ 15353 h 498239"/>
                  <a:gd name="connsiteX2" fmla="*/ 123290 w 729153"/>
                  <a:gd name="connsiteY2" fmla="*/ 57039 h 498239"/>
                  <a:gd name="connsiteX3" fmla="*/ 404350 w 729153"/>
                  <a:gd name="connsiteY3" fmla="*/ 120684 h 498239"/>
                  <a:gd name="connsiteX4" fmla="*/ 728421 w 729153"/>
                  <a:gd name="connsiteY4" fmla="*/ 149412 h 498239"/>
                  <a:gd name="connsiteX5" fmla="*/ 729153 w 729153"/>
                  <a:gd name="connsiteY5" fmla="*/ 498239 h 498239"/>
                  <a:gd name="connsiteX6" fmla="*/ 605863 w 729153"/>
                  <a:gd name="connsiteY6" fmla="*/ 498239 h 498239"/>
                  <a:gd name="connsiteX7" fmla="*/ 605863 w 729153"/>
                  <a:gd name="connsiteY7" fmla="*/ 146091 h 498239"/>
                  <a:gd name="connsiteX8" fmla="*/ 423729 w 729153"/>
                  <a:gd name="connsiteY8" fmla="*/ 146091 h 498239"/>
                  <a:gd name="connsiteX9" fmla="*/ 423729 w 729153"/>
                  <a:gd name="connsiteY9" fmla="*/ 498239 h 498239"/>
                  <a:gd name="connsiteX10" fmla="*/ 300439 w 729153"/>
                  <a:gd name="connsiteY10" fmla="*/ 498239 h 498239"/>
                  <a:gd name="connsiteX11" fmla="*/ 300439 w 729153"/>
                  <a:gd name="connsiteY11" fmla="*/ 146091 h 498239"/>
                  <a:gd name="connsiteX12" fmla="*/ 123290 w 729153"/>
                  <a:gd name="connsiteY12" fmla="*/ 146091 h 498239"/>
                  <a:gd name="connsiteX13" fmla="*/ 123290 w 729153"/>
                  <a:gd name="connsiteY13" fmla="*/ 498239 h 498239"/>
                  <a:gd name="connsiteX14" fmla="*/ 0 w 729153"/>
                  <a:gd name="connsiteY14" fmla="*/ 498239 h 498239"/>
                  <a:gd name="connsiteX15" fmla="*/ 0 w 729153"/>
                  <a:gd name="connsiteY15" fmla="*/ 15353 h 498239"/>
                  <a:gd name="connsiteX0" fmla="*/ 0 w 729153"/>
                  <a:gd name="connsiteY0" fmla="*/ 15655 h 498541"/>
                  <a:gd name="connsiteX1" fmla="*/ 123290 w 729153"/>
                  <a:gd name="connsiteY1" fmla="*/ 15655 h 498541"/>
                  <a:gd name="connsiteX2" fmla="*/ 123290 w 729153"/>
                  <a:gd name="connsiteY2" fmla="*/ 57341 h 498541"/>
                  <a:gd name="connsiteX3" fmla="*/ 404350 w 729153"/>
                  <a:gd name="connsiteY3" fmla="*/ 120986 h 498541"/>
                  <a:gd name="connsiteX4" fmla="*/ 728421 w 729153"/>
                  <a:gd name="connsiteY4" fmla="*/ 149714 h 498541"/>
                  <a:gd name="connsiteX5" fmla="*/ 729153 w 729153"/>
                  <a:gd name="connsiteY5" fmla="*/ 498541 h 498541"/>
                  <a:gd name="connsiteX6" fmla="*/ 605863 w 729153"/>
                  <a:gd name="connsiteY6" fmla="*/ 498541 h 498541"/>
                  <a:gd name="connsiteX7" fmla="*/ 605863 w 729153"/>
                  <a:gd name="connsiteY7" fmla="*/ 146393 h 498541"/>
                  <a:gd name="connsiteX8" fmla="*/ 423729 w 729153"/>
                  <a:gd name="connsiteY8" fmla="*/ 146393 h 498541"/>
                  <a:gd name="connsiteX9" fmla="*/ 423729 w 729153"/>
                  <a:gd name="connsiteY9" fmla="*/ 498541 h 498541"/>
                  <a:gd name="connsiteX10" fmla="*/ 300439 w 729153"/>
                  <a:gd name="connsiteY10" fmla="*/ 498541 h 498541"/>
                  <a:gd name="connsiteX11" fmla="*/ 300439 w 729153"/>
                  <a:gd name="connsiteY11" fmla="*/ 146393 h 498541"/>
                  <a:gd name="connsiteX12" fmla="*/ 123290 w 729153"/>
                  <a:gd name="connsiteY12" fmla="*/ 146393 h 498541"/>
                  <a:gd name="connsiteX13" fmla="*/ 123290 w 729153"/>
                  <a:gd name="connsiteY13" fmla="*/ 498541 h 498541"/>
                  <a:gd name="connsiteX14" fmla="*/ 0 w 729153"/>
                  <a:gd name="connsiteY14" fmla="*/ 498541 h 498541"/>
                  <a:gd name="connsiteX15" fmla="*/ 0 w 729153"/>
                  <a:gd name="connsiteY15" fmla="*/ 15655 h 49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9153" h="498541">
                    <a:moveTo>
                      <a:pt x="0" y="15655"/>
                    </a:moveTo>
                    <a:lnTo>
                      <a:pt x="123290" y="15655"/>
                    </a:lnTo>
                    <a:lnTo>
                      <a:pt x="123290" y="57341"/>
                    </a:lnTo>
                    <a:cubicBezTo>
                      <a:pt x="148519" y="27212"/>
                      <a:pt x="349781" y="-83598"/>
                      <a:pt x="404350" y="120986"/>
                    </a:cubicBezTo>
                    <a:cubicBezTo>
                      <a:pt x="417022" y="-6354"/>
                      <a:pt x="730418" y="-82349"/>
                      <a:pt x="728421" y="149714"/>
                    </a:cubicBezTo>
                    <a:lnTo>
                      <a:pt x="729153" y="498541"/>
                    </a:lnTo>
                    <a:lnTo>
                      <a:pt x="605863" y="498541"/>
                    </a:lnTo>
                    <a:lnTo>
                      <a:pt x="605863" y="146393"/>
                    </a:lnTo>
                    <a:cubicBezTo>
                      <a:pt x="589161" y="97495"/>
                      <a:pt x="496665" y="55931"/>
                      <a:pt x="423729" y="146393"/>
                    </a:cubicBezTo>
                    <a:lnTo>
                      <a:pt x="423729" y="498541"/>
                    </a:lnTo>
                    <a:lnTo>
                      <a:pt x="300439" y="498541"/>
                    </a:lnTo>
                    <a:lnTo>
                      <a:pt x="300439" y="146393"/>
                    </a:lnTo>
                    <a:cubicBezTo>
                      <a:pt x="229164" y="55931"/>
                      <a:pt x="143221" y="126834"/>
                      <a:pt x="123290" y="146393"/>
                    </a:cubicBezTo>
                    <a:lnTo>
                      <a:pt x="123290" y="498541"/>
                    </a:lnTo>
                    <a:lnTo>
                      <a:pt x="0" y="498541"/>
                    </a:lnTo>
                    <a:lnTo>
                      <a:pt x="0" y="156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7" name="Freeform 6"/>
              <p:cNvSpPr/>
              <p:nvPr userDrawn="1"/>
            </p:nvSpPr>
            <p:spPr>
              <a:xfrm>
                <a:off x="5435293" y="-838818"/>
                <a:ext cx="448377" cy="657375"/>
              </a:xfrm>
              <a:custGeom>
                <a:avLst/>
                <a:gdLst>
                  <a:gd name="connsiteX0" fmla="*/ 0 w 448375"/>
                  <a:gd name="connsiteY0" fmla="*/ 0 h 657376"/>
                  <a:gd name="connsiteX1" fmla="*/ 115371 w 448375"/>
                  <a:gd name="connsiteY1" fmla="*/ 0 h 657376"/>
                  <a:gd name="connsiteX2" fmla="*/ 115371 w 448375"/>
                  <a:gd name="connsiteY2" fmla="*/ 383261 h 657376"/>
                  <a:gd name="connsiteX3" fmla="*/ 317015 w 448375"/>
                  <a:gd name="connsiteY3" fmla="*/ 181617 h 657376"/>
                  <a:gd name="connsiteX4" fmla="*/ 436781 w 448375"/>
                  <a:gd name="connsiteY4" fmla="*/ 181617 h 657376"/>
                  <a:gd name="connsiteX5" fmla="*/ 276472 w 448375"/>
                  <a:gd name="connsiteY5" fmla="*/ 341927 h 657376"/>
                  <a:gd name="connsiteX6" fmla="*/ 448375 w 448375"/>
                  <a:gd name="connsiteY6" fmla="*/ 648758 h 657376"/>
                  <a:gd name="connsiteX7" fmla="*/ 349089 w 448375"/>
                  <a:gd name="connsiteY7" fmla="*/ 648758 h 657376"/>
                  <a:gd name="connsiteX8" fmla="*/ 252756 w 448375"/>
                  <a:gd name="connsiteY8" fmla="*/ 476814 h 657376"/>
                  <a:gd name="connsiteX9" fmla="*/ 252756 w 448375"/>
                  <a:gd name="connsiteY9" fmla="*/ 365642 h 657376"/>
                  <a:gd name="connsiteX10" fmla="*/ 115371 w 448375"/>
                  <a:gd name="connsiteY10" fmla="*/ 503027 h 657376"/>
                  <a:gd name="connsiteX11" fmla="*/ 115371 w 448375"/>
                  <a:gd name="connsiteY11" fmla="*/ 657376 h 657376"/>
                  <a:gd name="connsiteX12" fmla="*/ 0 w 448375"/>
                  <a:gd name="connsiteY12" fmla="*/ 657376 h 657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8375" h="657376">
                    <a:moveTo>
                      <a:pt x="0" y="0"/>
                    </a:moveTo>
                    <a:lnTo>
                      <a:pt x="115371" y="0"/>
                    </a:lnTo>
                    <a:lnTo>
                      <a:pt x="115371" y="383261"/>
                    </a:lnTo>
                    <a:lnTo>
                      <a:pt x="317015" y="181617"/>
                    </a:lnTo>
                    <a:lnTo>
                      <a:pt x="436781" y="181617"/>
                    </a:lnTo>
                    <a:lnTo>
                      <a:pt x="276472" y="341927"/>
                    </a:lnTo>
                    <a:lnTo>
                      <a:pt x="448375" y="648758"/>
                    </a:lnTo>
                    <a:lnTo>
                      <a:pt x="349089" y="648758"/>
                    </a:lnTo>
                    <a:lnTo>
                      <a:pt x="252756" y="476814"/>
                    </a:lnTo>
                    <a:lnTo>
                      <a:pt x="252756" y="365642"/>
                    </a:lnTo>
                    <a:lnTo>
                      <a:pt x="115371" y="503027"/>
                    </a:lnTo>
                    <a:lnTo>
                      <a:pt x="115371" y="657376"/>
                    </a:lnTo>
                    <a:lnTo>
                      <a:pt x="0" y="65737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Freeform 7"/>
              <p:cNvSpPr/>
              <p:nvPr userDrawn="1"/>
            </p:nvSpPr>
            <p:spPr>
              <a:xfrm>
                <a:off x="6009458" y="-838814"/>
                <a:ext cx="102982" cy="648757"/>
              </a:xfrm>
              <a:custGeom>
                <a:avLst/>
                <a:gdLst>
                  <a:gd name="connsiteX0" fmla="*/ 0 w 102981"/>
                  <a:gd name="connsiteY0" fmla="*/ 181615 h 648756"/>
                  <a:gd name="connsiteX1" fmla="*/ 102981 w 102981"/>
                  <a:gd name="connsiteY1" fmla="*/ 181615 h 648756"/>
                  <a:gd name="connsiteX2" fmla="*/ 102981 w 102981"/>
                  <a:gd name="connsiteY2" fmla="*/ 648756 h 648756"/>
                  <a:gd name="connsiteX3" fmla="*/ 0 w 102981"/>
                  <a:gd name="connsiteY3" fmla="*/ 648756 h 648756"/>
                  <a:gd name="connsiteX4" fmla="*/ 0 w 102981"/>
                  <a:gd name="connsiteY4" fmla="*/ 0 h 648756"/>
                  <a:gd name="connsiteX5" fmla="*/ 102981 w 102981"/>
                  <a:gd name="connsiteY5" fmla="*/ 0 h 648756"/>
                  <a:gd name="connsiteX6" fmla="*/ 102981 w 102981"/>
                  <a:gd name="connsiteY6" fmla="*/ 114022 h 648756"/>
                  <a:gd name="connsiteX7" fmla="*/ 0 w 102981"/>
                  <a:gd name="connsiteY7" fmla="*/ 114022 h 64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981" h="648756">
                    <a:moveTo>
                      <a:pt x="0" y="181615"/>
                    </a:moveTo>
                    <a:lnTo>
                      <a:pt x="102981" y="181615"/>
                    </a:lnTo>
                    <a:lnTo>
                      <a:pt x="102981" y="648756"/>
                    </a:lnTo>
                    <a:lnTo>
                      <a:pt x="0" y="648756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114022"/>
                    </a:lnTo>
                    <a:lnTo>
                      <a:pt x="0" y="1140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0" name="Freeform 9"/>
              <p:cNvSpPr/>
              <p:nvPr userDrawn="1"/>
            </p:nvSpPr>
            <p:spPr>
              <a:xfrm>
                <a:off x="6846482" y="-771635"/>
                <a:ext cx="469760" cy="770251"/>
              </a:xfrm>
              <a:custGeom>
                <a:avLst/>
                <a:gdLst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00707 w 469758"/>
                  <a:gd name="connsiteY24" fmla="*/ 494458 h 770252"/>
                  <a:gd name="connsiteX25" fmla="*/ 143454 w 469758"/>
                  <a:gd name="connsiteY25" fmla="*/ 475644 h 770252"/>
                  <a:gd name="connsiteX26" fmla="*/ 234879 w 469758"/>
                  <a:gd name="connsiteY26" fmla="*/ 463594 h 770252"/>
                  <a:gd name="connsiteX27" fmla="*/ 469758 w 469758"/>
                  <a:gd name="connsiteY27" fmla="*/ 616923 h 770252"/>
                  <a:gd name="connsiteX28" fmla="*/ 234879 w 469758"/>
                  <a:gd name="connsiteY28" fmla="*/ 770252 h 770252"/>
                  <a:gd name="connsiteX29" fmla="*/ 0 w 469758"/>
                  <a:gd name="connsiteY29" fmla="*/ 616923 h 770252"/>
                  <a:gd name="connsiteX30" fmla="*/ 40114 w 469758"/>
                  <a:gd name="connsiteY30" fmla="*/ 531196 h 770252"/>
                  <a:gd name="connsiteX31" fmla="*/ 52705 w 469758"/>
                  <a:gd name="connsiteY31" fmla="*/ 521234 h 770252"/>
                  <a:gd name="connsiteX32" fmla="*/ 38717 w 469758"/>
                  <a:gd name="connsiteY32" fmla="*/ 511405 h 770252"/>
                  <a:gd name="connsiteX33" fmla="*/ 17449 w 469758"/>
                  <a:gd name="connsiteY33" fmla="*/ 485948 h 770252"/>
                  <a:gd name="connsiteX34" fmla="*/ 27429 w 469758"/>
                  <a:gd name="connsiteY34" fmla="*/ 352270 h 770252"/>
                  <a:gd name="connsiteX35" fmla="*/ 66299 w 469758"/>
                  <a:gd name="connsiteY35" fmla="*/ 324908 h 770252"/>
                  <a:gd name="connsiteX36" fmla="*/ 38704 w 469758"/>
                  <a:gd name="connsiteY36" fmla="*/ 292095 h 770252"/>
                  <a:gd name="connsiteX37" fmla="*/ 23675 w 469758"/>
                  <a:gd name="connsiteY37" fmla="*/ 232412 h 770252"/>
                  <a:gd name="connsiteX38" fmla="*/ 214921 w 469758"/>
                  <a:gd name="connsiteY38" fmla="*/ 79083 h 770252"/>
                  <a:gd name="connsiteX39" fmla="*/ 289363 w 469758"/>
                  <a:gd name="connsiteY39" fmla="*/ 91133 h 770252"/>
                  <a:gd name="connsiteX40" fmla="*/ 315122 w 469758"/>
                  <a:gd name="connsiteY40" fmla="*/ 105057 h 770252"/>
                  <a:gd name="connsiteX41" fmla="*/ 316874 w 469758"/>
                  <a:gd name="connsiteY41" fmla="*/ 95203 h 770252"/>
                  <a:gd name="connsiteX42" fmla="*/ 345932 w 469758"/>
                  <a:gd name="connsiteY42" fmla="*/ 46320 h 770252"/>
                  <a:gd name="connsiteX43" fmla="*/ 455105 w 469758"/>
                  <a:gd name="connsiteY43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43454 w 469758"/>
                  <a:gd name="connsiteY24" fmla="*/ 475644 h 770252"/>
                  <a:gd name="connsiteX25" fmla="*/ 234879 w 469758"/>
                  <a:gd name="connsiteY25" fmla="*/ 463594 h 770252"/>
                  <a:gd name="connsiteX26" fmla="*/ 469758 w 469758"/>
                  <a:gd name="connsiteY26" fmla="*/ 616923 h 770252"/>
                  <a:gd name="connsiteX27" fmla="*/ 234879 w 469758"/>
                  <a:gd name="connsiteY27" fmla="*/ 770252 h 770252"/>
                  <a:gd name="connsiteX28" fmla="*/ 0 w 469758"/>
                  <a:gd name="connsiteY28" fmla="*/ 616923 h 770252"/>
                  <a:gd name="connsiteX29" fmla="*/ 40114 w 469758"/>
                  <a:gd name="connsiteY29" fmla="*/ 531196 h 770252"/>
                  <a:gd name="connsiteX30" fmla="*/ 52705 w 469758"/>
                  <a:gd name="connsiteY30" fmla="*/ 521234 h 770252"/>
                  <a:gd name="connsiteX31" fmla="*/ 38717 w 469758"/>
                  <a:gd name="connsiteY31" fmla="*/ 511405 h 770252"/>
                  <a:gd name="connsiteX32" fmla="*/ 17449 w 469758"/>
                  <a:gd name="connsiteY32" fmla="*/ 485948 h 770252"/>
                  <a:gd name="connsiteX33" fmla="*/ 27429 w 469758"/>
                  <a:gd name="connsiteY33" fmla="*/ 352270 h 770252"/>
                  <a:gd name="connsiteX34" fmla="*/ 66299 w 469758"/>
                  <a:gd name="connsiteY34" fmla="*/ 324908 h 770252"/>
                  <a:gd name="connsiteX35" fmla="*/ 38704 w 469758"/>
                  <a:gd name="connsiteY35" fmla="*/ 292095 h 770252"/>
                  <a:gd name="connsiteX36" fmla="*/ 23675 w 469758"/>
                  <a:gd name="connsiteY36" fmla="*/ 232412 h 770252"/>
                  <a:gd name="connsiteX37" fmla="*/ 214921 w 469758"/>
                  <a:gd name="connsiteY37" fmla="*/ 79083 h 770252"/>
                  <a:gd name="connsiteX38" fmla="*/ 289363 w 469758"/>
                  <a:gd name="connsiteY38" fmla="*/ 91133 h 770252"/>
                  <a:gd name="connsiteX39" fmla="*/ 315122 w 469758"/>
                  <a:gd name="connsiteY39" fmla="*/ 105057 h 770252"/>
                  <a:gd name="connsiteX40" fmla="*/ 316874 w 469758"/>
                  <a:gd name="connsiteY40" fmla="*/ 95203 h 770252"/>
                  <a:gd name="connsiteX41" fmla="*/ 345932 w 469758"/>
                  <a:gd name="connsiteY41" fmla="*/ 46320 h 770252"/>
                  <a:gd name="connsiteX42" fmla="*/ 455105 w 469758"/>
                  <a:gd name="connsiteY42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89611 w 469758"/>
                  <a:gd name="connsiteY22" fmla="*/ 491925 h 770252"/>
                  <a:gd name="connsiteX23" fmla="*/ 143454 w 469758"/>
                  <a:gd name="connsiteY23" fmla="*/ 475644 h 770252"/>
                  <a:gd name="connsiteX24" fmla="*/ 234879 w 469758"/>
                  <a:gd name="connsiteY24" fmla="*/ 463594 h 770252"/>
                  <a:gd name="connsiteX25" fmla="*/ 469758 w 469758"/>
                  <a:gd name="connsiteY25" fmla="*/ 616923 h 770252"/>
                  <a:gd name="connsiteX26" fmla="*/ 234879 w 469758"/>
                  <a:gd name="connsiteY26" fmla="*/ 770252 h 770252"/>
                  <a:gd name="connsiteX27" fmla="*/ 0 w 469758"/>
                  <a:gd name="connsiteY27" fmla="*/ 616923 h 770252"/>
                  <a:gd name="connsiteX28" fmla="*/ 40114 w 469758"/>
                  <a:gd name="connsiteY28" fmla="*/ 531196 h 770252"/>
                  <a:gd name="connsiteX29" fmla="*/ 52705 w 469758"/>
                  <a:gd name="connsiteY29" fmla="*/ 521234 h 770252"/>
                  <a:gd name="connsiteX30" fmla="*/ 38717 w 469758"/>
                  <a:gd name="connsiteY30" fmla="*/ 511405 h 770252"/>
                  <a:gd name="connsiteX31" fmla="*/ 17449 w 469758"/>
                  <a:gd name="connsiteY31" fmla="*/ 485948 h 770252"/>
                  <a:gd name="connsiteX32" fmla="*/ 27429 w 469758"/>
                  <a:gd name="connsiteY32" fmla="*/ 352270 h 770252"/>
                  <a:gd name="connsiteX33" fmla="*/ 66299 w 469758"/>
                  <a:gd name="connsiteY33" fmla="*/ 324908 h 770252"/>
                  <a:gd name="connsiteX34" fmla="*/ 38704 w 469758"/>
                  <a:gd name="connsiteY34" fmla="*/ 292095 h 770252"/>
                  <a:gd name="connsiteX35" fmla="*/ 23675 w 469758"/>
                  <a:gd name="connsiteY35" fmla="*/ 232412 h 770252"/>
                  <a:gd name="connsiteX36" fmla="*/ 214921 w 469758"/>
                  <a:gd name="connsiteY36" fmla="*/ 79083 h 770252"/>
                  <a:gd name="connsiteX37" fmla="*/ 289363 w 469758"/>
                  <a:gd name="connsiteY37" fmla="*/ 91133 h 770252"/>
                  <a:gd name="connsiteX38" fmla="*/ 315122 w 469758"/>
                  <a:gd name="connsiteY38" fmla="*/ 105057 h 770252"/>
                  <a:gd name="connsiteX39" fmla="*/ 316874 w 469758"/>
                  <a:gd name="connsiteY39" fmla="*/ 95203 h 770252"/>
                  <a:gd name="connsiteX40" fmla="*/ 345932 w 469758"/>
                  <a:gd name="connsiteY40" fmla="*/ 46320 h 770252"/>
                  <a:gd name="connsiteX41" fmla="*/ 455105 w 469758"/>
                  <a:gd name="connsiteY41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143454 w 469758"/>
                  <a:gd name="connsiteY22" fmla="*/ 475644 h 770252"/>
                  <a:gd name="connsiteX23" fmla="*/ 234879 w 469758"/>
                  <a:gd name="connsiteY23" fmla="*/ 463594 h 770252"/>
                  <a:gd name="connsiteX24" fmla="*/ 469758 w 469758"/>
                  <a:gd name="connsiteY24" fmla="*/ 616923 h 770252"/>
                  <a:gd name="connsiteX25" fmla="*/ 234879 w 469758"/>
                  <a:gd name="connsiteY25" fmla="*/ 770252 h 770252"/>
                  <a:gd name="connsiteX26" fmla="*/ 0 w 469758"/>
                  <a:gd name="connsiteY26" fmla="*/ 616923 h 770252"/>
                  <a:gd name="connsiteX27" fmla="*/ 40114 w 469758"/>
                  <a:gd name="connsiteY27" fmla="*/ 531196 h 770252"/>
                  <a:gd name="connsiteX28" fmla="*/ 52705 w 469758"/>
                  <a:gd name="connsiteY28" fmla="*/ 521234 h 770252"/>
                  <a:gd name="connsiteX29" fmla="*/ 38717 w 469758"/>
                  <a:gd name="connsiteY29" fmla="*/ 511405 h 770252"/>
                  <a:gd name="connsiteX30" fmla="*/ 17449 w 469758"/>
                  <a:gd name="connsiteY30" fmla="*/ 485948 h 770252"/>
                  <a:gd name="connsiteX31" fmla="*/ 27429 w 469758"/>
                  <a:gd name="connsiteY31" fmla="*/ 352270 h 770252"/>
                  <a:gd name="connsiteX32" fmla="*/ 66299 w 469758"/>
                  <a:gd name="connsiteY32" fmla="*/ 324908 h 770252"/>
                  <a:gd name="connsiteX33" fmla="*/ 38704 w 469758"/>
                  <a:gd name="connsiteY33" fmla="*/ 292095 h 770252"/>
                  <a:gd name="connsiteX34" fmla="*/ 23675 w 469758"/>
                  <a:gd name="connsiteY34" fmla="*/ 232412 h 770252"/>
                  <a:gd name="connsiteX35" fmla="*/ 214921 w 469758"/>
                  <a:gd name="connsiteY35" fmla="*/ 79083 h 770252"/>
                  <a:gd name="connsiteX36" fmla="*/ 289363 w 469758"/>
                  <a:gd name="connsiteY36" fmla="*/ 91133 h 770252"/>
                  <a:gd name="connsiteX37" fmla="*/ 315122 w 469758"/>
                  <a:gd name="connsiteY37" fmla="*/ 105057 h 770252"/>
                  <a:gd name="connsiteX38" fmla="*/ 316874 w 469758"/>
                  <a:gd name="connsiteY38" fmla="*/ 95203 h 770252"/>
                  <a:gd name="connsiteX39" fmla="*/ 345932 w 469758"/>
                  <a:gd name="connsiteY39" fmla="*/ 46320 h 770252"/>
                  <a:gd name="connsiteX40" fmla="*/ 455105 w 469758"/>
                  <a:gd name="connsiteY40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143454 w 469758"/>
                  <a:gd name="connsiteY21" fmla="*/ 475644 h 770252"/>
                  <a:gd name="connsiteX22" fmla="*/ 234879 w 469758"/>
                  <a:gd name="connsiteY22" fmla="*/ 463594 h 770252"/>
                  <a:gd name="connsiteX23" fmla="*/ 469758 w 469758"/>
                  <a:gd name="connsiteY23" fmla="*/ 616923 h 770252"/>
                  <a:gd name="connsiteX24" fmla="*/ 234879 w 469758"/>
                  <a:gd name="connsiteY24" fmla="*/ 770252 h 770252"/>
                  <a:gd name="connsiteX25" fmla="*/ 0 w 469758"/>
                  <a:gd name="connsiteY25" fmla="*/ 616923 h 770252"/>
                  <a:gd name="connsiteX26" fmla="*/ 40114 w 469758"/>
                  <a:gd name="connsiteY26" fmla="*/ 531196 h 770252"/>
                  <a:gd name="connsiteX27" fmla="*/ 52705 w 469758"/>
                  <a:gd name="connsiteY27" fmla="*/ 521234 h 770252"/>
                  <a:gd name="connsiteX28" fmla="*/ 38717 w 469758"/>
                  <a:gd name="connsiteY28" fmla="*/ 511405 h 770252"/>
                  <a:gd name="connsiteX29" fmla="*/ 17449 w 469758"/>
                  <a:gd name="connsiteY29" fmla="*/ 485948 h 770252"/>
                  <a:gd name="connsiteX30" fmla="*/ 27429 w 469758"/>
                  <a:gd name="connsiteY30" fmla="*/ 352270 h 770252"/>
                  <a:gd name="connsiteX31" fmla="*/ 66299 w 469758"/>
                  <a:gd name="connsiteY31" fmla="*/ 324908 h 770252"/>
                  <a:gd name="connsiteX32" fmla="*/ 38704 w 469758"/>
                  <a:gd name="connsiteY32" fmla="*/ 292095 h 770252"/>
                  <a:gd name="connsiteX33" fmla="*/ 23675 w 469758"/>
                  <a:gd name="connsiteY33" fmla="*/ 232412 h 770252"/>
                  <a:gd name="connsiteX34" fmla="*/ 214921 w 469758"/>
                  <a:gd name="connsiteY34" fmla="*/ 79083 h 770252"/>
                  <a:gd name="connsiteX35" fmla="*/ 289363 w 469758"/>
                  <a:gd name="connsiteY35" fmla="*/ 91133 h 770252"/>
                  <a:gd name="connsiteX36" fmla="*/ 315122 w 469758"/>
                  <a:gd name="connsiteY36" fmla="*/ 105057 h 770252"/>
                  <a:gd name="connsiteX37" fmla="*/ 316874 w 469758"/>
                  <a:gd name="connsiteY37" fmla="*/ 95203 h 770252"/>
                  <a:gd name="connsiteX38" fmla="*/ 345932 w 469758"/>
                  <a:gd name="connsiteY38" fmla="*/ 46320 h 770252"/>
                  <a:gd name="connsiteX39" fmla="*/ 455105 w 469758"/>
                  <a:gd name="connsiteY39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143454 w 469758"/>
                  <a:gd name="connsiteY20" fmla="*/ 475644 h 770252"/>
                  <a:gd name="connsiteX21" fmla="*/ 234879 w 469758"/>
                  <a:gd name="connsiteY21" fmla="*/ 463594 h 770252"/>
                  <a:gd name="connsiteX22" fmla="*/ 469758 w 469758"/>
                  <a:gd name="connsiteY22" fmla="*/ 616923 h 770252"/>
                  <a:gd name="connsiteX23" fmla="*/ 234879 w 469758"/>
                  <a:gd name="connsiteY23" fmla="*/ 770252 h 770252"/>
                  <a:gd name="connsiteX24" fmla="*/ 0 w 469758"/>
                  <a:gd name="connsiteY24" fmla="*/ 616923 h 770252"/>
                  <a:gd name="connsiteX25" fmla="*/ 40114 w 469758"/>
                  <a:gd name="connsiteY25" fmla="*/ 531196 h 770252"/>
                  <a:gd name="connsiteX26" fmla="*/ 52705 w 469758"/>
                  <a:gd name="connsiteY26" fmla="*/ 521234 h 770252"/>
                  <a:gd name="connsiteX27" fmla="*/ 38717 w 469758"/>
                  <a:gd name="connsiteY27" fmla="*/ 511405 h 770252"/>
                  <a:gd name="connsiteX28" fmla="*/ 17449 w 469758"/>
                  <a:gd name="connsiteY28" fmla="*/ 485948 h 770252"/>
                  <a:gd name="connsiteX29" fmla="*/ 27429 w 469758"/>
                  <a:gd name="connsiteY29" fmla="*/ 352270 h 770252"/>
                  <a:gd name="connsiteX30" fmla="*/ 66299 w 469758"/>
                  <a:gd name="connsiteY30" fmla="*/ 324908 h 770252"/>
                  <a:gd name="connsiteX31" fmla="*/ 38704 w 469758"/>
                  <a:gd name="connsiteY31" fmla="*/ 292095 h 770252"/>
                  <a:gd name="connsiteX32" fmla="*/ 23675 w 469758"/>
                  <a:gd name="connsiteY32" fmla="*/ 232412 h 770252"/>
                  <a:gd name="connsiteX33" fmla="*/ 214921 w 469758"/>
                  <a:gd name="connsiteY33" fmla="*/ 79083 h 770252"/>
                  <a:gd name="connsiteX34" fmla="*/ 289363 w 469758"/>
                  <a:gd name="connsiteY34" fmla="*/ 91133 h 770252"/>
                  <a:gd name="connsiteX35" fmla="*/ 315122 w 469758"/>
                  <a:gd name="connsiteY35" fmla="*/ 105057 h 770252"/>
                  <a:gd name="connsiteX36" fmla="*/ 316874 w 469758"/>
                  <a:gd name="connsiteY36" fmla="*/ 95203 h 770252"/>
                  <a:gd name="connsiteX37" fmla="*/ 345932 w 469758"/>
                  <a:gd name="connsiteY37" fmla="*/ 46320 h 770252"/>
                  <a:gd name="connsiteX38" fmla="*/ 455105 w 469758"/>
                  <a:gd name="connsiteY38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69758" h="770252">
                    <a:moveTo>
                      <a:pt x="233019" y="541891"/>
                    </a:moveTo>
                    <a:cubicBezTo>
                      <a:pt x="156205" y="541891"/>
                      <a:pt x="93935" y="575484"/>
                      <a:pt x="93935" y="616922"/>
                    </a:cubicBezTo>
                    <a:cubicBezTo>
                      <a:pt x="93935" y="658360"/>
                      <a:pt x="156205" y="691953"/>
                      <a:pt x="233019" y="691953"/>
                    </a:cubicBezTo>
                    <a:cubicBezTo>
                      <a:pt x="309833" y="691953"/>
                      <a:pt x="372103" y="658360"/>
                      <a:pt x="372103" y="616922"/>
                    </a:cubicBezTo>
                    <a:cubicBezTo>
                      <a:pt x="372103" y="575484"/>
                      <a:pt x="309833" y="541891"/>
                      <a:pt x="233019" y="541891"/>
                    </a:cubicBezTo>
                    <a:close/>
                    <a:moveTo>
                      <a:pt x="214201" y="158621"/>
                    </a:moveTo>
                    <a:cubicBezTo>
                      <a:pt x="167519" y="158621"/>
                      <a:pt x="129675" y="192214"/>
                      <a:pt x="129675" y="233652"/>
                    </a:cubicBezTo>
                    <a:cubicBezTo>
                      <a:pt x="129675" y="275090"/>
                      <a:pt x="167519" y="308683"/>
                      <a:pt x="214201" y="308683"/>
                    </a:cubicBezTo>
                    <a:cubicBezTo>
                      <a:pt x="260883" y="308683"/>
                      <a:pt x="298727" y="275090"/>
                      <a:pt x="298727" y="233652"/>
                    </a:cubicBezTo>
                    <a:cubicBezTo>
                      <a:pt x="298727" y="192214"/>
                      <a:pt x="260883" y="158621"/>
                      <a:pt x="214201" y="158621"/>
                    </a:cubicBezTo>
                    <a:close/>
                    <a:moveTo>
                      <a:pt x="455105" y="344"/>
                    </a:moveTo>
                    <a:lnTo>
                      <a:pt x="450749" y="71289"/>
                    </a:lnTo>
                    <a:cubicBezTo>
                      <a:pt x="429627" y="69431"/>
                      <a:pt x="408988" y="79459"/>
                      <a:pt x="394923" y="98412"/>
                    </a:cubicBezTo>
                    <a:cubicBezTo>
                      <a:pt x="383867" y="113310"/>
                      <a:pt x="377761" y="132545"/>
                      <a:pt x="377761" y="152471"/>
                    </a:cubicBezTo>
                    <a:lnTo>
                      <a:pt x="374102" y="152471"/>
                    </a:lnTo>
                    <a:lnTo>
                      <a:pt x="391138" y="172730"/>
                    </a:lnTo>
                    <a:cubicBezTo>
                      <a:pt x="400816" y="191074"/>
                      <a:pt x="406167" y="211242"/>
                      <a:pt x="406167" y="232412"/>
                    </a:cubicBezTo>
                    <a:cubicBezTo>
                      <a:pt x="406167" y="317093"/>
                      <a:pt x="320543" y="385741"/>
                      <a:pt x="214921" y="385741"/>
                    </a:cubicBezTo>
                    <a:cubicBezTo>
                      <a:pt x="188516" y="385741"/>
                      <a:pt x="163360" y="381451"/>
                      <a:pt x="140480" y="373692"/>
                    </a:cubicBezTo>
                    <a:cubicBezTo>
                      <a:pt x="112132" y="385671"/>
                      <a:pt x="86230" y="453885"/>
                      <a:pt x="143454" y="475644"/>
                    </a:cubicBezTo>
                    <a:cubicBezTo>
                      <a:pt x="171554" y="467885"/>
                      <a:pt x="202449" y="463594"/>
                      <a:pt x="234879" y="463594"/>
                    </a:cubicBezTo>
                    <a:cubicBezTo>
                      <a:pt x="364599" y="463594"/>
                      <a:pt x="469758" y="532242"/>
                      <a:pt x="469758" y="616923"/>
                    </a:cubicBezTo>
                    <a:cubicBezTo>
                      <a:pt x="469758" y="701604"/>
                      <a:pt x="364599" y="770252"/>
                      <a:pt x="234879" y="770252"/>
                    </a:cubicBezTo>
                    <a:cubicBezTo>
                      <a:pt x="105159" y="770252"/>
                      <a:pt x="0" y="701604"/>
                      <a:pt x="0" y="616923"/>
                    </a:cubicBezTo>
                    <a:cubicBezTo>
                      <a:pt x="0" y="585168"/>
                      <a:pt x="14788" y="555667"/>
                      <a:pt x="40114" y="531196"/>
                    </a:cubicBezTo>
                    <a:lnTo>
                      <a:pt x="52705" y="521234"/>
                    </a:lnTo>
                    <a:lnTo>
                      <a:pt x="38717" y="511405"/>
                    </a:lnTo>
                    <a:cubicBezTo>
                      <a:pt x="30529" y="503915"/>
                      <a:pt x="23353" y="495383"/>
                      <a:pt x="17449" y="485948"/>
                    </a:cubicBezTo>
                    <a:cubicBezTo>
                      <a:pt x="-9037" y="443621"/>
                      <a:pt x="-5103" y="390932"/>
                      <a:pt x="27429" y="352270"/>
                    </a:cubicBezTo>
                    <a:lnTo>
                      <a:pt x="66299" y="324908"/>
                    </a:lnTo>
                    <a:lnTo>
                      <a:pt x="38704" y="292095"/>
                    </a:lnTo>
                    <a:cubicBezTo>
                      <a:pt x="29027" y="273751"/>
                      <a:pt x="23675" y="253583"/>
                      <a:pt x="23675" y="232412"/>
                    </a:cubicBezTo>
                    <a:cubicBezTo>
                      <a:pt x="23675" y="147731"/>
                      <a:pt x="109299" y="79083"/>
                      <a:pt x="214921" y="79083"/>
                    </a:cubicBezTo>
                    <a:cubicBezTo>
                      <a:pt x="241327" y="79083"/>
                      <a:pt x="266482" y="83374"/>
                      <a:pt x="289363" y="91133"/>
                    </a:cubicBezTo>
                    <a:lnTo>
                      <a:pt x="315122" y="105057"/>
                    </a:lnTo>
                    <a:lnTo>
                      <a:pt x="316874" y="95203"/>
                    </a:lnTo>
                    <a:cubicBezTo>
                      <a:pt x="323538" y="77174"/>
                      <a:pt x="333349" y="60544"/>
                      <a:pt x="345932" y="46320"/>
                    </a:cubicBezTo>
                    <a:cubicBezTo>
                      <a:pt x="374391" y="14150"/>
                      <a:pt x="414319" y="-2665"/>
                      <a:pt x="455105" y="3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1" name="Freeform 10"/>
              <p:cNvSpPr/>
              <p:nvPr userDrawn="1"/>
            </p:nvSpPr>
            <p:spPr>
              <a:xfrm>
                <a:off x="7724569" y="-838076"/>
                <a:ext cx="698419" cy="656633"/>
              </a:xfrm>
              <a:custGeom>
                <a:avLst/>
                <a:gdLst>
                  <a:gd name="connsiteX0" fmla="*/ 230861 w 698418"/>
                  <a:gd name="connsiteY0" fmla="*/ 8622 h 656635"/>
                  <a:gd name="connsiteX1" fmla="*/ 698418 w 698418"/>
                  <a:gd name="connsiteY1" fmla="*/ 8622 h 656635"/>
                  <a:gd name="connsiteX2" fmla="*/ 698418 w 698418"/>
                  <a:gd name="connsiteY2" fmla="*/ 92281 h 656635"/>
                  <a:gd name="connsiteX3" fmla="*/ 511309 w 698418"/>
                  <a:gd name="connsiteY3" fmla="*/ 92281 h 656635"/>
                  <a:gd name="connsiteX4" fmla="*/ 511309 w 698418"/>
                  <a:gd name="connsiteY4" fmla="*/ 656635 h 656635"/>
                  <a:gd name="connsiteX5" fmla="*/ 408328 w 698418"/>
                  <a:gd name="connsiteY5" fmla="*/ 656635 h 656635"/>
                  <a:gd name="connsiteX6" fmla="*/ 408328 w 698418"/>
                  <a:gd name="connsiteY6" fmla="*/ 92281 h 656635"/>
                  <a:gd name="connsiteX7" fmla="*/ 230861 w 698418"/>
                  <a:gd name="connsiteY7" fmla="*/ 92281 h 656635"/>
                  <a:gd name="connsiteX8" fmla="*/ 0 w 698418"/>
                  <a:gd name="connsiteY8" fmla="*/ 0 h 656635"/>
                  <a:gd name="connsiteX9" fmla="*/ 102981 w 698418"/>
                  <a:gd name="connsiteY9" fmla="*/ 0 h 656635"/>
                  <a:gd name="connsiteX10" fmla="*/ 102981 w 698418"/>
                  <a:gd name="connsiteY10" fmla="*/ 648015 h 656635"/>
                  <a:gd name="connsiteX11" fmla="*/ 0 w 698418"/>
                  <a:gd name="connsiteY11" fmla="*/ 648015 h 65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8418" h="656635">
                    <a:moveTo>
                      <a:pt x="230861" y="8622"/>
                    </a:moveTo>
                    <a:lnTo>
                      <a:pt x="698418" y="8622"/>
                    </a:lnTo>
                    <a:lnTo>
                      <a:pt x="698418" y="92281"/>
                    </a:lnTo>
                    <a:lnTo>
                      <a:pt x="511309" y="92281"/>
                    </a:lnTo>
                    <a:lnTo>
                      <a:pt x="511309" y="656635"/>
                    </a:lnTo>
                    <a:lnTo>
                      <a:pt x="408328" y="656635"/>
                    </a:lnTo>
                    <a:lnTo>
                      <a:pt x="408328" y="92281"/>
                    </a:lnTo>
                    <a:lnTo>
                      <a:pt x="230861" y="92281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648015"/>
                    </a:lnTo>
                    <a:lnTo>
                      <a:pt x="0" y="64801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2" name="Freeform 11"/>
              <p:cNvSpPr/>
              <p:nvPr userDrawn="1"/>
            </p:nvSpPr>
            <p:spPr>
              <a:xfrm>
                <a:off x="8826385" y="-829458"/>
                <a:ext cx="397795" cy="649814"/>
              </a:xfrm>
              <a:custGeom>
                <a:avLst/>
                <a:gdLst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294814 w 397795"/>
                  <a:gd name="connsiteY3" fmla="*/ 218890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6014 w 397795"/>
                  <a:gd name="connsiteY6" fmla="*/ 247058 h 649816"/>
                  <a:gd name="connsiteX7" fmla="*/ 397795 w 397795"/>
                  <a:gd name="connsiteY7" fmla="*/ 649816 h 649816"/>
                  <a:gd name="connsiteX8" fmla="*/ 294814 w 397795"/>
                  <a:gd name="connsiteY8" fmla="*/ 649816 h 649816"/>
                  <a:gd name="connsiteX9" fmla="*/ 294814 w 397795"/>
                  <a:gd name="connsiteY9" fmla="*/ 341361 h 649816"/>
                  <a:gd name="connsiteX10" fmla="*/ 102981 w 397795"/>
                  <a:gd name="connsiteY10" fmla="*/ 341361 h 649816"/>
                  <a:gd name="connsiteX11" fmla="*/ 102981 w 397795"/>
                  <a:gd name="connsiteY11" fmla="*/ 648015 h 649816"/>
                  <a:gd name="connsiteX12" fmla="*/ 0 w 397795"/>
                  <a:gd name="connsiteY12" fmla="*/ 648015 h 649816"/>
                  <a:gd name="connsiteX13" fmla="*/ 0 w 397795"/>
                  <a:gd name="connsiteY13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6014 w 397795"/>
                  <a:gd name="connsiteY5" fmla="*/ 247058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396014 w 397795"/>
                  <a:gd name="connsiteY4" fmla="*/ 247058 h 649816"/>
                  <a:gd name="connsiteX5" fmla="*/ 397795 w 397795"/>
                  <a:gd name="connsiteY5" fmla="*/ 649816 h 649816"/>
                  <a:gd name="connsiteX6" fmla="*/ 294814 w 397795"/>
                  <a:gd name="connsiteY6" fmla="*/ 649816 h 649816"/>
                  <a:gd name="connsiteX7" fmla="*/ 294814 w 397795"/>
                  <a:gd name="connsiteY7" fmla="*/ 341361 h 649816"/>
                  <a:gd name="connsiteX8" fmla="*/ 102981 w 397795"/>
                  <a:gd name="connsiteY8" fmla="*/ 341361 h 649816"/>
                  <a:gd name="connsiteX9" fmla="*/ 102981 w 397795"/>
                  <a:gd name="connsiteY9" fmla="*/ 648015 h 649816"/>
                  <a:gd name="connsiteX10" fmla="*/ 0 w 397795"/>
                  <a:gd name="connsiteY10" fmla="*/ 648015 h 649816"/>
                  <a:gd name="connsiteX11" fmla="*/ 0 w 397795"/>
                  <a:gd name="connsiteY11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7795" h="649816"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218890"/>
                    </a:lnTo>
                    <a:cubicBezTo>
                      <a:pt x="322102" y="33016"/>
                      <a:pt x="391205" y="218618"/>
                      <a:pt x="396014" y="247058"/>
                    </a:cubicBezTo>
                    <a:cubicBezTo>
                      <a:pt x="396608" y="381311"/>
                      <a:pt x="397201" y="515563"/>
                      <a:pt x="397795" y="649816"/>
                    </a:cubicBezTo>
                    <a:lnTo>
                      <a:pt x="294814" y="649816"/>
                    </a:lnTo>
                    <a:lnTo>
                      <a:pt x="294814" y="341361"/>
                    </a:lnTo>
                    <a:cubicBezTo>
                      <a:pt x="278495" y="181817"/>
                      <a:pt x="124063" y="253255"/>
                      <a:pt x="102981" y="341361"/>
                    </a:cubicBezTo>
                    <a:lnTo>
                      <a:pt x="102981" y="648015"/>
                    </a:lnTo>
                    <a:lnTo>
                      <a:pt x="0" y="6480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3" name="Freeform 12"/>
              <p:cNvSpPr/>
              <p:nvPr userDrawn="1"/>
            </p:nvSpPr>
            <p:spPr>
              <a:xfrm>
                <a:off x="11090741" y="-679156"/>
                <a:ext cx="450726" cy="506503"/>
              </a:xfrm>
              <a:custGeom>
                <a:avLst/>
                <a:gdLst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230640 w 477244"/>
                  <a:gd name="connsiteY3" fmla="*/ 72173 h 488944"/>
                  <a:gd name="connsiteX4" fmla="*/ 109957 w 477244"/>
                  <a:gd name="connsiteY4" fmla="*/ 189046 h 488944"/>
                  <a:gd name="connsiteX5" fmla="*/ 110485 w 477244"/>
                  <a:gd name="connsiteY5" fmla="*/ 191576 h 488944"/>
                  <a:gd name="connsiteX6" fmla="*/ 350794 w 477244"/>
                  <a:gd name="connsiteY6" fmla="*/ 191576 h 488944"/>
                  <a:gd name="connsiteX7" fmla="*/ 351322 w 477244"/>
                  <a:gd name="connsiteY7" fmla="*/ 189046 h 488944"/>
                  <a:gd name="connsiteX8" fmla="*/ 230640 w 477244"/>
                  <a:gd name="connsiteY8" fmla="*/ 72173 h 488944"/>
                  <a:gd name="connsiteX9" fmla="*/ 238622 w 477244"/>
                  <a:gd name="connsiteY9" fmla="*/ 0 h 488944"/>
                  <a:gd name="connsiteX10" fmla="*/ 477244 w 477244"/>
                  <a:gd name="connsiteY10" fmla="*/ 244472 h 488944"/>
                  <a:gd name="connsiteX11" fmla="*/ 475101 w 477244"/>
                  <a:gd name="connsiteY11" fmla="*/ 266254 h 488944"/>
                  <a:gd name="connsiteX12" fmla="*/ 121998 w 477244"/>
                  <a:gd name="connsiteY12" fmla="*/ 266254 h 488944"/>
                  <a:gd name="connsiteX13" fmla="*/ 121998 w 477244"/>
                  <a:gd name="connsiteY13" fmla="*/ 314225 h 488944"/>
                  <a:gd name="connsiteX14" fmla="*/ 123932 w 477244"/>
                  <a:gd name="connsiteY14" fmla="*/ 314225 h 488944"/>
                  <a:gd name="connsiteX15" fmla="*/ 121999 w 477244"/>
                  <a:gd name="connsiteY15" fmla="*/ 318997 h 488944"/>
                  <a:gd name="connsiteX16" fmla="*/ 226276 w 477244"/>
                  <a:gd name="connsiteY16" fmla="*/ 370965 h 488944"/>
                  <a:gd name="connsiteX17" fmla="*/ 300011 w 477244"/>
                  <a:gd name="connsiteY17" fmla="*/ 355744 h 488944"/>
                  <a:gd name="connsiteX18" fmla="*/ 318420 w 477244"/>
                  <a:gd name="connsiteY18" fmla="*/ 342137 h 488944"/>
                  <a:gd name="connsiteX19" fmla="*/ 430865 w 477244"/>
                  <a:gd name="connsiteY19" fmla="*/ 386283 h 488944"/>
                  <a:gd name="connsiteX20" fmla="*/ 422754 w 477244"/>
                  <a:gd name="connsiteY20" fmla="*/ 399979 h 488944"/>
                  <a:gd name="connsiteX21" fmla="*/ 238622 w 477244"/>
                  <a:gd name="connsiteY21" fmla="*/ 488944 h 488944"/>
                  <a:gd name="connsiteX22" fmla="*/ 0 w 477244"/>
                  <a:gd name="connsiteY22" fmla="*/ 244472 h 488944"/>
                  <a:gd name="connsiteX23" fmla="*/ 238622 w 477244"/>
                  <a:gd name="connsiteY23" fmla="*/ 0 h 488944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30865 w 477244"/>
                  <a:gd name="connsiteY20" fmla="*/ 386283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77449 w 477244"/>
                  <a:gd name="connsiteY19" fmla="*/ 332005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77449 w 477244"/>
                  <a:gd name="connsiteY18" fmla="*/ 332005 h 489849"/>
                  <a:gd name="connsiteX19" fmla="*/ 471112 w 477244"/>
                  <a:gd name="connsiteY19" fmla="*/ 371085 h 489849"/>
                  <a:gd name="connsiteX20" fmla="*/ 379824 w 477244"/>
                  <a:gd name="connsiteY20" fmla="*/ 445572 h 489849"/>
                  <a:gd name="connsiteX21" fmla="*/ 238622 w 477244"/>
                  <a:gd name="connsiteY21" fmla="*/ 488944 h 489849"/>
                  <a:gd name="connsiteX22" fmla="*/ 0 w 477244"/>
                  <a:gd name="connsiteY22" fmla="*/ 244472 h 489849"/>
                  <a:gd name="connsiteX23" fmla="*/ 238622 w 477244"/>
                  <a:gd name="connsiteY23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377449 w 477244"/>
                  <a:gd name="connsiteY17" fmla="*/ 332005 h 489849"/>
                  <a:gd name="connsiteX18" fmla="*/ 471112 w 477244"/>
                  <a:gd name="connsiteY18" fmla="*/ 371085 h 489849"/>
                  <a:gd name="connsiteX19" fmla="*/ 379824 w 477244"/>
                  <a:gd name="connsiteY19" fmla="*/ 445572 h 489849"/>
                  <a:gd name="connsiteX20" fmla="*/ 238622 w 477244"/>
                  <a:gd name="connsiteY20" fmla="*/ 488944 h 489849"/>
                  <a:gd name="connsiteX21" fmla="*/ 0 w 477244"/>
                  <a:gd name="connsiteY21" fmla="*/ 244472 h 489849"/>
                  <a:gd name="connsiteX22" fmla="*/ 238622 w 477244"/>
                  <a:gd name="connsiteY22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91558"/>
                  <a:gd name="connsiteX1" fmla="*/ 329182 w 477244"/>
                  <a:gd name="connsiteY1" fmla="*/ 314225 h 491558"/>
                  <a:gd name="connsiteX2" fmla="*/ 328906 w 477244"/>
                  <a:gd name="connsiteY2" fmla="*/ 314930 h 491558"/>
                  <a:gd name="connsiteX3" fmla="*/ 328620 w 477244"/>
                  <a:gd name="connsiteY3" fmla="*/ 314225 h 491558"/>
                  <a:gd name="connsiteX4" fmla="*/ 230640 w 477244"/>
                  <a:gd name="connsiteY4" fmla="*/ 72173 h 491558"/>
                  <a:gd name="connsiteX5" fmla="*/ 109957 w 477244"/>
                  <a:gd name="connsiteY5" fmla="*/ 189046 h 491558"/>
                  <a:gd name="connsiteX6" fmla="*/ 110485 w 477244"/>
                  <a:gd name="connsiteY6" fmla="*/ 191576 h 491558"/>
                  <a:gd name="connsiteX7" fmla="*/ 350794 w 477244"/>
                  <a:gd name="connsiteY7" fmla="*/ 191576 h 491558"/>
                  <a:gd name="connsiteX8" fmla="*/ 351322 w 477244"/>
                  <a:gd name="connsiteY8" fmla="*/ 189046 h 491558"/>
                  <a:gd name="connsiteX9" fmla="*/ 230640 w 477244"/>
                  <a:gd name="connsiteY9" fmla="*/ 72173 h 491558"/>
                  <a:gd name="connsiteX10" fmla="*/ 238622 w 477244"/>
                  <a:gd name="connsiteY10" fmla="*/ 0 h 491558"/>
                  <a:gd name="connsiteX11" fmla="*/ 477244 w 477244"/>
                  <a:gd name="connsiteY11" fmla="*/ 244472 h 491558"/>
                  <a:gd name="connsiteX12" fmla="*/ 475101 w 477244"/>
                  <a:gd name="connsiteY12" fmla="*/ 266254 h 491558"/>
                  <a:gd name="connsiteX13" fmla="*/ 121998 w 477244"/>
                  <a:gd name="connsiteY13" fmla="*/ 266254 h 491558"/>
                  <a:gd name="connsiteX14" fmla="*/ 121998 w 477244"/>
                  <a:gd name="connsiteY14" fmla="*/ 314225 h 491558"/>
                  <a:gd name="connsiteX15" fmla="*/ 123932 w 477244"/>
                  <a:gd name="connsiteY15" fmla="*/ 314225 h 491558"/>
                  <a:gd name="connsiteX16" fmla="*/ 377449 w 477244"/>
                  <a:gd name="connsiteY16" fmla="*/ 332005 h 491558"/>
                  <a:gd name="connsiteX17" fmla="*/ 471112 w 477244"/>
                  <a:gd name="connsiteY17" fmla="*/ 371085 h 491558"/>
                  <a:gd name="connsiteX18" fmla="*/ 238622 w 477244"/>
                  <a:gd name="connsiteY18" fmla="*/ 488944 h 491558"/>
                  <a:gd name="connsiteX19" fmla="*/ 0 w 477244"/>
                  <a:gd name="connsiteY19" fmla="*/ 244472 h 491558"/>
                  <a:gd name="connsiteX20" fmla="*/ 238622 w 477244"/>
                  <a:gd name="connsiteY20" fmla="*/ 0 h 491558"/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328620 w 477244"/>
                  <a:gd name="connsiteY3" fmla="*/ 314225 h 488944"/>
                  <a:gd name="connsiteX4" fmla="*/ 230640 w 477244"/>
                  <a:gd name="connsiteY4" fmla="*/ 72173 h 488944"/>
                  <a:gd name="connsiteX5" fmla="*/ 109957 w 477244"/>
                  <a:gd name="connsiteY5" fmla="*/ 189046 h 488944"/>
                  <a:gd name="connsiteX6" fmla="*/ 110485 w 477244"/>
                  <a:gd name="connsiteY6" fmla="*/ 191576 h 488944"/>
                  <a:gd name="connsiteX7" fmla="*/ 350794 w 477244"/>
                  <a:gd name="connsiteY7" fmla="*/ 191576 h 488944"/>
                  <a:gd name="connsiteX8" fmla="*/ 351322 w 477244"/>
                  <a:gd name="connsiteY8" fmla="*/ 189046 h 488944"/>
                  <a:gd name="connsiteX9" fmla="*/ 230640 w 477244"/>
                  <a:gd name="connsiteY9" fmla="*/ 72173 h 488944"/>
                  <a:gd name="connsiteX10" fmla="*/ 238622 w 477244"/>
                  <a:gd name="connsiteY10" fmla="*/ 0 h 488944"/>
                  <a:gd name="connsiteX11" fmla="*/ 477244 w 477244"/>
                  <a:gd name="connsiteY11" fmla="*/ 244472 h 488944"/>
                  <a:gd name="connsiteX12" fmla="*/ 475101 w 477244"/>
                  <a:gd name="connsiteY12" fmla="*/ 266254 h 488944"/>
                  <a:gd name="connsiteX13" fmla="*/ 121998 w 477244"/>
                  <a:gd name="connsiteY13" fmla="*/ 266254 h 488944"/>
                  <a:gd name="connsiteX14" fmla="*/ 121998 w 477244"/>
                  <a:gd name="connsiteY14" fmla="*/ 314225 h 488944"/>
                  <a:gd name="connsiteX15" fmla="*/ 123932 w 477244"/>
                  <a:gd name="connsiteY15" fmla="*/ 314225 h 488944"/>
                  <a:gd name="connsiteX16" fmla="*/ 377449 w 477244"/>
                  <a:gd name="connsiteY16" fmla="*/ 332005 h 488944"/>
                  <a:gd name="connsiteX17" fmla="*/ 471112 w 477244"/>
                  <a:gd name="connsiteY17" fmla="*/ 371085 h 488944"/>
                  <a:gd name="connsiteX18" fmla="*/ 238622 w 477244"/>
                  <a:gd name="connsiteY18" fmla="*/ 488944 h 488944"/>
                  <a:gd name="connsiteX19" fmla="*/ 0 w 477244"/>
                  <a:gd name="connsiteY19" fmla="*/ 244472 h 488944"/>
                  <a:gd name="connsiteX20" fmla="*/ 238622 w 477244"/>
                  <a:gd name="connsiteY20" fmla="*/ 0 h 488944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8760"/>
                  <a:gd name="connsiteX1" fmla="*/ 329182 w 477244"/>
                  <a:gd name="connsiteY1" fmla="*/ 314225 h 498760"/>
                  <a:gd name="connsiteX2" fmla="*/ 328906 w 477244"/>
                  <a:gd name="connsiteY2" fmla="*/ 314930 h 498760"/>
                  <a:gd name="connsiteX3" fmla="*/ 328620 w 477244"/>
                  <a:gd name="connsiteY3" fmla="*/ 314225 h 498760"/>
                  <a:gd name="connsiteX4" fmla="*/ 230640 w 477244"/>
                  <a:gd name="connsiteY4" fmla="*/ 72173 h 498760"/>
                  <a:gd name="connsiteX5" fmla="*/ 109957 w 477244"/>
                  <a:gd name="connsiteY5" fmla="*/ 189046 h 498760"/>
                  <a:gd name="connsiteX6" fmla="*/ 110485 w 477244"/>
                  <a:gd name="connsiteY6" fmla="*/ 191576 h 498760"/>
                  <a:gd name="connsiteX7" fmla="*/ 350794 w 477244"/>
                  <a:gd name="connsiteY7" fmla="*/ 191576 h 498760"/>
                  <a:gd name="connsiteX8" fmla="*/ 351322 w 477244"/>
                  <a:gd name="connsiteY8" fmla="*/ 189046 h 498760"/>
                  <a:gd name="connsiteX9" fmla="*/ 230640 w 477244"/>
                  <a:gd name="connsiteY9" fmla="*/ 72173 h 498760"/>
                  <a:gd name="connsiteX10" fmla="*/ 238622 w 477244"/>
                  <a:gd name="connsiteY10" fmla="*/ 0 h 498760"/>
                  <a:gd name="connsiteX11" fmla="*/ 477244 w 477244"/>
                  <a:gd name="connsiteY11" fmla="*/ 244472 h 498760"/>
                  <a:gd name="connsiteX12" fmla="*/ 475101 w 477244"/>
                  <a:gd name="connsiteY12" fmla="*/ 266254 h 498760"/>
                  <a:gd name="connsiteX13" fmla="*/ 121998 w 477244"/>
                  <a:gd name="connsiteY13" fmla="*/ 266254 h 498760"/>
                  <a:gd name="connsiteX14" fmla="*/ 121998 w 477244"/>
                  <a:gd name="connsiteY14" fmla="*/ 314225 h 498760"/>
                  <a:gd name="connsiteX15" fmla="*/ 123932 w 477244"/>
                  <a:gd name="connsiteY15" fmla="*/ 314225 h 498760"/>
                  <a:gd name="connsiteX16" fmla="*/ 377449 w 477244"/>
                  <a:gd name="connsiteY16" fmla="*/ 332005 h 498760"/>
                  <a:gd name="connsiteX17" fmla="*/ 471112 w 477244"/>
                  <a:gd name="connsiteY17" fmla="*/ 371085 h 498760"/>
                  <a:gd name="connsiteX18" fmla="*/ 238622 w 477244"/>
                  <a:gd name="connsiteY18" fmla="*/ 488944 h 498760"/>
                  <a:gd name="connsiteX19" fmla="*/ 0 w 477244"/>
                  <a:gd name="connsiteY19" fmla="*/ 244472 h 498760"/>
                  <a:gd name="connsiteX20" fmla="*/ 238622 w 477244"/>
                  <a:gd name="connsiteY20" fmla="*/ 0 h 498760"/>
                  <a:gd name="connsiteX0" fmla="*/ 328620 w 477244"/>
                  <a:gd name="connsiteY0" fmla="*/ 314225 h 489037"/>
                  <a:gd name="connsiteX1" fmla="*/ 329182 w 477244"/>
                  <a:gd name="connsiteY1" fmla="*/ 314225 h 489037"/>
                  <a:gd name="connsiteX2" fmla="*/ 328906 w 477244"/>
                  <a:gd name="connsiteY2" fmla="*/ 314930 h 489037"/>
                  <a:gd name="connsiteX3" fmla="*/ 328620 w 477244"/>
                  <a:gd name="connsiteY3" fmla="*/ 314225 h 489037"/>
                  <a:gd name="connsiteX4" fmla="*/ 230640 w 477244"/>
                  <a:gd name="connsiteY4" fmla="*/ 72173 h 489037"/>
                  <a:gd name="connsiteX5" fmla="*/ 109957 w 477244"/>
                  <a:gd name="connsiteY5" fmla="*/ 189046 h 489037"/>
                  <a:gd name="connsiteX6" fmla="*/ 110485 w 477244"/>
                  <a:gd name="connsiteY6" fmla="*/ 191576 h 489037"/>
                  <a:gd name="connsiteX7" fmla="*/ 350794 w 477244"/>
                  <a:gd name="connsiteY7" fmla="*/ 191576 h 489037"/>
                  <a:gd name="connsiteX8" fmla="*/ 351322 w 477244"/>
                  <a:gd name="connsiteY8" fmla="*/ 189046 h 489037"/>
                  <a:gd name="connsiteX9" fmla="*/ 230640 w 477244"/>
                  <a:gd name="connsiteY9" fmla="*/ 72173 h 489037"/>
                  <a:gd name="connsiteX10" fmla="*/ 238622 w 477244"/>
                  <a:gd name="connsiteY10" fmla="*/ 0 h 489037"/>
                  <a:gd name="connsiteX11" fmla="*/ 477244 w 477244"/>
                  <a:gd name="connsiteY11" fmla="*/ 244472 h 489037"/>
                  <a:gd name="connsiteX12" fmla="*/ 475101 w 477244"/>
                  <a:gd name="connsiteY12" fmla="*/ 266254 h 489037"/>
                  <a:gd name="connsiteX13" fmla="*/ 121998 w 477244"/>
                  <a:gd name="connsiteY13" fmla="*/ 266254 h 489037"/>
                  <a:gd name="connsiteX14" fmla="*/ 121998 w 477244"/>
                  <a:gd name="connsiteY14" fmla="*/ 314225 h 489037"/>
                  <a:gd name="connsiteX15" fmla="*/ 123932 w 477244"/>
                  <a:gd name="connsiteY15" fmla="*/ 314225 h 489037"/>
                  <a:gd name="connsiteX16" fmla="*/ 377449 w 477244"/>
                  <a:gd name="connsiteY16" fmla="*/ 332005 h 489037"/>
                  <a:gd name="connsiteX17" fmla="*/ 471112 w 477244"/>
                  <a:gd name="connsiteY17" fmla="*/ 371085 h 489037"/>
                  <a:gd name="connsiteX18" fmla="*/ 238622 w 477244"/>
                  <a:gd name="connsiteY18" fmla="*/ 488944 h 489037"/>
                  <a:gd name="connsiteX19" fmla="*/ 0 w 477244"/>
                  <a:gd name="connsiteY19" fmla="*/ 244472 h 489037"/>
                  <a:gd name="connsiteX20" fmla="*/ 238622 w 477244"/>
                  <a:gd name="connsiteY20" fmla="*/ 0 h 489037"/>
                  <a:gd name="connsiteX0" fmla="*/ 328741 w 477365"/>
                  <a:gd name="connsiteY0" fmla="*/ 314225 h 506118"/>
                  <a:gd name="connsiteX1" fmla="*/ 329303 w 477365"/>
                  <a:gd name="connsiteY1" fmla="*/ 314225 h 506118"/>
                  <a:gd name="connsiteX2" fmla="*/ 329027 w 477365"/>
                  <a:gd name="connsiteY2" fmla="*/ 314930 h 506118"/>
                  <a:gd name="connsiteX3" fmla="*/ 328741 w 477365"/>
                  <a:gd name="connsiteY3" fmla="*/ 314225 h 506118"/>
                  <a:gd name="connsiteX4" fmla="*/ 230761 w 477365"/>
                  <a:gd name="connsiteY4" fmla="*/ 72173 h 506118"/>
                  <a:gd name="connsiteX5" fmla="*/ 110078 w 477365"/>
                  <a:gd name="connsiteY5" fmla="*/ 189046 h 506118"/>
                  <a:gd name="connsiteX6" fmla="*/ 110606 w 477365"/>
                  <a:gd name="connsiteY6" fmla="*/ 191576 h 506118"/>
                  <a:gd name="connsiteX7" fmla="*/ 350915 w 477365"/>
                  <a:gd name="connsiteY7" fmla="*/ 191576 h 506118"/>
                  <a:gd name="connsiteX8" fmla="*/ 351443 w 477365"/>
                  <a:gd name="connsiteY8" fmla="*/ 189046 h 506118"/>
                  <a:gd name="connsiteX9" fmla="*/ 230761 w 477365"/>
                  <a:gd name="connsiteY9" fmla="*/ 72173 h 506118"/>
                  <a:gd name="connsiteX10" fmla="*/ 238743 w 477365"/>
                  <a:gd name="connsiteY10" fmla="*/ 0 h 506118"/>
                  <a:gd name="connsiteX11" fmla="*/ 477365 w 477365"/>
                  <a:gd name="connsiteY11" fmla="*/ 244472 h 506118"/>
                  <a:gd name="connsiteX12" fmla="*/ 475222 w 477365"/>
                  <a:gd name="connsiteY12" fmla="*/ 266254 h 506118"/>
                  <a:gd name="connsiteX13" fmla="*/ 122119 w 477365"/>
                  <a:gd name="connsiteY13" fmla="*/ 266254 h 506118"/>
                  <a:gd name="connsiteX14" fmla="*/ 122119 w 477365"/>
                  <a:gd name="connsiteY14" fmla="*/ 314225 h 506118"/>
                  <a:gd name="connsiteX15" fmla="*/ 124053 w 477365"/>
                  <a:gd name="connsiteY15" fmla="*/ 314225 h 506118"/>
                  <a:gd name="connsiteX16" fmla="*/ 377570 w 477365"/>
                  <a:gd name="connsiteY16" fmla="*/ 332005 h 506118"/>
                  <a:gd name="connsiteX17" fmla="*/ 471233 w 477365"/>
                  <a:gd name="connsiteY17" fmla="*/ 371085 h 506118"/>
                  <a:gd name="connsiteX18" fmla="*/ 264641 w 477365"/>
                  <a:gd name="connsiteY18" fmla="*/ 506059 h 506118"/>
                  <a:gd name="connsiteX19" fmla="*/ 121 w 477365"/>
                  <a:gd name="connsiteY19" fmla="*/ 244472 h 506118"/>
                  <a:gd name="connsiteX20" fmla="*/ 238743 w 477365"/>
                  <a:gd name="connsiteY20" fmla="*/ 0 h 506118"/>
                  <a:gd name="connsiteX0" fmla="*/ 328741 w 477365"/>
                  <a:gd name="connsiteY0" fmla="*/ 314225 h 506354"/>
                  <a:gd name="connsiteX1" fmla="*/ 329303 w 477365"/>
                  <a:gd name="connsiteY1" fmla="*/ 314225 h 506354"/>
                  <a:gd name="connsiteX2" fmla="*/ 329027 w 477365"/>
                  <a:gd name="connsiteY2" fmla="*/ 314930 h 506354"/>
                  <a:gd name="connsiteX3" fmla="*/ 328741 w 477365"/>
                  <a:gd name="connsiteY3" fmla="*/ 314225 h 506354"/>
                  <a:gd name="connsiteX4" fmla="*/ 230761 w 477365"/>
                  <a:gd name="connsiteY4" fmla="*/ 72173 h 506354"/>
                  <a:gd name="connsiteX5" fmla="*/ 110078 w 477365"/>
                  <a:gd name="connsiteY5" fmla="*/ 189046 h 506354"/>
                  <a:gd name="connsiteX6" fmla="*/ 110606 w 477365"/>
                  <a:gd name="connsiteY6" fmla="*/ 191576 h 506354"/>
                  <a:gd name="connsiteX7" fmla="*/ 350915 w 477365"/>
                  <a:gd name="connsiteY7" fmla="*/ 191576 h 506354"/>
                  <a:gd name="connsiteX8" fmla="*/ 351443 w 477365"/>
                  <a:gd name="connsiteY8" fmla="*/ 189046 h 506354"/>
                  <a:gd name="connsiteX9" fmla="*/ 230761 w 477365"/>
                  <a:gd name="connsiteY9" fmla="*/ 72173 h 506354"/>
                  <a:gd name="connsiteX10" fmla="*/ 238743 w 477365"/>
                  <a:gd name="connsiteY10" fmla="*/ 0 h 506354"/>
                  <a:gd name="connsiteX11" fmla="*/ 477365 w 477365"/>
                  <a:gd name="connsiteY11" fmla="*/ 244472 h 506354"/>
                  <a:gd name="connsiteX12" fmla="*/ 475222 w 477365"/>
                  <a:gd name="connsiteY12" fmla="*/ 266254 h 506354"/>
                  <a:gd name="connsiteX13" fmla="*/ 122119 w 477365"/>
                  <a:gd name="connsiteY13" fmla="*/ 266254 h 506354"/>
                  <a:gd name="connsiteX14" fmla="*/ 122119 w 477365"/>
                  <a:gd name="connsiteY14" fmla="*/ 314225 h 506354"/>
                  <a:gd name="connsiteX15" fmla="*/ 124053 w 477365"/>
                  <a:gd name="connsiteY15" fmla="*/ 314225 h 506354"/>
                  <a:gd name="connsiteX16" fmla="*/ 377570 w 477365"/>
                  <a:gd name="connsiteY16" fmla="*/ 332005 h 506354"/>
                  <a:gd name="connsiteX17" fmla="*/ 471233 w 477365"/>
                  <a:gd name="connsiteY17" fmla="*/ 371085 h 506354"/>
                  <a:gd name="connsiteX18" fmla="*/ 264641 w 477365"/>
                  <a:gd name="connsiteY18" fmla="*/ 506059 h 506354"/>
                  <a:gd name="connsiteX19" fmla="*/ 121 w 477365"/>
                  <a:gd name="connsiteY19" fmla="*/ 244472 h 506354"/>
                  <a:gd name="connsiteX20" fmla="*/ 238743 w 477365"/>
                  <a:gd name="connsiteY20" fmla="*/ 0 h 506354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80614 w 477446"/>
                  <a:gd name="connsiteY6" fmla="*/ 206396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268283 w 477446"/>
                  <a:gd name="connsiteY0" fmla="*/ 345332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68283 w 477446"/>
                  <a:gd name="connsiteY3" fmla="*/ 345332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9108 w 477446"/>
                  <a:gd name="connsiteY0" fmla="*/ 315081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48499 w 477446"/>
                  <a:gd name="connsiteY3" fmla="*/ 69943 h 506505"/>
                  <a:gd name="connsiteX4" fmla="*/ 125698 w 477446"/>
                  <a:gd name="connsiteY4" fmla="*/ 194087 h 506505"/>
                  <a:gd name="connsiteX5" fmla="*/ 350996 w 477446"/>
                  <a:gd name="connsiteY5" fmla="*/ 191727 h 506505"/>
                  <a:gd name="connsiteX6" fmla="*/ 351524 w 477446"/>
                  <a:gd name="connsiteY6" fmla="*/ 189197 h 506505"/>
                  <a:gd name="connsiteX7" fmla="*/ 248499 w 477446"/>
                  <a:gd name="connsiteY7" fmla="*/ 69943 h 506505"/>
                  <a:gd name="connsiteX8" fmla="*/ 238824 w 477446"/>
                  <a:gd name="connsiteY8" fmla="*/ 151 h 506505"/>
                  <a:gd name="connsiteX9" fmla="*/ 477446 w 477446"/>
                  <a:gd name="connsiteY9" fmla="*/ 244623 h 506505"/>
                  <a:gd name="connsiteX10" fmla="*/ 475303 w 477446"/>
                  <a:gd name="connsiteY10" fmla="*/ 266405 h 506505"/>
                  <a:gd name="connsiteX11" fmla="*/ 122200 w 477446"/>
                  <a:gd name="connsiteY11" fmla="*/ 266405 h 506505"/>
                  <a:gd name="connsiteX12" fmla="*/ 122200 w 477446"/>
                  <a:gd name="connsiteY12" fmla="*/ 314376 h 506505"/>
                  <a:gd name="connsiteX13" fmla="*/ 124134 w 477446"/>
                  <a:gd name="connsiteY13" fmla="*/ 314376 h 506505"/>
                  <a:gd name="connsiteX14" fmla="*/ 377651 w 477446"/>
                  <a:gd name="connsiteY14" fmla="*/ 332156 h 506505"/>
                  <a:gd name="connsiteX15" fmla="*/ 471314 w 477446"/>
                  <a:gd name="connsiteY15" fmla="*/ 371236 h 506505"/>
                  <a:gd name="connsiteX16" fmla="*/ 264722 w 477446"/>
                  <a:gd name="connsiteY16" fmla="*/ 506210 h 506505"/>
                  <a:gd name="connsiteX17" fmla="*/ 202 w 477446"/>
                  <a:gd name="connsiteY17" fmla="*/ 244623 h 506505"/>
                  <a:gd name="connsiteX18" fmla="*/ 238824 w 477446"/>
                  <a:gd name="connsiteY18" fmla="*/ 151 h 506505"/>
                  <a:gd name="connsiteX0" fmla="*/ 248499 w 477446"/>
                  <a:gd name="connsiteY0" fmla="*/ 69943 h 506505"/>
                  <a:gd name="connsiteX1" fmla="*/ 125698 w 477446"/>
                  <a:gd name="connsiteY1" fmla="*/ 194087 h 506505"/>
                  <a:gd name="connsiteX2" fmla="*/ 350996 w 477446"/>
                  <a:gd name="connsiteY2" fmla="*/ 191727 h 506505"/>
                  <a:gd name="connsiteX3" fmla="*/ 351524 w 477446"/>
                  <a:gd name="connsiteY3" fmla="*/ 189197 h 506505"/>
                  <a:gd name="connsiteX4" fmla="*/ 248499 w 477446"/>
                  <a:gd name="connsiteY4" fmla="*/ 69943 h 506505"/>
                  <a:gd name="connsiteX5" fmla="*/ 238824 w 477446"/>
                  <a:gd name="connsiteY5" fmla="*/ 151 h 506505"/>
                  <a:gd name="connsiteX6" fmla="*/ 477446 w 477446"/>
                  <a:gd name="connsiteY6" fmla="*/ 244623 h 506505"/>
                  <a:gd name="connsiteX7" fmla="*/ 475303 w 477446"/>
                  <a:gd name="connsiteY7" fmla="*/ 266405 h 506505"/>
                  <a:gd name="connsiteX8" fmla="*/ 122200 w 477446"/>
                  <a:gd name="connsiteY8" fmla="*/ 266405 h 506505"/>
                  <a:gd name="connsiteX9" fmla="*/ 122200 w 477446"/>
                  <a:gd name="connsiteY9" fmla="*/ 314376 h 506505"/>
                  <a:gd name="connsiteX10" fmla="*/ 124134 w 477446"/>
                  <a:gd name="connsiteY10" fmla="*/ 314376 h 506505"/>
                  <a:gd name="connsiteX11" fmla="*/ 377651 w 477446"/>
                  <a:gd name="connsiteY11" fmla="*/ 332156 h 506505"/>
                  <a:gd name="connsiteX12" fmla="*/ 471314 w 477446"/>
                  <a:gd name="connsiteY12" fmla="*/ 371236 h 506505"/>
                  <a:gd name="connsiteX13" fmla="*/ 264722 w 477446"/>
                  <a:gd name="connsiteY13" fmla="*/ 506210 h 506505"/>
                  <a:gd name="connsiteX14" fmla="*/ 202 w 477446"/>
                  <a:gd name="connsiteY14" fmla="*/ 244623 h 506505"/>
                  <a:gd name="connsiteX15" fmla="*/ 238824 w 477446"/>
                  <a:gd name="connsiteY15" fmla="*/ 151 h 50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77446" h="506505">
                    <a:moveTo>
                      <a:pt x="248499" y="69943"/>
                    </a:moveTo>
                    <a:cubicBezTo>
                      <a:pt x="173024" y="75521"/>
                      <a:pt x="130742" y="96202"/>
                      <a:pt x="125698" y="194087"/>
                    </a:cubicBezTo>
                    <a:lnTo>
                      <a:pt x="350996" y="191727"/>
                    </a:lnTo>
                    <a:lnTo>
                      <a:pt x="351524" y="189197"/>
                    </a:lnTo>
                    <a:cubicBezTo>
                      <a:pt x="351524" y="124650"/>
                      <a:pt x="323974" y="64365"/>
                      <a:pt x="248499" y="69943"/>
                    </a:cubicBezTo>
                    <a:close/>
                    <a:moveTo>
                      <a:pt x="238824" y="151"/>
                    </a:moveTo>
                    <a:cubicBezTo>
                      <a:pt x="417229" y="-4739"/>
                      <a:pt x="477446" y="109605"/>
                      <a:pt x="477446" y="244623"/>
                    </a:cubicBezTo>
                    <a:lnTo>
                      <a:pt x="475303" y="266405"/>
                    </a:lnTo>
                    <a:lnTo>
                      <a:pt x="122200" y="266405"/>
                    </a:lnTo>
                    <a:lnTo>
                      <a:pt x="122200" y="314376"/>
                    </a:lnTo>
                    <a:lnTo>
                      <a:pt x="124134" y="314376"/>
                    </a:lnTo>
                    <a:cubicBezTo>
                      <a:pt x="200870" y="481667"/>
                      <a:pt x="363072" y="409357"/>
                      <a:pt x="377651" y="332156"/>
                    </a:cubicBezTo>
                    <a:lnTo>
                      <a:pt x="471314" y="371236"/>
                    </a:lnTo>
                    <a:cubicBezTo>
                      <a:pt x="448176" y="397393"/>
                      <a:pt x="380464" y="501868"/>
                      <a:pt x="264722" y="506210"/>
                    </a:cubicBezTo>
                    <a:cubicBezTo>
                      <a:pt x="32751" y="514912"/>
                      <a:pt x="4518" y="328966"/>
                      <a:pt x="202" y="244623"/>
                    </a:cubicBezTo>
                    <a:cubicBezTo>
                      <a:pt x="-4114" y="160280"/>
                      <a:pt x="60419" y="5041"/>
                      <a:pt x="238824" y="1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4" name="Freeform 13"/>
              <p:cNvSpPr/>
              <p:nvPr userDrawn="1"/>
            </p:nvSpPr>
            <p:spPr>
              <a:xfrm>
                <a:off x="9364110" y="-692683"/>
                <a:ext cx="449163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5" name="Freeform 14"/>
              <p:cNvSpPr/>
              <p:nvPr userDrawn="1"/>
            </p:nvSpPr>
            <p:spPr>
              <a:xfrm rot="11700000">
                <a:off x="9910855" y="-684388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6" name="Freeform 15"/>
              <p:cNvSpPr/>
              <p:nvPr userDrawn="1"/>
            </p:nvSpPr>
            <p:spPr>
              <a:xfrm rot="11700000">
                <a:off x="10484007" y="-688360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7" name="Freeform 16"/>
              <p:cNvSpPr/>
              <p:nvPr userDrawn="1"/>
            </p:nvSpPr>
            <p:spPr>
              <a:xfrm>
                <a:off x="11687139" y="-680173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8" name="Freeform 17"/>
              <p:cNvSpPr/>
              <p:nvPr userDrawn="1"/>
            </p:nvSpPr>
            <p:spPr>
              <a:xfrm>
                <a:off x="4815307" y="-692683"/>
                <a:ext cx="449162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9" name="Freeform 18"/>
              <p:cNvSpPr/>
              <p:nvPr userDrawn="1"/>
            </p:nvSpPr>
            <p:spPr>
              <a:xfrm>
                <a:off x="6290230" y="-682574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129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684" r:id="rId2"/>
    <p:sldLayoutId id="214748391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483" y="6448167"/>
            <a:ext cx="580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CB5CD8A2-17DD-477B-88E2-9F56A10AB6E6}" type="slidenum">
              <a:rPr lang="en-SG" smtClean="0"/>
              <a:pPr>
                <a:defRPr/>
              </a:pPr>
              <a:t>‹#›</a:t>
            </a:fld>
            <a:endParaRPr lang="en-SG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0981336" y="282406"/>
            <a:ext cx="936459" cy="322975"/>
            <a:chOff x="4305449" y="-79513"/>
            <a:chExt cx="3035217" cy="1046814"/>
          </a:xfrm>
          <a:solidFill>
            <a:srgbClr val="FFFFFF"/>
          </a:solidFill>
        </p:grpSpPr>
        <p:grpSp>
          <p:nvGrpSpPr>
            <p:cNvPr id="5" name="Group 4"/>
            <p:cNvGrpSpPr/>
            <p:nvPr userDrawn="1"/>
          </p:nvGrpSpPr>
          <p:grpSpPr>
            <a:xfrm>
              <a:off x="4305449" y="-79513"/>
              <a:ext cx="3035217" cy="800931"/>
              <a:chOff x="4305449" y="-79513"/>
              <a:chExt cx="3035217" cy="800931"/>
            </a:xfrm>
            <a:grpFill/>
          </p:grpSpPr>
          <p:grpSp>
            <p:nvGrpSpPr>
              <p:cNvPr id="21" name="Group 20"/>
              <p:cNvGrpSpPr/>
              <p:nvPr userDrawn="1"/>
            </p:nvGrpSpPr>
            <p:grpSpPr>
              <a:xfrm>
                <a:off x="4305449" y="-79513"/>
                <a:ext cx="3035217" cy="800931"/>
                <a:chOff x="17228" y="-4174521"/>
                <a:chExt cx="12103952" cy="3193981"/>
              </a:xfrm>
              <a:grpFill/>
            </p:grpSpPr>
            <p:sp>
              <p:nvSpPr>
                <p:cNvPr id="23" name="Freeform 22"/>
                <p:cNvSpPr/>
                <p:nvPr userDrawn="1"/>
              </p:nvSpPr>
              <p:spPr>
                <a:xfrm>
                  <a:off x="3960796" y="-3886061"/>
                  <a:ext cx="8160384" cy="2652991"/>
                </a:xfrm>
                <a:custGeom>
                  <a:avLst/>
                  <a:gdLst>
                    <a:gd name="connsiteX0" fmla="*/ 1653565 w 8160383"/>
                    <a:gd name="connsiteY0" fmla="*/ 13759 h 2652992"/>
                    <a:gd name="connsiteX1" fmla="*/ 2599361 w 8160383"/>
                    <a:gd name="connsiteY1" fmla="*/ 869900 h 2652992"/>
                    <a:gd name="connsiteX2" fmla="*/ 2599361 w 8160383"/>
                    <a:gd name="connsiteY2" fmla="*/ 2610749 h 2652992"/>
                    <a:gd name="connsiteX3" fmla="*/ 1633591 w 8160383"/>
                    <a:gd name="connsiteY3" fmla="*/ 2610749 h 2652992"/>
                    <a:gd name="connsiteX4" fmla="*/ 1633591 w 8160383"/>
                    <a:gd name="connsiteY4" fmla="*/ 1280866 h 2652992"/>
                    <a:gd name="connsiteX5" fmla="*/ 965770 w 8160383"/>
                    <a:gd name="connsiteY5" fmla="*/ 1280866 h 2652992"/>
                    <a:gd name="connsiteX6" fmla="*/ 965770 w 8160383"/>
                    <a:gd name="connsiteY6" fmla="*/ 2610750 h 2652992"/>
                    <a:gd name="connsiteX7" fmla="*/ 0 w 8160383"/>
                    <a:gd name="connsiteY7" fmla="*/ 2610750 h 2652992"/>
                    <a:gd name="connsiteX8" fmla="*/ 0 w 8160383"/>
                    <a:gd name="connsiteY8" fmla="*/ 37568 h 2652992"/>
                    <a:gd name="connsiteX9" fmla="*/ 965770 w 8160383"/>
                    <a:gd name="connsiteY9" fmla="*/ 37568 h 2652992"/>
                    <a:gd name="connsiteX10" fmla="*/ 965770 w 8160383"/>
                    <a:gd name="connsiteY10" fmla="*/ 561675 h 2652992"/>
                    <a:gd name="connsiteX11" fmla="*/ 1653565 w 8160383"/>
                    <a:gd name="connsiteY11" fmla="*/ 13759 h 2652992"/>
                    <a:gd name="connsiteX12" fmla="*/ 6841206 w 8160383"/>
                    <a:gd name="connsiteY12" fmla="*/ 176 h 2652992"/>
                    <a:gd name="connsiteX13" fmla="*/ 8070629 w 8160383"/>
                    <a:gd name="connsiteY13" fmla="*/ 806236 h 2652992"/>
                    <a:gd name="connsiteX14" fmla="*/ 7183617 w 8160383"/>
                    <a:gd name="connsiteY14" fmla="*/ 807828 h 2652992"/>
                    <a:gd name="connsiteX15" fmla="*/ 6805700 w 8160383"/>
                    <a:gd name="connsiteY15" fmla="*/ 563077 h 2652992"/>
                    <a:gd name="connsiteX16" fmla="*/ 6767460 w 8160383"/>
                    <a:gd name="connsiteY16" fmla="*/ 891261 h 2652992"/>
                    <a:gd name="connsiteX17" fmla="*/ 8158218 w 8160383"/>
                    <a:gd name="connsiteY17" fmla="*/ 1745402 h 2652992"/>
                    <a:gd name="connsiteX18" fmla="*/ 7061163 w 8160383"/>
                    <a:gd name="connsiteY18" fmla="*/ 2652823 h 2652992"/>
                    <a:gd name="connsiteX19" fmla="*/ 5653484 w 8160383"/>
                    <a:gd name="connsiteY19" fmla="*/ 1759978 h 2652992"/>
                    <a:gd name="connsiteX20" fmla="*/ 6524332 w 8160383"/>
                    <a:gd name="connsiteY20" fmla="*/ 1759978 h 2652992"/>
                    <a:gd name="connsiteX21" fmla="*/ 6981879 w 8160383"/>
                    <a:gd name="connsiteY21" fmla="*/ 2042352 h 2652992"/>
                    <a:gd name="connsiteX22" fmla="*/ 7193959 w 8160383"/>
                    <a:gd name="connsiteY22" fmla="*/ 1799971 h 2652992"/>
                    <a:gd name="connsiteX23" fmla="*/ 5885307 w 8160383"/>
                    <a:gd name="connsiteY23" fmla="*/ 1299445 h 2652992"/>
                    <a:gd name="connsiteX24" fmla="*/ 5676997 w 8160383"/>
                    <a:gd name="connsiteY24" fmla="*/ 769772 h 2652992"/>
                    <a:gd name="connsiteX25" fmla="*/ 6841206 w 8160383"/>
                    <a:gd name="connsiteY25" fmla="*/ 176 h 2652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8160383" h="2652992">
                      <a:moveTo>
                        <a:pt x="1653565" y="13759"/>
                      </a:moveTo>
                      <a:cubicBezTo>
                        <a:pt x="2101587" y="-15639"/>
                        <a:pt x="2602364" y="241242"/>
                        <a:pt x="2599361" y="869900"/>
                      </a:cubicBezTo>
                      <a:lnTo>
                        <a:pt x="2599361" y="2610749"/>
                      </a:lnTo>
                      <a:lnTo>
                        <a:pt x="1633591" y="2610749"/>
                      </a:lnTo>
                      <a:lnTo>
                        <a:pt x="1633591" y="1280866"/>
                      </a:lnTo>
                      <a:cubicBezTo>
                        <a:pt x="1635101" y="509902"/>
                        <a:pt x="964260" y="707125"/>
                        <a:pt x="965770" y="1280866"/>
                      </a:cubicBezTo>
                      <a:lnTo>
                        <a:pt x="965770" y="2610750"/>
                      </a:lnTo>
                      <a:lnTo>
                        <a:pt x="0" y="2610750"/>
                      </a:lnTo>
                      <a:lnTo>
                        <a:pt x="0" y="37568"/>
                      </a:lnTo>
                      <a:lnTo>
                        <a:pt x="965770" y="37568"/>
                      </a:lnTo>
                      <a:lnTo>
                        <a:pt x="965770" y="561675"/>
                      </a:lnTo>
                      <a:cubicBezTo>
                        <a:pt x="988553" y="232672"/>
                        <a:pt x="1305103" y="36625"/>
                        <a:pt x="1653565" y="13759"/>
                      </a:cubicBezTo>
                      <a:close/>
                      <a:moveTo>
                        <a:pt x="6841206" y="176"/>
                      </a:moveTo>
                      <a:cubicBezTo>
                        <a:pt x="7439410" y="-7655"/>
                        <a:pt x="8048483" y="247124"/>
                        <a:pt x="8070629" y="806236"/>
                      </a:cubicBezTo>
                      <a:lnTo>
                        <a:pt x="7183617" y="807828"/>
                      </a:lnTo>
                      <a:cubicBezTo>
                        <a:pt x="7104159" y="549454"/>
                        <a:pt x="6897080" y="564971"/>
                        <a:pt x="6805700" y="563077"/>
                      </a:cubicBezTo>
                      <a:cubicBezTo>
                        <a:pt x="6679041" y="560452"/>
                        <a:pt x="6493930" y="782209"/>
                        <a:pt x="6767460" y="891261"/>
                      </a:cubicBezTo>
                      <a:cubicBezTo>
                        <a:pt x="7358080" y="1037585"/>
                        <a:pt x="8110665" y="998581"/>
                        <a:pt x="8158218" y="1745402"/>
                      </a:cubicBezTo>
                      <a:cubicBezTo>
                        <a:pt x="8205131" y="2482166"/>
                        <a:pt x="7478619" y="2650394"/>
                        <a:pt x="7061163" y="2652823"/>
                      </a:cubicBezTo>
                      <a:cubicBezTo>
                        <a:pt x="6643707" y="2655252"/>
                        <a:pt x="5734541" y="2643670"/>
                        <a:pt x="5653484" y="1759978"/>
                      </a:cubicBezTo>
                      <a:lnTo>
                        <a:pt x="6524332" y="1759978"/>
                      </a:lnTo>
                      <a:cubicBezTo>
                        <a:pt x="6535896" y="1812580"/>
                        <a:pt x="6583339" y="2060931"/>
                        <a:pt x="6981879" y="2042352"/>
                      </a:cubicBezTo>
                      <a:cubicBezTo>
                        <a:pt x="7148473" y="2032694"/>
                        <a:pt x="7188597" y="1971983"/>
                        <a:pt x="7193959" y="1799971"/>
                      </a:cubicBezTo>
                      <a:cubicBezTo>
                        <a:pt x="7127954" y="1574433"/>
                        <a:pt x="6361347" y="1730241"/>
                        <a:pt x="5885307" y="1299445"/>
                      </a:cubicBezTo>
                      <a:cubicBezTo>
                        <a:pt x="5783945" y="1175428"/>
                        <a:pt x="5685829" y="1070756"/>
                        <a:pt x="5676997" y="769772"/>
                      </a:cubicBezTo>
                      <a:cubicBezTo>
                        <a:pt x="5655668" y="278446"/>
                        <a:pt x="6243003" y="8006"/>
                        <a:pt x="6841206" y="17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Freeform 23"/>
                <p:cNvSpPr/>
                <p:nvPr userDrawn="1"/>
              </p:nvSpPr>
              <p:spPr>
                <a:xfrm>
                  <a:off x="17228" y="-4174521"/>
                  <a:ext cx="3182613" cy="3193981"/>
                </a:xfrm>
                <a:custGeom>
                  <a:avLst/>
                  <a:gdLst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34558 w 3182612"/>
                    <a:gd name="connsiteY3" fmla="*/ 650674 h 3193981"/>
                    <a:gd name="connsiteX4" fmla="*/ 3182612 w 3182612"/>
                    <a:gd name="connsiteY4" fmla="*/ 618275 h 3193981"/>
                    <a:gd name="connsiteX5" fmla="*/ 3182612 w 3182612"/>
                    <a:gd name="connsiteY5" fmla="*/ 3193981 h 3193981"/>
                    <a:gd name="connsiteX6" fmla="*/ 582846 w 3182612"/>
                    <a:gd name="connsiteY6" fmla="*/ 3193981 h 3193981"/>
                    <a:gd name="connsiteX7" fmla="*/ 2808645 w 3182612"/>
                    <a:gd name="connsiteY7" fmla="*/ 60445 h 3193981"/>
                    <a:gd name="connsiteX8" fmla="*/ 0 w 3182612"/>
                    <a:gd name="connsiteY8" fmla="*/ 0 h 3193981"/>
                    <a:gd name="connsiteX9" fmla="*/ 2536896 w 3182612"/>
                    <a:gd name="connsiteY9" fmla="*/ 0 h 3193981"/>
                    <a:gd name="connsiteX10" fmla="*/ 177523 w 3182612"/>
                    <a:gd name="connsiteY10" fmla="*/ 3018007 h 3193981"/>
                    <a:gd name="connsiteX11" fmla="*/ 99978 w 3182612"/>
                    <a:gd name="connsiteY11" fmla="*/ 2963230 h 3193981"/>
                    <a:gd name="connsiteX12" fmla="*/ 99978 w 3182612"/>
                    <a:gd name="connsiteY12" fmla="*/ 2959228 h 3193981"/>
                    <a:gd name="connsiteX13" fmla="*/ 131118 w 3182612"/>
                    <a:gd name="connsiteY13" fmla="*/ 2962367 h 3193981"/>
                    <a:gd name="connsiteX14" fmla="*/ 370911 w 3182612"/>
                    <a:gd name="connsiteY14" fmla="*/ 2722574 h 3193981"/>
                    <a:gd name="connsiteX15" fmla="*/ 131118 w 3182612"/>
                    <a:gd name="connsiteY15" fmla="*/ 2482781 h 3193981"/>
                    <a:gd name="connsiteX16" fmla="*/ 37780 w 3182612"/>
                    <a:gd name="connsiteY16" fmla="*/ 2501625 h 3193981"/>
                    <a:gd name="connsiteX17" fmla="*/ 0 w 3182612"/>
                    <a:gd name="connsiteY17" fmla="*/ 2527097 h 3193981"/>
                    <a:gd name="connsiteX18" fmla="*/ 0 w 3182612"/>
                    <a:gd name="connsiteY18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82612" h="3193981">
                      <a:moveTo>
                        <a:pt x="2808645" y="60445"/>
                      </a:moveTo>
                      <a:cubicBezTo>
                        <a:pt x="2933801" y="32646"/>
                        <a:pt x="3045178" y="164190"/>
                        <a:pt x="3043975" y="225737"/>
                      </a:cubicBezTo>
                      <a:cubicBezTo>
                        <a:pt x="2706941" y="128667"/>
                        <a:pt x="2672010" y="842419"/>
                        <a:pt x="3182612" y="618275"/>
                      </a:cubicBezTo>
                      <a:lnTo>
                        <a:pt x="3182612" y="3193981"/>
                      </a:lnTo>
                      <a:lnTo>
                        <a:pt x="582846" y="3193981"/>
                      </a:lnTo>
                      <a:cubicBezTo>
                        <a:pt x="1701296" y="2696316"/>
                        <a:pt x="2174290" y="127804"/>
                        <a:pt x="2808645" y="60445"/>
                      </a:cubicBezTo>
                      <a:close/>
                      <a:moveTo>
                        <a:pt x="0" y="0"/>
                      </a:moveTo>
                      <a:lnTo>
                        <a:pt x="2536896" y="0"/>
                      </a:lnTo>
                      <a:cubicBezTo>
                        <a:pt x="1419927" y="471719"/>
                        <a:pt x="974610" y="3475583"/>
                        <a:pt x="177523" y="3018007"/>
                      </a:cubicBezTo>
                      <a:lnTo>
                        <a:pt x="99978" y="2963230"/>
                      </a:lnTo>
                      <a:lnTo>
                        <a:pt x="99978" y="2959228"/>
                      </a:lnTo>
                      <a:lnTo>
                        <a:pt x="131118" y="2962367"/>
                      </a:lnTo>
                      <a:cubicBezTo>
                        <a:pt x="263552" y="2962367"/>
                        <a:pt x="370911" y="2855008"/>
                        <a:pt x="370911" y="2722574"/>
                      </a:cubicBezTo>
                      <a:cubicBezTo>
                        <a:pt x="370911" y="2590140"/>
                        <a:pt x="263552" y="2482781"/>
                        <a:pt x="131118" y="2482781"/>
                      </a:cubicBezTo>
                      <a:cubicBezTo>
                        <a:pt x="98010" y="2482781"/>
                        <a:pt x="66468" y="2489491"/>
                        <a:pt x="37780" y="2501625"/>
                      </a:cubicBezTo>
                      <a:lnTo>
                        <a:pt x="0" y="25270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2" name="Freeform 21"/>
              <p:cNvSpPr/>
              <p:nvPr userDrawn="1"/>
            </p:nvSpPr>
            <p:spPr>
              <a:xfrm>
                <a:off x="6004983" y="-12411"/>
                <a:ext cx="638570" cy="666726"/>
              </a:xfrm>
              <a:custGeom>
                <a:avLst/>
                <a:gdLst>
                  <a:gd name="connsiteX0" fmla="*/ 1284704 w 2546513"/>
                  <a:gd name="connsiteY0" fmla="*/ 0 h 2658794"/>
                  <a:gd name="connsiteX1" fmla="*/ 2511650 w 2546513"/>
                  <a:gd name="connsiteY1" fmla="*/ 934075 h 2658794"/>
                  <a:gd name="connsiteX2" fmla="*/ 2527735 w 2546513"/>
                  <a:gd name="connsiteY2" fmla="*/ 998806 h 2658794"/>
                  <a:gd name="connsiteX3" fmla="*/ 1727960 w 2546513"/>
                  <a:gd name="connsiteY3" fmla="*/ 998806 h 2658794"/>
                  <a:gd name="connsiteX4" fmla="*/ 1721308 w 2546513"/>
                  <a:gd name="connsiteY4" fmla="*/ 977375 h 2658794"/>
                  <a:gd name="connsiteX5" fmla="*/ 1341772 w 2546513"/>
                  <a:gd name="connsiteY5" fmla="*/ 725802 h 2658794"/>
                  <a:gd name="connsiteX6" fmla="*/ 929867 w 2546513"/>
                  <a:gd name="connsiteY6" fmla="*/ 1137707 h 2658794"/>
                  <a:gd name="connsiteX7" fmla="*/ 929867 w 2546513"/>
                  <a:gd name="connsiteY7" fmla="*/ 1501301 h 2658794"/>
                  <a:gd name="connsiteX8" fmla="*/ 1341772 w 2546513"/>
                  <a:gd name="connsiteY8" fmla="*/ 1913206 h 2658794"/>
                  <a:gd name="connsiteX9" fmla="*/ 1745309 w 2546513"/>
                  <a:gd name="connsiteY9" fmla="*/ 1584314 h 2658794"/>
                  <a:gd name="connsiteX10" fmla="*/ 1746189 w 2546513"/>
                  <a:gd name="connsiteY10" fmla="*/ 1575581 h 2658794"/>
                  <a:gd name="connsiteX11" fmla="*/ 2546513 w 2546513"/>
                  <a:gd name="connsiteY11" fmla="*/ 1575581 h 2658794"/>
                  <a:gd name="connsiteX12" fmla="*/ 2543307 w 2546513"/>
                  <a:gd name="connsiteY12" fmla="*/ 1597317 h 2658794"/>
                  <a:gd name="connsiteX13" fmla="*/ 1284704 w 2546513"/>
                  <a:gd name="connsiteY13" fmla="*/ 2658794 h 2658794"/>
                  <a:gd name="connsiteX14" fmla="*/ 0 w 2546513"/>
                  <a:gd name="connsiteY14" fmla="*/ 1329397 h 2658794"/>
                  <a:gd name="connsiteX15" fmla="*/ 1284704 w 2546513"/>
                  <a:gd name="connsiteY15" fmla="*/ 0 h 265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46513" h="2658794">
                    <a:moveTo>
                      <a:pt x="1284704" y="0"/>
                    </a:moveTo>
                    <a:cubicBezTo>
                      <a:pt x="1861191" y="0"/>
                      <a:pt x="2348992" y="392919"/>
                      <a:pt x="2511650" y="934075"/>
                    </a:cubicBezTo>
                    <a:lnTo>
                      <a:pt x="2527735" y="998806"/>
                    </a:lnTo>
                    <a:lnTo>
                      <a:pt x="1727960" y="998806"/>
                    </a:lnTo>
                    <a:lnTo>
                      <a:pt x="1721308" y="977375"/>
                    </a:lnTo>
                    <a:cubicBezTo>
                      <a:pt x="1658777" y="829536"/>
                      <a:pt x="1512389" y="725802"/>
                      <a:pt x="1341772" y="725802"/>
                    </a:cubicBezTo>
                    <a:cubicBezTo>
                      <a:pt x="1114283" y="725802"/>
                      <a:pt x="929867" y="910218"/>
                      <a:pt x="929867" y="1137707"/>
                    </a:cubicBezTo>
                    <a:lnTo>
                      <a:pt x="929867" y="1501301"/>
                    </a:lnTo>
                    <a:cubicBezTo>
                      <a:pt x="929867" y="1728790"/>
                      <a:pt x="1114283" y="1913206"/>
                      <a:pt x="1341772" y="1913206"/>
                    </a:cubicBezTo>
                    <a:cubicBezTo>
                      <a:pt x="1540825" y="1913206"/>
                      <a:pt x="1706900" y="1772013"/>
                      <a:pt x="1745309" y="1584314"/>
                    </a:cubicBezTo>
                    <a:lnTo>
                      <a:pt x="1746189" y="1575581"/>
                    </a:lnTo>
                    <a:lnTo>
                      <a:pt x="2546513" y="1575581"/>
                    </a:lnTo>
                    <a:lnTo>
                      <a:pt x="2543307" y="1597317"/>
                    </a:lnTo>
                    <a:cubicBezTo>
                      <a:pt x="2423513" y="2203101"/>
                      <a:pt x="1905536" y="2658794"/>
                      <a:pt x="1284704" y="2658794"/>
                    </a:cubicBezTo>
                    <a:cubicBezTo>
                      <a:pt x="575182" y="2658794"/>
                      <a:pt x="0" y="2063603"/>
                      <a:pt x="0" y="1329397"/>
                    </a:cubicBezTo>
                    <a:cubicBezTo>
                      <a:pt x="0" y="595191"/>
                      <a:pt x="575182" y="0"/>
                      <a:pt x="1284704" y="0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6" name="Group 5"/>
            <p:cNvGrpSpPr/>
            <p:nvPr userDrawn="1"/>
          </p:nvGrpSpPr>
          <p:grpSpPr>
            <a:xfrm>
              <a:off x="5297353" y="756957"/>
              <a:ext cx="2032994" cy="210344"/>
              <a:chOff x="3972780" y="-838818"/>
              <a:chExt cx="8107257" cy="838818"/>
            </a:xfrm>
            <a:grpFill/>
          </p:grpSpPr>
          <p:sp>
            <p:nvSpPr>
              <p:cNvPr id="7" name="Freeform 6"/>
              <p:cNvSpPr/>
              <p:nvPr userDrawn="1"/>
            </p:nvSpPr>
            <p:spPr>
              <a:xfrm>
                <a:off x="3972780" y="-679982"/>
                <a:ext cx="729153" cy="498540"/>
              </a:xfrm>
              <a:custGeom>
                <a:avLst/>
                <a:gdLst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41686 h 482886"/>
                  <a:gd name="connsiteX4" fmla="*/ 300439 w 729153"/>
                  <a:gd name="connsiteY4" fmla="*/ 0 h 482886"/>
                  <a:gd name="connsiteX5" fmla="*/ 343258 w 729153"/>
                  <a:gd name="connsiteY5" fmla="*/ 0 h 482886"/>
                  <a:gd name="connsiteX6" fmla="*/ 404350 w 729153"/>
                  <a:gd name="connsiteY6" fmla="*/ 105331 h 482886"/>
                  <a:gd name="connsiteX7" fmla="*/ 441264 w 729153"/>
                  <a:gd name="connsiteY7" fmla="*/ 41686 h 482886"/>
                  <a:gd name="connsiteX8" fmla="*/ 605863 w 729153"/>
                  <a:gd name="connsiteY8" fmla="*/ 41686 h 482886"/>
                  <a:gd name="connsiteX9" fmla="*/ 605863 w 729153"/>
                  <a:gd name="connsiteY9" fmla="*/ 0 h 482886"/>
                  <a:gd name="connsiteX10" fmla="*/ 729153 w 729153"/>
                  <a:gd name="connsiteY10" fmla="*/ 0 h 482886"/>
                  <a:gd name="connsiteX11" fmla="*/ 729153 w 729153"/>
                  <a:gd name="connsiteY11" fmla="*/ 482886 h 482886"/>
                  <a:gd name="connsiteX12" fmla="*/ 605863 w 729153"/>
                  <a:gd name="connsiteY12" fmla="*/ 482886 h 482886"/>
                  <a:gd name="connsiteX13" fmla="*/ 605863 w 729153"/>
                  <a:gd name="connsiteY13" fmla="*/ 130738 h 482886"/>
                  <a:gd name="connsiteX14" fmla="*/ 423729 w 729153"/>
                  <a:gd name="connsiteY14" fmla="*/ 130738 h 482886"/>
                  <a:gd name="connsiteX15" fmla="*/ 423729 w 729153"/>
                  <a:gd name="connsiteY15" fmla="*/ 482886 h 482886"/>
                  <a:gd name="connsiteX16" fmla="*/ 300439 w 729153"/>
                  <a:gd name="connsiteY16" fmla="*/ 482886 h 482886"/>
                  <a:gd name="connsiteX17" fmla="*/ 300439 w 729153"/>
                  <a:gd name="connsiteY17" fmla="*/ 130738 h 482886"/>
                  <a:gd name="connsiteX18" fmla="*/ 123290 w 729153"/>
                  <a:gd name="connsiteY18" fmla="*/ 130738 h 482886"/>
                  <a:gd name="connsiteX19" fmla="*/ 123290 w 729153"/>
                  <a:gd name="connsiteY19" fmla="*/ 482886 h 482886"/>
                  <a:gd name="connsiteX20" fmla="*/ 0 w 729153"/>
                  <a:gd name="connsiteY20" fmla="*/ 482886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41686 h 482886"/>
                  <a:gd name="connsiteX8" fmla="*/ 605863 w 729153"/>
                  <a:gd name="connsiteY8" fmla="*/ 0 h 482886"/>
                  <a:gd name="connsiteX9" fmla="*/ 729153 w 729153"/>
                  <a:gd name="connsiteY9" fmla="*/ 0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8421 w 729153"/>
                  <a:gd name="connsiteY9" fmla="*/ 134059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9153 w 729153"/>
                  <a:gd name="connsiteY7" fmla="*/ 0 h 482886"/>
                  <a:gd name="connsiteX8" fmla="*/ 728421 w 729153"/>
                  <a:gd name="connsiteY8" fmla="*/ 134059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8421 w 729153"/>
                  <a:gd name="connsiteY7" fmla="*/ 134059 h 482886"/>
                  <a:gd name="connsiteX8" fmla="*/ 729153 w 729153"/>
                  <a:gd name="connsiteY8" fmla="*/ 482886 h 482886"/>
                  <a:gd name="connsiteX9" fmla="*/ 605863 w 729153"/>
                  <a:gd name="connsiteY9" fmla="*/ 482886 h 482886"/>
                  <a:gd name="connsiteX10" fmla="*/ 605863 w 729153"/>
                  <a:gd name="connsiteY10" fmla="*/ 130738 h 482886"/>
                  <a:gd name="connsiteX11" fmla="*/ 423729 w 729153"/>
                  <a:gd name="connsiteY11" fmla="*/ 130738 h 482886"/>
                  <a:gd name="connsiteX12" fmla="*/ 423729 w 729153"/>
                  <a:gd name="connsiteY12" fmla="*/ 482886 h 482886"/>
                  <a:gd name="connsiteX13" fmla="*/ 300439 w 729153"/>
                  <a:gd name="connsiteY13" fmla="*/ 482886 h 482886"/>
                  <a:gd name="connsiteX14" fmla="*/ 300439 w 729153"/>
                  <a:gd name="connsiteY14" fmla="*/ 130738 h 482886"/>
                  <a:gd name="connsiteX15" fmla="*/ 123290 w 729153"/>
                  <a:gd name="connsiteY15" fmla="*/ 130738 h 482886"/>
                  <a:gd name="connsiteX16" fmla="*/ 123290 w 729153"/>
                  <a:gd name="connsiteY16" fmla="*/ 482886 h 482886"/>
                  <a:gd name="connsiteX17" fmla="*/ 0 w 729153"/>
                  <a:gd name="connsiteY17" fmla="*/ 482886 h 482886"/>
                  <a:gd name="connsiteX18" fmla="*/ 0 w 729153"/>
                  <a:gd name="connsiteY18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605863 w 729153"/>
                  <a:gd name="connsiteY5" fmla="*/ 0 h 482886"/>
                  <a:gd name="connsiteX6" fmla="*/ 728421 w 729153"/>
                  <a:gd name="connsiteY6" fmla="*/ 134059 h 482886"/>
                  <a:gd name="connsiteX7" fmla="*/ 729153 w 729153"/>
                  <a:gd name="connsiteY7" fmla="*/ 482886 h 482886"/>
                  <a:gd name="connsiteX8" fmla="*/ 605863 w 729153"/>
                  <a:gd name="connsiteY8" fmla="*/ 482886 h 482886"/>
                  <a:gd name="connsiteX9" fmla="*/ 605863 w 729153"/>
                  <a:gd name="connsiteY9" fmla="*/ 130738 h 482886"/>
                  <a:gd name="connsiteX10" fmla="*/ 423729 w 729153"/>
                  <a:gd name="connsiteY10" fmla="*/ 130738 h 482886"/>
                  <a:gd name="connsiteX11" fmla="*/ 423729 w 729153"/>
                  <a:gd name="connsiteY11" fmla="*/ 482886 h 482886"/>
                  <a:gd name="connsiteX12" fmla="*/ 300439 w 729153"/>
                  <a:gd name="connsiteY12" fmla="*/ 482886 h 482886"/>
                  <a:gd name="connsiteX13" fmla="*/ 300439 w 729153"/>
                  <a:gd name="connsiteY13" fmla="*/ 130738 h 482886"/>
                  <a:gd name="connsiteX14" fmla="*/ 123290 w 729153"/>
                  <a:gd name="connsiteY14" fmla="*/ 130738 h 482886"/>
                  <a:gd name="connsiteX15" fmla="*/ 123290 w 729153"/>
                  <a:gd name="connsiteY15" fmla="*/ 482886 h 482886"/>
                  <a:gd name="connsiteX16" fmla="*/ 0 w 729153"/>
                  <a:gd name="connsiteY16" fmla="*/ 482886 h 482886"/>
                  <a:gd name="connsiteX17" fmla="*/ 0 w 729153"/>
                  <a:gd name="connsiteY17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20234 h 503120"/>
                  <a:gd name="connsiteX1" fmla="*/ 123290 w 729153"/>
                  <a:gd name="connsiteY1" fmla="*/ 20234 h 503120"/>
                  <a:gd name="connsiteX2" fmla="*/ 123290 w 729153"/>
                  <a:gd name="connsiteY2" fmla="*/ 61920 h 503120"/>
                  <a:gd name="connsiteX3" fmla="*/ 300439 w 729153"/>
                  <a:gd name="connsiteY3" fmla="*/ 20234 h 503120"/>
                  <a:gd name="connsiteX4" fmla="*/ 404350 w 729153"/>
                  <a:gd name="connsiteY4" fmla="*/ 125565 h 503120"/>
                  <a:gd name="connsiteX5" fmla="*/ 728421 w 729153"/>
                  <a:gd name="connsiteY5" fmla="*/ 154293 h 503120"/>
                  <a:gd name="connsiteX6" fmla="*/ 729153 w 729153"/>
                  <a:gd name="connsiteY6" fmla="*/ 503120 h 503120"/>
                  <a:gd name="connsiteX7" fmla="*/ 605863 w 729153"/>
                  <a:gd name="connsiteY7" fmla="*/ 503120 h 503120"/>
                  <a:gd name="connsiteX8" fmla="*/ 605863 w 729153"/>
                  <a:gd name="connsiteY8" fmla="*/ 150972 h 503120"/>
                  <a:gd name="connsiteX9" fmla="*/ 423729 w 729153"/>
                  <a:gd name="connsiteY9" fmla="*/ 150972 h 503120"/>
                  <a:gd name="connsiteX10" fmla="*/ 423729 w 729153"/>
                  <a:gd name="connsiteY10" fmla="*/ 503120 h 503120"/>
                  <a:gd name="connsiteX11" fmla="*/ 300439 w 729153"/>
                  <a:gd name="connsiteY11" fmla="*/ 503120 h 503120"/>
                  <a:gd name="connsiteX12" fmla="*/ 300439 w 729153"/>
                  <a:gd name="connsiteY12" fmla="*/ 150972 h 503120"/>
                  <a:gd name="connsiteX13" fmla="*/ 123290 w 729153"/>
                  <a:gd name="connsiteY13" fmla="*/ 150972 h 503120"/>
                  <a:gd name="connsiteX14" fmla="*/ 123290 w 729153"/>
                  <a:gd name="connsiteY14" fmla="*/ 503120 h 503120"/>
                  <a:gd name="connsiteX15" fmla="*/ 0 w 729153"/>
                  <a:gd name="connsiteY15" fmla="*/ 503120 h 503120"/>
                  <a:gd name="connsiteX16" fmla="*/ 0 w 729153"/>
                  <a:gd name="connsiteY16" fmla="*/ 20234 h 503120"/>
                  <a:gd name="connsiteX0" fmla="*/ 0 w 729153"/>
                  <a:gd name="connsiteY0" fmla="*/ 11956 h 494842"/>
                  <a:gd name="connsiteX1" fmla="*/ 123290 w 729153"/>
                  <a:gd name="connsiteY1" fmla="*/ 11956 h 494842"/>
                  <a:gd name="connsiteX2" fmla="*/ 123290 w 729153"/>
                  <a:gd name="connsiteY2" fmla="*/ 53642 h 494842"/>
                  <a:gd name="connsiteX3" fmla="*/ 300439 w 729153"/>
                  <a:gd name="connsiteY3" fmla="*/ 11956 h 494842"/>
                  <a:gd name="connsiteX4" fmla="*/ 404350 w 729153"/>
                  <a:gd name="connsiteY4" fmla="*/ 117287 h 494842"/>
                  <a:gd name="connsiteX5" fmla="*/ 728421 w 729153"/>
                  <a:gd name="connsiteY5" fmla="*/ 146015 h 494842"/>
                  <a:gd name="connsiteX6" fmla="*/ 729153 w 729153"/>
                  <a:gd name="connsiteY6" fmla="*/ 494842 h 494842"/>
                  <a:gd name="connsiteX7" fmla="*/ 605863 w 729153"/>
                  <a:gd name="connsiteY7" fmla="*/ 494842 h 494842"/>
                  <a:gd name="connsiteX8" fmla="*/ 605863 w 729153"/>
                  <a:gd name="connsiteY8" fmla="*/ 142694 h 494842"/>
                  <a:gd name="connsiteX9" fmla="*/ 423729 w 729153"/>
                  <a:gd name="connsiteY9" fmla="*/ 142694 h 494842"/>
                  <a:gd name="connsiteX10" fmla="*/ 423729 w 729153"/>
                  <a:gd name="connsiteY10" fmla="*/ 494842 h 494842"/>
                  <a:gd name="connsiteX11" fmla="*/ 300439 w 729153"/>
                  <a:gd name="connsiteY11" fmla="*/ 494842 h 494842"/>
                  <a:gd name="connsiteX12" fmla="*/ 300439 w 729153"/>
                  <a:gd name="connsiteY12" fmla="*/ 142694 h 494842"/>
                  <a:gd name="connsiteX13" fmla="*/ 123290 w 729153"/>
                  <a:gd name="connsiteY13" fmla="*/ 142694 h 494842"/>
                  <a:gd name="connsiteX14" fmla="*/ 123290 w 729153"/>
                  <a:gd name="connsiteY14" fmla="*/ 494842 h 494842"/>
                  <a:gd name="connsiteX15" fmla="*/ 0 w 729153"/>
                  <a:gd name="connsiteY15" fmla="*/ 494842 h 494842"/>
                  <a:gd name="connsiteX16" fmla="*/ 0 w 729153"/>
                  <a:gd name="connsiteY16" fmla="*/ 11956 h 494842"/>
                  <a:gd name="connsiteX0" fmla="*/ 0 w 729153"/>
                  <a:gd name="connsiteY0" fmla="*/ 2726 h 485612"/>
                  <a:gd name="connsiteX1" fmla="*/ 123290 w 729153"/>
                  <a:gd name="connsiteY1" fmla="*/ 2726 h 485612"/>
                  <a:gd name="connsiteX2" fmla="*/ 123290 w 729153"/>
                  <a:gd name="connsiteY2" fmla="*/ 44412 h 485612"/>
                  <a:gd name="connsiteX3" fmla="*/ 300439 w 729153"/>
                  <a:gd name="connsiteY3" fmla="*/ 2726 h 485612"/>
                  <a:gd name="connsiteX4" fmla="*/ 404350 w 729153"/>
                  <a:gd name="connsiteY4" fmla="*/ 108057 h 485612"/>
                  <a:gd name="connsiteX5" fmla="*/ 728421 w 729153"/>
                  <a:gd name="connsiteY5" fmla="*/ 136785 h 485612"/>
                  <a:gd name="connsiteX6" fmla="*/ 729153 w 729153"/>
                  <a:gd name="connsiteY6" fmla="*/ 485612 h 485612"/>
                  <a:gd name="connsiteX7" fmla="*/ 605863 w 729153"/>
                  <a:gd name="connsiteY7" fmla="*/ 485612 h 485612"/>
                  <a:gd name="connsiteX8" fmla="*/ 605863 w 729153"/>
                  <a:gd name="connsiteY8" fmla="*/ 133464 h 485612"/>
                  <a:gd name="connsiteX9" fmla="*/ 423729 w 729153"/>
                  <a:gd name="connsiteY9" fmla="*/ 133464 h 485612"/>
                  <a:gd name="connsiteX10" fmla="*/ 423729 w 729153"/>
                  <a:gd name="connsiteY10" fmla="*/ 485612 h 485612"/>
                  <a:gd name="connsiteX11" fmla="*/ 300439 w 729153"/>
                  <a:gd name="connsiteY11" fmla="*/ 485612 h 485612"/>
                  <a:gd name="connsiteX12" fmla="*/ 300439 w 729153"/>
                  <a:gd name="connsiteY12" fmla="*/ 133464 h 485612"/>
                  <a:gd name="connsiteX13" fmla="*/ 123290 w 729153"/>
                  <a:gd name="connsiteY13" fmla="*/ 133464 h 485612"/>
                  <a:gd name="connsiteX14" fmla="*/ 123290 w 729153"/>
                  <a:gd name="connsiteY14" fmla="*/ 485612 h 485612"/>
                  <a:gd name="connsiteX15" fmla="*/ 0 w 729153"/>
                  <a:gd name="connsiteY15" fmla="*/ 485612 h 485612"/>
                  <a:gd name="connsiteX16" fmla="*/ 0 w 729153"/>
                  <a:gd name="connsiteY16" fmla="*/ 2726 h 485612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300439 w 729153"/>
                  <a:gd name="connsiteY3" fmla="*/ 16627 h 499513"/>
                  <a:gd name="connsiteX4" fmla="*/ 404350 w 729153"/>
                  <a:gd name="connsiteY4" fmla="*/ 121958 h 499513"/>
                  <a:gd name="connsiteX5" fmla="*/ 728421 w 729153"/>
                  <a:gd name="connsiteY5" fmla="*/ 150686 h 499513"/>
                  <a:gd name="connsiteX6" fmla="*/ 729153 w 729153"/>
                  <a:gd name="connsiteY6" fmla="*/ 499513 h 499513"/>
                  <a:gd name="connsiteX7" fmla="*/ 605863 w 729153"/>
                  <a:gd name="connsiteY7" fmla="*/ 499513 h 499513"/>
                  <a:gd name="connsiteX8" fmla="*/ 605863 w 729153"/>
                  <a:gd name="connsiteY8" fmla="*/ 147365 h 499513"/>
                  <a:gd name="connsiteX9" fmla="*/ 423729 w 729153"/>
                  <a:gd name="connsiteY9" fmla="*/ 147365 h 499513"/>
                  <a:gd name="connsiteX10" fmla="*/ 423729 w 729153"/>
                  <a:gd name="connsiteY10" fmla="*/ 499513 h 499513"/>
                  <a:gd name="connsiteX11" fmla="*/ 300439 w 729153"/>
                  <a:gd name="connsiteY11" fmla="*/ 499513 h 499513"/>
                  <a:gd name="connsiteX12" fmla="*/ 300439 w 729153"/>
                  <a:gd name="connsiteY12" fmla="*/ 147365 h 499513"/>
                  <a:gd name="connsiteX13" fmla="*/ 123290 w 729153"/>
                  <a:gd name="connsiteY13" fmla="*/ 147365 h 499513"/>
                  <a:gd name="connsiteX14" fmla="*/ 123290 w 729153"/>
                  <a:gd name="connsiteY14" fmla="*/ 499513 h 499513"/>
                  <a:gd name="connsiteX15" fmla="*/ 0 w 729153"/>
                  <a:gd name="connsiteY15" fmla="*/ 499513 h 499513"/>
                  <a:gd name="connsiteX16" fmla="*/ 0 w 729153"/>
                  <a:gd name="connsiteY16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5353 h 498239"/>
                  <a:gd name="connsiteX1" fmla="*/ 123290 w 729153"/>
                  <a:gd name="connsiteY1" fmla="*/ 15353 h 498239"/>
                  <a:gd name="connsiteX2" fmla="*/ 123290 w 729153"/>
                  <a:gd name="connsiteY2" fmla="*/ 57039 h 498239"/>
                  <a:gd name="connsiteX3" fmla="*/ 404350 w 729153"/>
                  <a:gd name="connsiteY3" fmla="*/ 120684 h 498239"/>
                  <a:gd name="connsiteX4" fmla="*/ 728421 w 729153"/>
                  <a:gd name="connsiteY4" fmla="*/ 149412 h 498239"/>
                  <a:gd name="connsiteX5" fmla="*/ 729153 w 729153"/>
                  <a:gd name="connsiteY5" fmla="*/ 498239 h 498239"/>
                  <a:gd name="connsiteX6" fmla="*/ 605863 w 729153"/>
                  <a:gd name="connsiteY6" fmla="*/ 498239 h 498239"/>
                  <a:gd name="connsiteX7" fmla="*/ 605863 w 729153"/>
                  <a:gd name="connsiteY7" fmla="*/ 146091 h 498239"/>
                  <a:gd name="connsiteX8" fmla="*/ 423729 w 729153"/>
                  <a:gd name="connsiteY8" fmla="*/ 146091 h 498239"/>
                  <a:gd name="connsiteX9" fmla="*/ 423729 w 729153"/>
                  <a:gd name="connsiteY9" fmla="*/ 498239 h 498239"/>
                  <a:gd name="connsiteX10" fmla="*/ 300439 w 729153"/>
                  <a:gd name="connsiteY10" fmla="*/ 498239 h 498239"/>
                  <a:gd name="connsiteX11" fmla="*/ 300439 w 729153"/>
                  <a:gd name="connsiteY11" fmla="*/ 146091 h 498239"/>
                  <a:gd name="connsiteX12" fmla="*/ 123290 w 729153"/>
                  <a:gd name="connsiteY12" fmla="*/ 146091 h 498239"/>
                  <a:gd name="connsiteX13" fmla="*/ 123290 w 729153"/>
                  <a:gd name="connsiteY13" fmla="*/ 498239 h 498239"/>
                  <a:gd name="connsiteX14" fmla="*/ 0 w 729153"/>
                  <a:gd name="connsiteY14" fmla="*/ 498239 h 498239"/>
                  <a:gd name="connsiteX15" fmla="*/ 0 w 729153"/>
                  <a:gd name="connsiteY15" fmla="*/ 15353 h 498239"/>
                  <a:gd name="connsiteX0" fmla="*/ 0 w 729153"/>
                  <a:gd name="connsiteY0" fmla="*/ 15655 h 498541"/>
                  <a:gd name="connsiteX1" fmla="*/ 123290 w 729153"/>
                  <a:gd name="connsiteY1" fmla="*/ 15655 h 498541"/>
                  <a:gd name="connsiteX2" fmla="*/ 123290 w 729153"/>
                  <a:gd name="connsiteY2" fmla="*/ 57341 h 498541"/>
                  <a:gd name="connsiteX3" fmla="*/ 404350 w 729153"/>
                  <a:gd name="connsiteY3" fmla="*/ 120986 h 498541"/>
                  <a:gd name="connsiteX4" fmla="*/ 728421 w 729153"/>
                  <a:gd name="connsiteY4" fmla="*/ 149714 h 498541"/>
                  <a:gd name="connsiteX5" fmla="*/ 729153 w 729153"/>
                  <a:gd name="connsiteY5" fmla="*/ 498541 h 498541"/>
                  <a:gd name="connsiteX6" fmla="*/ 605863 w 729153"/>
                  <a:gd name="connsiteY6" fmla="*/ 498541 h 498541"/>
                  <a:gd name="connsiteX7" fmla="*/ 605863 w 729153"/>
                  <a:gd name="connsiteY7" fmla="*/ 146393 h 498541"/>
                  <a:gd name="connsiteX8" fmla="*/ 423729 w 729153"/>
                  <a:gd name="connsiteY8" fmla="*/ 146393 h 498541"/>
                  <a:gd name="connsiteX9" fmla="*/ 423729 w 729153"/>
                  <a:gd name="connsiteY9" fmla="*/ 498541 h 498541"/>
                  <a:gd name="connsiteX10" fmla="*/ 300439 w 729153"/>
                  <a:gd name="connsiteY10" fmla="*/ 498541 h 498541"/>
                  <a:gd name="connsiteX11" fmla="*/ 300439 w 729153"/>
                  <a:gd name="connsiteY11" fmla="*/ 146393 h 498541"/>
                  <a:gd name="connsiteX12" fmla="*/ 123290 w 729153"/>
                  <a:gd name="connsiteY12" fmla="*/ 146393 h 498541"/>
                  <a:gd name="connsiteX13" fmla="*/ 123290 w 729153"/>
                  <a:gd name="connsiteY13" fmla="*/ 498541 h 498541"/>
                  <a:gd name="connsiteX14" fmla="*/ 0 w 729153"/>
                  <a:gd name="connsiteY14" fmla="*/ 498541 h 498541"/>
                  <a:gd name="connsiteX15" fmla="*/ 0 w 729153"/>
                  <a:gd name="connsiteY15" fmla="*/ 15655 h 49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9153" h="498541">
                    <a:moveTo>
                      <a:pt x="0" y="15655"/>
                    </a:moveTo>
                    <a:lnTo>
                      <a:pt x="123290" y="15655"/>
                    </a:lnTo>
                    <a:lnTo>
                      <a:pt x="123290" y="57341"/>
                    </a:lnTo>
                    <a:cubicBezTo>
                      <a:pt x="148519" y="27212"/>
                      <a:pt x="349781" y="-83598"/>
                      <a:pt x="404350" y="120986"/>
                    </a:cubicBezTo>
                    <a:cubicBezTo>
                      <a:pt x="417022" y="-6354"/>
                      <a:pt x="730418" y="-82349"/>
                      <a:pt x="728421" y="149714"/>
                    </a:cubicBezTo>
                    <a:lnTo>
                      <a:pt x="729153" y="498541"/>
                    </a:lnTo>
                    <a:lnTo>
                      <a:pt x="605863" y="498541"/>
                    </a:lnTo>
                    <a:lnTo>
                      <a:pt x="605863" y="146393"/>
                    </a:lnTo>
                    <a:cubicBezTo>
                      <a:pt x="589161" y="97495"/>
                      <a:pt x="496665" y="55931"/>
                      <a:pt x="423729" y="146393"/>
                    </a:cubicBezTo>
                    <a:lnTo>
                      <a:pt x="423729" y="498541"/>
                    </a:lnTo>
                    <a:lnTo>
                      <a:pt x="300439" y="498541"/>
                    </a:lnTo>
                    <a:lnTo>
                      <a:pt x="300439" y="146393"/>
                    </a:lnTo>
                    <a:cubicBezTo>
                      <a:pt x="229164" y="55931"/>
                      <a:pt x="143221" y="126834"/>
                      <a:pt x="123290" y="146393"/>
                    </a:cubicBezTo>
                    <a:lnTo>
                      <a:pt x="123290" y="498541"/>
                    </a:lnTo>
                    <a:lnTo>
                      <a:pt x="0" y="498541"/>
                    </a:lnTo>
                    <a:lnTo>
                      <a:pt x="0" y="1565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" name="Freeform 7"/>
              <p:cNvSpPr/>
              <p:nvPr userDrawn="1"/>
            </p:nvSpPr>
            <p:spPr>
              <a:xfrm>
                <a:off x="5435293" y="-838818"/>
                <a:ext cx="448377" cy="657375"/>
              </a:xfrm>
              <a:custGeom>
                <a:avLst/>
                <a:gdLst>
                  <a:gd name="connsiteX0" fmla="*/ 0 w 448375"/>
                  <a:gd name="connsiteY0" fmla="*/ 0 h 657376"/>
                  <a:gd name="connsiteX1" fmla="*/ 115371 w 448375"/>
                  <a:gd name="connsiteY1" fmla="*/ 0 h 657376"/>
                  <a:gd name="connsiteX2" fmla="*/ 115371 w 448375"/>
                  <a:gd name="connsiteY2" fmla="*/ 383261 h 657376"/>
                  <a:gd name="connsiteX3" fmla="*/ 317015 w 448375"/>
                  <a:gd name="connsiteY3" fmla="*/ 181617 h 657376"/>
                  <a:gd name="connsiteX4" fmla="*/ 436781 w 448375"/>
                  <a:gd name="connsiteY4" fmla="*/ 181617 h 657376"/>
                  <a:gd name="connsiteX5" fmla="*/ 276472 w 448375"/>
                  <a:gd name="connsiteY5" fmla="*/ 341927 h 657376"/>
                  <a:gd name="connsiteX6" fmla="*/ 448375 w 448375"/>
                  <a:gd name="connsiteY6" fmla="*/ 648758 h 657376"/>
                  <a:gd name="connsiteX7" fmla="*/ 349089 w 448375"/>
                  <a:gd name="connsiteY7" fmla="*/ 648758 h 657376"/>
                  <a:gd name="connsiteX8" fmla="*/ 252756 w 448375"/>
                  <a:gd name="connsiteY8" fmla="*/ 476814 h 657376"/>
                  <a:gd name="connsiteX9" fmla="*/ 252756 w 448375"/>
                  <a:gd name="connsiteY9" fmla="*/ 365642 h 657376"/>
                  <a:gd name="connsiteX10" fmla="*/ 115371 w 448375"/>
                  <a:gd name="connsiteY10" fmla="*/ 503027 h 657376"/>
                  <a:gd name="connsiteX11" fmla="*/ 115371 w 448375"/>
                  <a:gd name="connsiteY11" fmla="*/ 657376 h 657376"/>
                  <a:gd name="connsiteX12" fmla="*/ 0 w 448375"/>
                  <a:gd name="connsiteY12" fmla="*/ 657376 h 657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8375" h="657376">
                    <a:moveTo>
                      <a:pt x="0" y="0"/>
                    </a:moveTo>
                    <a:lnTo>
                      <a:pt x="115371" y="0"/>
                    </a:lnTo>
                    <a:lnTo>
                      <a:pt x="115371" y="383261"/>
                    </a:lnTo>
                    <a:lnTo>
                      <a:pt x="317015" y="181617"/>
                    </a:lnTo>
                    <a:lnTo>
                      <a:pt x="436781" y="181617"/>
                    </a:lnTo>
                    <a:lnTo>
                      <a:pt x="276472" y="341927"/>
                    </a:lnTo>
                    <a:lnTo>
                      <a:pt x="448375" y="648758"/>
                    </a:lnTo>
                    <a:lnTo>
                      <a:pt x="349089" y="648758"/>
                    </a:lnTo>
                    <a:lnTo>
                      <a:pt x="252756" y="476814"/>
                    </a:lnTo>
                    <a:lnTo>
                      <a:pt x="252756" y="365642"/>
                    </a:lnTo>
                    <a:lnTo>
                      <a:pt x="115371" y="503027"/>
                    </a:lnTo>
                    <a:lnTo>
                      <a:pt x="115371" y="657376"/>
                    </a:lnTo>
                    <a:lnTo>
                      <a:pt x="0" y="65737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" name="Freeform 9"/>
              <p:cNvSpPr/>
              <p:nvPr userDrawn="1"/>
            </p:nvSpPr>
            <p:spPr>
              <a:xfrm>
                <a:off x="6009458" y="-838814"/>
                <a:ext cx="102982" cy="648757"/>
              </a:xfrm>
              <a:custGeom>
                <a:avLst/>
                <a:gdLst>
                  <a:gd name="connsiteX0" fmla="*/ 0 w 102981"/>
                  <a:gd name="connsiteY0" fmla="*/ 181615 h 648756"/>
                  <a:gd name="connsiteX1" fmla="*/ 102981 w 102981"/>
                  <a:gd name="connsiteY1" fmla="*/ 181615 h 648756"/>
                  <a:gd name="connsiteX2" fmla="*/ 102981 w 102981"/>
                  <a:gd name="connsiteY2" fmla="*/ 648756 h 648756"/>
                  <a:gd name="connsiteX3" fmla="*/ 0 w 102981"/>
                  <a:gd name="connsiteY3" fmla="*/ 648756 h 648756"/>
                  <a:gd name="connsiteX4" fmla="*/ 0 w 102981"/>
                  <a:gd name="connsiteY4" fmla="*/ 0 h 648756"/>
                  <a:gd name="connsiteX5" fmla="*/ 102981 w 102981"/>
                  <a:gd name="connsiteY5" fmla="*/ 0 h 648756"/>
                  <a:gd name="connsiteX6" fmla="*/ 102981 w 102981"/>
                  <a:gd name="connsiteY6" fmla="*/ 114022 h 648756"/>
                  <a:gd name="connsiteX7" fmla="*/ 0 w 102981"/>
                  <a:gd name="connsiteY7" fmla="*/ 114022 h 64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981" h="648756">
                    <a:moveTo>
                      <a:pt x="0" y="181615"/>
                    </a:moveTo>
                    <a:lnTo>
                      <a:pt x="102981" y="181615"/>
                    </a:lnTo>
                    <a:lnTo>
                      <a:pt x="102981" y="648756"/>
                    </a:lnTo>
                    <a:lnTo>
                      <a:pt x="0" y="648756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114022"/>
                    </a:lnTo>
                    <a:lnTo>
                      <a:pt x="0" y="11402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Freeform 10"/>
              <p:cNvSpPr/>
              <p:nvPr userDrawn="1"/>
            </p:nvSpPr>
            <p:spPr>
              <a:xfrm>
                <a:off x="6846482" y="-771635"/>
                <a:ext cx="469760" cy="770251"/>
              </a:xfrm>
              <a:custGeom>
                <a:avLst/>
                <a:gdLst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00707 w 469758"/>
                  <a:gd name="connsiteY24" fmla="*/ 494458 h 770252"/>
                  <a:gd name="connsiteX25" fmla="*/ 143454 w 469758"/>
                  <a:gd name="connsiteY25" fmla="*/ 475644 h 770252"/>
                  <a:gd name="connsiteX26" fmla="*/ 234879 w 469758"/>
                  <a:gd name="connsiteY26" fmla="*/ 463594 h 770252"/>
                  <a:gd name="connsiteX27" fmla="*/ 469758 w 469758"/>
                  <a:gd name="connsiteY27" fmla="*/ 616923 h 770252"/>
                  <a:gd name="connsiteX28" fmla="*/ 234879 w 469758"/>
                  <a:gd name="connsiteY28" fmla="*/ 770252 h 770252"/>
                  <a:gd name="connsiteX29" fmla="*/ 0 w 469758"/>
                  <a:gd name="connsiteY29" fmla="*/ 616923 h 770252"/>
                  <a:gd name="connsiteX30" fmla="*/ 40114 w 469758"/>
                  <a:gd name="connsiteY30" fmla="*/ 531196 h 770252"/>
                  <a:gd name="connsiteX31" fmla="*/ 52705 w 469758"/>
                  <a:gd name="connsiteY31" fmla="*/ 521234 h 770252"/>
                  <a:gd name="connsiteX32" fmla="*/ 38717 w 469758"/>
                  <a:gd name="connsiteY32" fmla="*/ 511405 h 770252"/>
                  <a:gd name="connsiteX33" fmla="*/ 17449 w 469758"/>
                  <a:gd name="connsiteY33" fmla="*/ 485948 h 770252"/>
                  <a:gd name="connsiteX34" fmla="*/ 27429 w 469758"/>
                  <a:gd name="connsiteY34" fmla="*/ 352270 h 770252"/>
                  <a:gd name="connsiteX35" fmla="*/ 66299 w 469758"/>
                  <a:gd name="connsiteY35" fmla="*/ 324908 h 770252"/>
                  <a:gd name="connsiteX36" fmla="*/ 38704 w 469758"/>
                  <a:gd name="connsiteY36" fmla="*/ 292095 h 770252"/>
                  <a:gd name="connsiteX37" fmla="*/ 23675 w 469758"/>
                  <a:gd name="connsiteY37" fmla="*/ 232412 h 770252"/>
                  <a:gd name="connsiteX38" fmla="*/ 214921 w 469758"/>
                  <a:gd name="connsiteY38" fmla="*/ 79083 h 770252"/>
                  <a:gd name="connsiteX39" fmla="*/ 289363 w 469758"/>
                  <a:gd name="connsiteY39" fmla="*/ 91133 h 770252"/>
                  <a:gd name="connsiteX40" fmla="*/ 315122 w 469758"/>
                  <a:gd name="connsiteY40" fmla="*/ 105057 h 770252"/>
                  <a:gd name="connsiteX41" fmla="*/ 316874 w 469758"/>
                  <a:gd name="connsiteY41" fmla="*/ 95203 h 770252"/>
                  <a:gd name="connsiteX42" fmla="*/ 345932 w 469758"/>
                  <a:gd name="connsiteY42" fmla="*/ 46320 h 770252"/>
                  <a:gd name="connsiteX43" fmla="*/ 455105 w 469758"/>
                  <a:gd name="connsiteY43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43454 w 469758"/>
                  <a:gd name="connsiteY24" fmla="*/ 475644 h 770252"/>
                  <a:gd name="connsiteX25" fmla="*/ 234879 w 469758"/>
                  <a:gd name="connsiteY25" fmla="*/ 463594 h 770252"/>
                  <a:gd name="connsiteX26" fmla="*/ 469758 w 469758"/>
                  <a:gd name="connsiteY26" fmla="*/ 616923 h 770252"/>
                  <a:gd name="connsiteX27" fmla="*/ 234879 w 469758"/>
                  <a:gd name="connsiteY27" fmla="*/ 770252 h 770252"/>
                  <a:gd name="connsiteX28" fmla="*/ 0 w 469758"/>
                  <a:gd name="connsiteY28" fmla="*/ 616923 h 770252"/>
                  <a:gd name="connsiteX29" fmla="*/ 40114 w 469758"/>
                  <a:gd name="connsiteY29" fmla="*/ 531196 h 770252"/>
                  <a:gd name="connsiteX30" fmla="*/ 52705 w 469758"/>
                  <a:gd name="connsiteY30" fmla="*/ 521234 h 770252"/>
                  <a:gd name="connsiteX31" fmla="*/ 38717 w 469758"/>
                  <a:gd name="connsiteY31" fmla="*/ 511405 h 770252"/>
                  <a:gd name="connsiteX32" fmla="*/ 17449 w 469758"/>
                  <a:gd name="connsiteY32" fmla="*/ 485948 h 770252"/>
                  <a:gd name="connsiteX33" fmla="*/ 27429 w 469758"/>
                  <a:gd name="connsiteY33" fmla="*/ 352270 h 770252"/>
                  <a:gd name="connsiteX34" fmla="*/ 66299 w 469758"/>
                  <a:gd name="connsiteY34" fmla="*/ 324908 h 770252"/>
                  <a:gd name="connsiteX35" fmla="*/ 38704 w 469758"/>
                  <a:gd name="connsiteY35" fmla="*/ 292095 h 770252"/>
                  <a:gd name="connsiteX36" fmla="*/ 23675 w 469758"/>
                  <a:gd name="connsiteY36" fmla="*/ 232412 h 770252"/>
                  <a:gd name="connsiteX37" fmla="*/ 214921 w 469758"/>
                  <a:gd name="connsiteY37" fmla="*/ 79083 h 770252"/>
                  <a:gd name="connsiteX38" fmla="*/ 289363 w 469758"/>
                  <a:gd name="connsiteY38" fmla="*/ 91133 h 770252"/>
                  <a:gd name="connsiteX39" fmla="*/ 315122 w 469758"/>
                  <a:gd name="connsiteY39" fmla="*/ 105057 h 770252"/>
                  <a:gd name="connsiteX40" fmla="*/ 316874 w 469758"/>
                  <a:gd name="connsiteY40" fmla="*/ 95203 h 770252"/>
                  <a:gd name="connsiteX41" fmla="*/ 345932 w 469758"/>
                  <a:gd name="connsiteY41" fmla="*/ 46320 h 770252"/>
                  <a:gd name="connsiteX42" fmla="*/ 455105 w 469758"/>
                  <a:gd name="connsiteY42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89611 w 469758"/>
                  <a:gd name="connsiteY22" fmla="*/ 491925 h 770252"/>
                  <a:gd name="connsiteX23" fmla="*/ 143454 w 469758"/>
                  <a:gd name="connsiteY23" fmla="*/ 475644 h 770252"/>
                  <a:gd name="connsiteX24" fmla="*/ 234879 w 469758"/>
                  <a:gd name="connsiteY24" fmla="*/ 463594 h 770252"/>
                  <a:gd name="connsiteX25" fmla="*/ 469758 w 469758"/>
                  <a:gd name="connsiteY25" fmla="*/ 616923 h 770252"/>
                  <a:gd name="connsiteX26" fmla="*/ 234879 w 469758"/>
                  <a:gd name="connsiteY26" fmla="*/ 770252 h 770252"/>
                  <a:gd name="connsiteX27" fmla="*/ 0 w 469758"/>
                  <a:gd name="connsiteY27" fmla="*/ 616923 h 770252"/>
                  <a:gd name="connsiteX28" fmla="*/ 40114 w 469758"/>
                  <a:gd name="connsiteY28" fmla="*/ 531196 h 770252"/>
                  <a:gd name="connsiteX29" fmla="*/ 52705 w 469758"/>
                  <a:gd name="connsiteY29" fmla="*/ 521234 h 770252"/>
                  <a:gd name="connsiteX30" fmla="*/ 38717 w 469758"/>
                  <a:gd name="connsiteY30" fmla="*/ 511405 h 770252"/>
                  <a:gd name="connsiteX31" fmla="*/ 17449 w 469758"/>
                  <a:gd name="connsiteY31" fmla="*/ 485948 h 770252"/>
                  <a:gd name="connsiteX32" fmla="*/ 27429 w 469758"/>
                  <a:gd name="connsiteY32" fmla="*/ 352270 h 770252"/>
                  <a:gd name="connsiteX33" fmla="*/ 66299 w 469758"/>
                  <a:gd name="connsiteY33" fmla="*/ 324908 h 770252"/>
                  <a:gd name="connsiteX34" fmla="*/ 38704 w 469758"/>
                  <a:gd name="connsiteY34" fmla="*/ 292095 h 770252"/>
                  <a:gd name="connsiteX35" fmla="*/ 23675 w 469758"/>
                  <a:gd name="connsiteY35" fmla="*/ 232412 h 770252"/>
                  <a:gd name="connsiteX36" fmla="*/ 214921 w 469758"/>
                  <a:gd name="connsiteY36" fmla="*/ 79083 h 770252"/>
                  <a:gd name="connsiteX37" fmla="*/ 289363 w 469758"/>
                  <a:gd name="connsiteY37" fmla="*/ 91133 h 770252"/>
                  <a:gd name="connsiteX38" fmla="*/ 315122 w 469758"/>
                  <a:gd name="connsiteY38" fmla="*/ 105057 h 770252"/>
                  <a:gd name="connsiteX39" fmla="*/ 316874 w 469758"/>
                  <a:gd name="connsiteY39" fmla="*/ 95203 h 770252"/>
                  <a:gd name="connsiteX40" fmla="*/ 345932 w 469758"/>
                  <a:gd name="connsiteY40" fmla="*/ 46320 h 770252"/>
                  <a:gd name="connsiteX41" fmla="*/ 455105 w 469758"/>
                  <a:gd name="connsiteY41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143454 w 469758"/>
                  <a:gd name="connsiteY22" fmla="*/ 475644 h 770252"/>
                  <a:gd name="connsiteX23" fmla="*/ 234879 w 469758"/>
                  <a:gd name="connsiteY23" fmla="*/ 463594 h 770252"/>
                  <a:gd name="connsiteX24" fmla="*/ 469758 w 469758"/>
                  <a:gd name="connsiteY24" fmla="*/ 616923 h 770252"/>
                  <a:gd name="connsiteX25" fmla="*/ 234879 w 469758"/>
                  <a:gd name="connsiteY25" fmla="*/ 770252 h 770252"/>
                  <a:gd name="connsiteX26" fmla="*/ 0 w 469758"/>
                  <a:gd name="connsiteY26" fmla="*/ 616923 h 770252"/>
                  <a:gd name="connsiteX27" fmla="*/ 40114 w 469758"/>
                  <a:gd name="connsiteY27" fmla="*/ 531196 h 770252"/>
                  <a:gd name="connsiteX28" fmla="*/ 52705 w 469758"/>
                  <a:gd name="connsiteY28" fmla="*/ 521234 h 770252"/>
                  <a:gd name="connsiteX29" fmla="*/ 38717 w 469758"/>
                  <a:gd name="connsiteY29" fmla="*/ 511405 h 770252"/>
                  <a:gd name="connsiteX30" fmla="*/ 17449 w 469758"/>
                  <a:gd name="connsiteY30" fmla="*/ 485948 h 770252"/>
                  <a:gd name="connsiteX31" fmla="*/ 27429 w 469758"/>
                  <a:gd name="connsiteY31" fmla="*/ 352270 h 770252"/>
                  <a:gd name="connsiteX32" fmla="*/ 66299 w 469758"/>
                  <a:gd name="connsiteY32" fmla="*/ 324908 h 770252"/>
                  <a:gd name="connsiteX33" fmla="*/ 38704 w 469758"/>
                  <a:gd name="connsiteY33" fmla="*/ 292095 h 770252"/>
                  <a:gd name="connsiteX34" fmla="*/ 23675 w 469758"/>
                  <a:gd name="connsiteY34" fmla="*/ 232412 h 770252"/>
                  <a:gd name="connsiteX35" fmla="*/ 214921 w 469758"/>
                  <a:gd name="connsiteY35" fmla="*/ 79083 h 770252"/>
                  <a:gd name="connsiteX36" fmla="*/ 289363 w 469758"/>
                  <a:gd name="connsiteY36" fmla="*/ 91133 h 770252"/>
                  <a:gd name="connsiteX37" fmla="*/ 315122 w 469758"/>
                  <a:gd name="connsiteY37" fmla="*/ 105057 h 770252"/>
                  <a:gd name="connsiteX38" fmla="*/ 316874 w 469758"/>
                  <a:gd name="connsiteY38" fmla="*/ 95203 h 770252"/>
                  <a:gd name="connsiteX39" fmla="*/ 345932 w 469758"/>
                  <a:gd name="connsiteY39" fmla="*/ 46320 h 770252"/>
                  <a:gd name="connsiteX40" fmla="*/ 455105 w 469758"/>
                  <a:gd name="connsiteY40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143454 w 469758"/>
                  <a:gd name="connsiteY21" fmla="*/ 475644 h 770252"/>
                  <a:gd name="connsiteX22" fmla="*/ 234879 w 469758"/>
                  <a:gd name="connsiteY22" fmla="*/ 463594 h 770252"/>
                  <a:gd name="connsiteX23" fmla="*/ 469758 w 469758"/>
                  <a:gd name="connsiteY23" fmla="*/ 616923 h 770252"/>
                  <a:gd name="connsiteX24" fmla="*/ 234879 w 469758"/>
                  <a:gd name="connsiteY24" fmla="*/ 770252 h 770252"/>
                  <a:gd name="connsiteX25" fmla="*/ 0 w 469758"/>
                  <a:gd name="connsiteY25" fmla="*/ 616923 h 770252"/>
                  <a:gd name="connsiteX26" fmla="*/ 40114 w 469758"/>
                  <a:gd name="connsiteY26" fmla="*/ 531196 h 770252"/>
                  <a:gd name="connsiteX27" fmla="*/ 52705 w 469758"/>
                  <a:gd name="connsiteY27" fmla="*/ 521234 h 770252"/>
                  <a:gd name="connsiteX28" fmla="*/ 38717 w 469758"/>
                  <a:gd name="connsiteY28" fmla="*/ 511405 h 770252"/>
                  <a:gd name="connsiteX29" fmla="*/ 17449 w 469758"/>
                  <a:gd name="connsiteY29" fmla="*/ 485948 h 770252"/>
                  <a:gd name="connsiteX30" fmla="*/ 27429 w 469758"/>
                  <a:gd name="connsiteY30" fmla="*/ 352270 h 770252"/>
                  <a:gd name="connsiteX31" fmla="*/ 66299 w 469758"/>
                  <a:gd name="connsiteY31" fmla="*/ 324908 h 770252"/>
                  <a:gd name="connsiteX32" fmla="*/ 38704 w 469758"/>
                  <a:gd name="connsiteY32" fmla="*/ 292095 h 770252"/>
                  <a:gd name="connsiteX33" fmla="*/ 23675 w 469758"/>
                  <a:gd name="connsiteY33" fmla="*/ 232412 h 770252"/>
                  <a:gd name="connsiteX34" fmla="*/ 214921 w 469758"/>
                  <a:gd name="connsiteY34" fmla="*/ 79083 h 770252"/>
                  <a:gd name="connsiteX35" fmla="*/ 289363 w 469758"/>
                  <a:gd name="connsiteY35" fmla="*/ 91133 h 770252"/>
                  <a:gd name="connsiteX36" fmla="*/ 315122 w 469758"/>
                  <a:gd name="connsiteY36" fmla="*/ 105057 h 770252"/>
                  <a:gd name="connsiteX37" fmla="*/ 316874 w 469758"/>
                  <a:gd name="connsiteY37" fmla="*/ 95203 h 770252"/>
                  <a:gd name="connsiteX38" fmla="*/ 345932 w 469758"/>
                  <a:gd name="connsiteY38" fmla="*/ 46320 h 770252"/>
                  <a:gd name="connsiteX39" fmla="*/ 455105 w 469758"/>
                  <a:gd name="connsiteY39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143454 w 469758"/>
                  <a:gd name="connsiteY20" fmla="*/ 475644 h 770252"/>
                  <a:gd name="connsiteX21" fmla="*/ 234879 w 469758"/>
                  <a:gd name="connsiteY21" fmla="*/ 463594 h 770252"/>
                  <a:gd name="connsiteX22" fmla="*/ 469758 w 469758"/>
                  <a:gd name="connsiteY22" fmla="*/ 616923 h 770252"/>
                  <a:gd name="connsiteX23" fmla="*/ 234879 w 469758"/>
                  <a:gd name="connsiteY23" fmla="*/ 770252 h 770252"/>
                  <a:gd name="connsiteX24" fmla="*/ 0 w 469758"/>
                  <a:gd name="connsiteY24" fmla="*/ 616923 h 770252"/>
                  <a:gd name="connsiteX25" fmla="*/ 40114 w 469758"/>
                  <a:gd name="connsiteY25" fmla="*/ 531196 h 770252"/>
                  <a:gd name="connsiteX26" fmla="*/ 52705 w 469758"/>
                  <a:gd name="connsiteY26" fmla="*/ 521234 h 770252"/>
                  <a:gd name="connsiteX27" fmla="*/ 38717 w 469758"/>
                  <a:gd name="connsiteY27" fmla="*/ 511405 h 770252"/>
                  <a:gd name="connsiteX28" fmla="*/ 17449 w 469758"/>
                  <a:gd name="connsiteY28" fmla="*/ 485948 h 770252"/>
                  <a:gd name="connsiteX29" fmla="*/ 27429 w 469758"/>
                  <a:gd name="connsiteY29" fmla="*/ 352270 h 770252"/>
                  <a:gd name="connsiteX30" fmla="*/ 66299 w 469758"/>
                  <a:gd name="connsiteY30" fmla="*/ 324908 h 770252"/>
                  <a:gd name="connsiteX31" fmla="*/ 38704 w 469758"/>
                  <a:gd name="connsiteY31" fmla="*/ 292095 h 770252"/>
                  <a:gd name="connsiteX32" fmla="*/ 23675 w 469758"/>
                  <a:gd name="connsiteY32" fmla="*/ 232412 h 770252"/>
                  <a:gd name="connsiteX33" fmla="*/ 214921 w 469758"/>
                  <a:gd name="connsiteY33" fmla="*/ 79083 h 770252"/>
                  <a:gd name="connsiteX34" fmla="*/ 289363 w 469758"/>
                  <a:gd name="connsiteY34" fmla="*/ 91133 h 770252"/>
                  <a:gd name="connsiteX35" fmla="*/ 315122 w 469758"/>
                  <a:gd name="connsiteY35" fmla="*/ 105057 h 770252"/>
                  <a:gd name="connsiteX36" fmla="*/ 316874 w 469758"/>
                  <a:gd name="connsiteY36" fmla="*/ 95203 h 770252"/>
                  <a:gd name="connsiteX37" fmla="*/ 345932 w 469758"/>
                  <a:gd name="connsiteY37" fmla="*/ 46320 h 770252"/>
                  <a:gd name="connsiteX38" fmla="*/ 455105 w 469758"/>
                  <a:gd name="connsiteY38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69758" h="770252">
                    <a:moveTo>
                      <a:pt x="233019" y="541891"/>
                    </a:moveTo>
                    <a:cubicBezTo>
                      <a:pt x="156205" y="541891"/>
                      <a:pt x="93935" y="575484"/>
                      <a:pt x="93935" y="616922"/>
                    </a:cubicBezTo>
                    <a:cubicBezTo>
                      <a:pt x="93935" y="658360"/>
                      <a:pt x="156205" y="691953"/>
                      <a:pt x="233019" y="691953"/>
                    </a:cubicBezTo>
                    <a:cubicBezTo>
                      <a:pt x="309833" y="691953"/>
                      <a:pt x="372103" y="658360"/>
                      <a:pt x="372103" y="616922"/>
                    </a:cubicBezTo>
                    <a:cubicBezTo>
                      <a:pt x="372103" y="575484"/>
                      <a:pt x="309833" y="541891"/>
                      <a:pt x="233019" y="541891"/>
                    </a:cubicBezTo>
                    <a:close/>
                    <a:moveTo>
                      <a:pt x="214201" y="158621"/>
                    </a:moveTo>
                    <a:cubicBezTo>
                      <a:pt x="167519" y="158621"/>
                      <a:pt x="129675" y="192214"/>
                      <a:pt x="129675" y="233652"/>
                    </a:cubicBezTo>
                    <a:cubicBezTo>
                      <a:pt x="129675" y="275090"/>
                      <a:pt x="167519" y="308683"/>
                      <a:pt x="214201" y="308683"/>
                    </a:cubicBezTo>
                    <a:cubicBezTo>
                      <a:pt x="260883" y="308683"/>
                      <a:pt x="298727" y="275090"/>
                      <a:pt x="298727" y="233652"/>
                    </a:cubicBezTo>
                    <a:cubicBezTo>
                      <a:pt x="298727" y="192214"/>
                      <a:pt x="260883" y="158621"/>
                      <a:pt x="214201" y="158621"/>
                    </a:cubicBezTo>
                    <a:close/>
                    <a:moveTo>
                      <a:pt x="455105" y="344"/>
                    </a:moveTo>
                    <a:lnTo>
                      <a:pt x="450749" y="71289"/>
                    </a:lnTo>
                    <a:cubicBezTo>
                      <a:pt x="429627" y="69431"/>
                      <a:pt x="408988" y="79459"/>
                      <a:pt x="394923" y="98412"/>
                    </a:cubicBezTo>
                    <a:cubicBezTo>
                      <a:pt x="383867" y="113310"/>
                      <a:pt x="377761" y="132545"/>
                      <a:pt x="377761" y="152471"/>
                    </a:cubicBezTo>
                    <a:lnTo>
                      <a:pt x="374102" y="152471"/>
                    </a:lnTo>
                    <a:lnTo>
                      <a:pt x="391138" y="172730"/>
                    </a:lnTo>
                    <a:cubicBezTo>
                      <a:pt x="400816" y="191074"/>
                      <a:pt x="406167" y="211242"/>
                      <a:pt x="406167" y="232412"/>
                    </a:cubicBezTo>
                    <a:cubicBezTo>
                      <a:pt x="406167" y="317093"/>
                      <a:pt x="320543" y="385741"/>
                      <a:pt x="214921" y="385741"/>
                    </a:cubicBezTo>
                    <a:cubicBezTo>
                      <a:pt x="188516" y="385741"/>
                      <a:pt x="163360" y="381451"/>
                      <a:pt x="140480" y="373692"/>
                    </a:cubicBezTo>
                    <a:cubicBezTo>
                      <a:pt x="112132" y="385671"/>
                      <a:pt x="86230" y="453885"/>
                      <a:pt x="143454" y="475644"/>
                    </a:cubicBezTo>
                    <a:cubicBezTo>
                      <a:pt x="171554" y="467885"/>
                      <a:pt x="202449" y="463594"/>
                      <a:pt x="234879" y="463594"/>
                    </a:cubicBezTo>
                    <a:cubicBezTo>
                      <a:pt x="364599" y="463594"/>
                      <a:pt x="469758" y="532242"/>
                      <a:pt x="469758" y="616923"/>
                    </a:cubicBezTo>
                    <a:cubicBezTo>
                      <a:pt x="469758" y="701604"/>
                      <a:pt x="364599" y="770252"/>
                      <a:pt x="234879" y="770252"/>
                    </a:cubicBezTo>
                    <a:cubicBezTo>
                      <a:pt x="105159" y="770252"/>
                      <a:pt x="0" y="701604"/>
                      <a:pt x="0" y="616923"/>
                    </a:cubicBezTo>
                    <a:cubicBezTo>
                      <a:pt x="0" y="585168"/>
                      <a:pt x="14788" y="555667"/>
                      <a:pt x="40114" y="531196"/>
                    </a:cubicBezTo>
                    <a:lnTo>
                      <a:pt x="52705" y="521234"/>
                    </a:lnTo>
                    <a:lnTo>
                      <a:pt x="38717" y="511405"/>
                    </a:lnTo>
                    <a:cubicBezTo>
                      <a:pt x="30529" y="503915"/>
                      <a:pt x="23353" y="495383"/>
                      <a:pt x="17449" y="485948"/>
                    </a:cubicBezTo>
                    <a:cubicBezTo>
                      <a:pt x="-9037" y="443621"/>
                      <a:pt x="-5103" y="390932"/>
                      <a:pt x="27429" y="352270"/>
                    </a:cubicBezTo>
                    <a:lnTo>
                      <a:pt x="66299" y="324908"/>
                    </a:lnTo>
                    <a:lnTo>
                      <a:pt x="38704" y="292095"/>
                    </a:lnTo>
                    <a:cubicBezTo>
                      <a:pt x="29027" y="273751"/>
                      <a:pt x="23675" y="253583"/>
                      <a:pt x="23675" y="232412"/>
                    </a:cubicBezTo>
                    <a:cubicBezTo>
                      <a:pt x="23675" y="147731"/>
                      <a:pt x="109299" y="79083"/>
                      <a:pt x="214921" y="79083"/>
                    </a:cubicBezTo>
                    <a:cubicBezTo>
                      <a:pt x="241327" y="79083"/>
                      <a:pt x="266482" y="83374"/>
                      <a:pt x="289363" y="91133"/>
                    </a:cubicBezTo>
                    <a:lnTo>
                      <a:pt x="315122" y="105057"/>
                    </a:lnTo>
                    <a:lnTo>
                      <a:pt x="316874" y="95203"/>
                    </a:lnTo>
                    <a:cubicBezTo>
                      <a:pt x="323538" y="77174"/>
                      <a:pt x="333349" y="60544"/>
                      <a:pt x="345932" y="46320"/>
                    </a:cubicBezTo>
                    <a:cubicBezTo>
                      <a:pt x="374391" y="14150"/>
                      <a:pt x="414319" y="-2665"/>
                      <a:pt x="455105" y="344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Freeform 11"/>
              <p:cNvSpPr/>
              <p:nvPr userDrawn="1"/>
            </p:nvSpPr>
            <p:spPr>
              <a:xfrm>
                <a:off x="7724569" y="-838076"/>
                <a:ext cx="698419" cy="656633"/>
              </a:xfrm>
              <a:custGeom>
                <a:avLst/>
                <a:gdLst>
                  <a:gd name="connsiteX0" fmla="*/ 230861 w 698418"/>
                  <a:gd name="connsiteY0" fmla="*/ 8622 h 656635"/>
                  <a:gd name="connsiteX1" fmla="*/ 698418 w 698418"/>
                  <a:gd name="connsiteY1" fmla="*/ 8622 h 656635"/>
                  <a:gd name="connsiteX2" fmla="*/ 698418 w 698418"/>
                  <a:gd name="connsiteY2" fmla="*/ 92281 h 656635"/>
                  <a:gd name="connsiteX3" fmla="*/ 511309 w 698418"/>
                  <a:gd name="connsiteY3" fmla="*/ 92281 h 656635"/>
                  <a:gd name="connsiteX4" fmla="*/ 511309 w 698418"/>
                  <a:gd name="connsiteY4" fmla="*/ 656635 h 656635"/>
                  <a:gd name="connsiteX5" fmla="*/ 408328 w 698418"/>
                  <a:gd name="connsiteY5" fmla="*/ 656635 h 656635"/>
                  <a:gd name="connsiteX6" fmla="*/ 408328 w 698418"/>
                  <a:gd name="connsiteY6" fmla="*/ 92281 h 656635"/>
                  <a:gd name="connsiteX7" fmla="*/ 230861 w 698418"/>
                  <a:gd name="connsiteY7" fmla="*/ 92281 h 656635"/>
                  <a:gd name="connsiteX8" fmla="*/ 0 w 698418"/>
                  <a:gd name="connsiteY8" fmla="*/ 0 h 656635"/>
                  <a:gd name="connsiteX9" fmla="*/ 102981 w 698418"/>
                  <a:gd name="connsiteY9" fmla="*/ 0 h 656635"/>
                  <a:gd name="connsiteX10" fmla="*/ 102981 w 698418"/>
                  <a:gd name="connsiteY10" fmla="*/ 648015 h 656635"/>
                  <a:gd name="connsiteX11" fmla="*/ 0 w 698418"/>
                  <a:gd name="connsiteY11" fmla="*/ 648015 h 65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8418" h="656635">
                    <a:moveTo>
                      <a:pt x="230861" y="8622"/>
                    </a:moveTo>
                    <a:lnTo>
                      <a:pt x="698418" y="8622"/>
                    </a:lnTo>
                    <a:lnTo>
                      <a:pt x="698418" y="92281"/>
                    </a:lnTo>
                    <a:lnTo>
                      <a:pt x="511309" y="92281"/>
                    </a:lnTo>
                    <a:lnTo>
                      <a:pt x="511309" y="656635"/>
                    </a:lnTo>
                    <a:lnTo>
                      <a:pt x="408328" y="656635"/>
                    </a:lnTo>
                    <a:lnTo>
                      <a:pt x="408328" y="92281"/>
                    </a:lnTo>
                    <a:lnTo>
                      <a:pt x="230861" y="92281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648015"/>
                    </a:lnTo>
                    <a:lnTo>
                      <a:pt x="0" y="64801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" name="Freeform 12"/>
              <p:cNvSpPr/>
              <p:nvPr userDrawn="1"/>
            </p:nvSpPr>
            <p:spPr>
              <a:xfrm>
                <a:off x="8826385" y="-829458"/>
                <a:ext cx="397795" cy="649814"/>
              </a:xfrm>
              <a:custGeom>
                <a:avLst/>
                <a:gdLst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294814 w 397795"/>
                  <a:gd name="connsiteY3" fmla="*/ 218890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6014 w 397795"/>
                  <a:gd name="connsiteY6" fmla="*/ 247058 h 649816"/>
                  <a:gd name="connsiteX7" fmla="*/ 397795 w 397795"/>
                  <a:gd name="connsiteY7" fmla="*/ 649816 h 649816"/>
                  <a:gd name="connsiteX8" fmla="*/ 294814 w 397795"/>
                  <a:gd name="connsiteY8" fmla="*/ 649816 h 649816"/>
                  <a:gd name="connsiteX9" fmla="*/ 294814 w 397795"/>
                  <a:gd name="connsiteY9" fmla="*/ 341361 h 649816"/>
                  <a:gd name="connsiteX10" fmla="*/ 102981 w 397795"/>
                  <a:gd name="connsiteY10" fmla="*/ 341361 h 649816"/>
                  <a:gd name="connsiteX11" fmla="*/ 102981 w 397795"/>
                  <a:gd name="connsiteY11" fmla="*/ 648015 h 649816"/>
                  <a:gd name="connsiteX12" fmla="*/ 0 w 397795"/>
                  <a:gd name="connsiteY12" fmla="*/ 648015 h 649816"/>
                  <a:gd name="connsiteX13" fmla="*/ 0 w 397795"/>
                  <a:gd name="connsiteY13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6014 w 397795"/>
                  <a:gd name="connsiteY5" fmla="*/ 247058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396014 w 397795"/>
                  <a:gd name="connsiteY4" fmla="*/ 247058 h 649816"/>
                  <a:gd name="connsiteX5" fmla="*/ 397795 w 397795"/>
                  <a:gd name="connsiteY5" fmla="*/ 649816 h 649816"/>
                  <a:gd name="connsiteX6" fmla="*/ 294814 w 397795"/>
                  <a:gd name="connsiteY6" fmla="*/ 649816 h 649816"/>
                  <a:gd name="connsiteX7" fmla="*/ 294814 w 397795"/>
                  <a:gd name="connsiteY7" fmla="*/ 341361 h 649816"/>
                  <a:gd name="connsiteX8" fmla="*/ 102981 w 397795"/>
                  <a:gd name="connsiteY8" fmla="*/ 341361 h 649816"/>
                  <a:gd name="connsiteX9" fmla="*/ 102981 w 397795"/>
                  <a:gd name="connsiteY9" fmla="*/ 648015 h 649816"/>
                  <a:gd name="connsiteX10" fmla="*/ 0 w 397795"/>
                  <a:gd name="connsiteY10" fmla="*/ 648015 h 649816"/>
                  <a:gd name="connsiteX11" fmla="*/ 0 w 397795"/>
                  <a:gd name="connsiteY11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7795" h="649816"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218890"/>
                    </a:lnTo>
                    <a:cubicBezTo>
                      <a:pt x="322102" y="33016"/>
                      <a:pt x="391205" y="218618"/>
                      <a:pt x="396014" y="247058"/>
                    </a:cubicBezTo>
                    <a:cubicBezTo>
                      <a:pt x="396608" y="381311"/>
                      <a:pt x="397201" y="515563"/>
                      <a:pt x="397795" y="649816"/>
                    </a:cubicBezTo>
                    <a:lnTo>
                      <a:pt x="294814" y="649816"/>
                    </a:lnTo>
                    <a:lnTo>
                      <a:pt x="294814" y="341361"/>
                    </a:lnTo>
                    <a:cubicBezTo>
                      <a:pt x="278495" y="181817"/>
                      <a:pt x="124063" y="253255"/>
                      <a:pt x="102981" y="341361"/>
                    </a:cubicBezTo>
                    <a:lnTo>
                      <a:pt x="102981" y="648015"/>
                    </a:lnTo>
                    <a:lnTo>
                      <a:pt x="0" y="6480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" name="Freeform 13"/>
              <p:cNvSpPr/>
              <p:nvPr userDrawn="1"/>
            </p:nvSpPr>
            <p:spPr>
              <a:xfrm>
                <a:off x="11090741" y="-679156"/>
                <a:ext cx="450726" cy="506503"/>
              </a:xfrm>
              <a:custGeom>
                <a:avLst/>
                <a:gdLst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230640 w 477244"/>
                  <a:gd name="connsiteY3" fmla="*/ 72173 h 488944"/>
                  <a:gd name="connsiteX4" fmla="*/ 109957 w 477244"/>
                  <a:gd name="connsiteY4" fmla="*/ 189046 h 488944"/>
                  <a:gd name="connsiteX5" fmla="*/ 110485 w 477244"/>
                  <a:gd name="connsiteY5" fmla="*/ 191576 h 488944"/>
                  <a:gd name="connsiteX6" fmla="*/ 350794 w 477244"/>
                  <a:gd name="connsiteY6" fmla="*/ 191576 h 488944"/>
                  <a:gd name="connsiteX7" fmla="*/ 351322 w 477244"/>
                  <a:gd name="connsiteY7" fmla="*/ 189046 h 488944"/>
                  <a:gd name="connsiteX8" fmla="*/ 230640 w 477244"/>
                  <a:gd name="connsiteY8" fmla="*/ 72173 h 488944"/>
                  <a:gd name="connsiteX9" fmla="*/ 238622 w 477244"/>
                  <a:gd name="connsiteY9" fmla="*/ 0 h 488944"/>
                  <a:gd name="connsiteX10" fmla="*/ 477244 w 477244"/>
                  <a:gd name="connsiteY10" fmla="*/ 244472 h 488944"/>
                  <a:gd name="connsiteX11" fmla="*/ 475101 w 477244"/>
                  <a:gd name="connsiteY11" fmla="*/ 266254 h 488944"/>
                  <a:gd name="connsiteX12" fmla="*/ 121998 w 477244"/>
                  <a:gd name="connsiteY12" fmla="*/ 266254 h 488944"/>
                  <a:gd name="connsiteX13" fmla="*/ 121998 w 477244"/>
                  <a:gd name="connsiteY13" fmla="*/ 314225 h 488944"/>
                  <a:gd name="connsiteX14" fmla="*/ 123932 w 477244"/>
                  <a:gd name="connsiteY14" fmla="*/ 314225 h 488944"/>
                  <a:gd name="connsiteX15" fmla="*/ 121999 w 477244"/>
                  <a:gd name="connsiteY15" fmla="*/ 318997 h 488944"/>
                  <a:gd name="connsiteX16" fmla="*/ 226276 w 477244"/>
                  <a:gd name="connsiteY16" fmla="*/ 370965 h 488944"/>
                  <a:gd name="connsiteX17" fmla="*/ 300011 w 477244"/>
                  <a:gd name="connsiteY17" fmla="*/ 355744 h 488944"/>
                  <a:gd name="connsiteX18" fmla="*/ 318420 w 477244"/>
                  <a:gd name="connsiteY18" fmla="*/ 342137 h 488944"/>
                  <a:gd name="connsiteX19" fmla="*/ 430865 w 477244"/>
                  <a:gd name="connsiteY19" fmla="*/ 386283 h 488944"/>
                  <a:gd name="connsiteX20" fmla="*/ 422754 w 477244"/>
                  <a:gd name="connsiteY20" fmla="*/ 399979 h 488944"/>
                  <a:gd name="connsiteX21" fmla="*/ 238622 w 477244"/>
                  <a:gd name="connsiteY21" fmla="*/ 488944 h 488944"/>
                  <a:gd name="connsiteX22" fmla="*/ 0 w 477244"/>
                  <a:gd name="connsiteY22" fmla="*/ 244472 h 488944"/>
                  <a:gd name="connsiteX23" fmla="*/ 238622 w 477244"/>
                  <a:gd name="connsiteY23" fmla="*/ 0 h 488944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30865 w 477244"/>
                  <a:gd name="connsiteY20" fmla="*/ 386283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77449 w 477244"/>
                  <a:gd name="connsiteY19" fmla="*/ 332005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77449 w 477244"/>
                  <a:gd name="connsiteY18" fmla="*/ 332005 h 489849"/>
                  <a:gd name="connsiteX19" fmla="*/ 471112 w 477244"/>
                  <a:gd name="connsiteY19" fmla="*/ 371085 h 489849"/>
                  <a:gd name="connsiteX20" fmla="*/ 379824 w 477244"/>
                  <a:gd name="connsiteY20" fmla="*/ 445572 h 489849"/>
                  <a:gd name="connsiteX21" fmla="*/ 238622 w 477244"/>
                  <a:gd name="connsiteY21" fmla="*/ 488944 h 489849"/>
                  <a:gd name="connsiteX22" fmla="*/ 0 w 477244"/>
                  <a:gd name="connsiteY22" fmla="*/ 244472 h 489849"/>
                  <a:gd name="connsiteX23" fmla="*/ 238622 w 477244"/>
                  <a:gd name="connsiteY23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377449 w 477244"/>
                  <a:gd name="connsiteY17" fmla="*/ 332005 h 489849"/>
                  <a:gd name="connsiteX18" fmla="*/ 471112 w 477244"/>
                  <a:gd name="connsiteY18" fmla="*/ 371085 h 489849"/>
                  <a:gd name="connsiteX19" fmla="*/ 379824 w 477244"/>
                  <a:gd name="connsiteY19" fmla="*/ 445572 h 489849"/>
                  <a:gd name="connsiteX20" fmla="*/ 238622 w 477244"/>
                  <a:gd name="connsiteY20" fmla="*/ 488944 h 489849"/>
                  <a:gd name="connsiteX21" fmla="*/ 0 w 477244"/>
                  <a:gd name="connsiteY21" fmla="*/ 244472 h 489849"/>
                  <a:gd name="connsiteX22" fmla="*/ 238622 w 477244"/>
                  <a:gd name="connsiteY22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91558"/>
                  <a:gd name="connsiteX1" fmla="*/ 329182 w 477244"/>
                  <a:gd name="connsiteY1" fmla="*/ 314225 h 491558"/>
                  <a:gd name="connsiteX2" fmla="*/ 328906 w 477244"/>
                  <a:gd name="connsiteY2" fmla="*/ 314930 h 491558"/>
                  <a:gd name="connsiteX3" fmla="*/ 328620 w 477244"/>
                  <a:gd name="connsiteY3" fmla="*/ 314225 h 491558"/>
                  <a:gd name="connsiteX4" fmla="*/ 230640 w 477244"/>
                  <a:gd name="connsiteY4" fmla="*/ 72173 h 491558"/>
                  <a:gd name="connsiteX5" fmla="*/ 109957 w 477244"/>
                  <a:gd name="connsiteY5" fmla="*/ 189046 h 491558"/>
                  <a:gd name="connsiteX6" fmla="*/ 110485 w 477244"/>
                  <a:gd name="connsiteY6" fmla="*/ 191576 h 491558"/>
                  <a:gd name="connsiteX7" fmla="*/ 350794 w 477244"/>
                  <a:gd name="connsiteY7" fmla="*/ 191576 h 491558"/>
                  <a:gd name="connsiteX8" fmla="*/ 351322 w 477244"/>
                  <a:gd name="connsiteY8" fmla="*/ 189046 h 491558"/>
                  <a:gd name="connsiteX9" fmla="*/ 230640 w 477244"/>
                  <a:gd name="connsiteY9" fmla="*/ 72173 h 491558"/>
                  <a:gd name="connsiteX10" fmla="*/ 238622 w 477244"/>
                  <a:gd name="connsiteY10" fmla="*/ 0 h 491558"/>
                  <a:gd name="connsiteX11" fmla="*/ 477244 w 477244"/>
                  <a:gd name="connsiteY11" fmla="*/ 244472 h 491558"/>
                  <a:gd name="connsiteX12" fmla="*/ 475101 w 477244"/>
                  <a:gd name="connsiteY12" fmla="*/ 266254 h 491558"/>
                  <a:gd name="connsiteX13" fmla="*/ 121998 w 477244"/>
                  <a:gd name="connsiteY13" fmla="*/ 266254 h 491558"/>
                  <a:gd name="connsiteX14" fmla="*/ 121998 w 477244"/>
                  <a:gd name="connsiteY14" fmla="*/ 314225 h 491558"/>
                  <a:gd name="connsiteX15" fmla="*/ 123932 w 477244"/>
                  <a:gd name="connsiteY15" fmla="*/ 314225 h 491558"/>
                  <a:gd name="connsiteX16" fmla="*/ 377449 w 477244"/>
                  <a:gd name="connsiteY16" fmla="*/ 332005 h 491558"/>
                  <a:gd name="connsiteX17" fmla="*/ 471112 w 477244"/>
                  <a:gd name="connsiteY17" fmla="*/ 371085 h 491558"/>
                  <a:gd name="connsiteX18" fmla="*/ 238622 w 477244"/>
                  <a:gd name="connsiteY18" fmla="*/ 488944 h 491558"/>
                  <a:gd name="connsiteX19" fmla="*/ 0 w 477244"/>
                  <a:gd name="connsiteY19" fmla="*/ 244472 h 491558"/>
                  <a:gd name="connsiteX20" fmla="*/ 238622 w 477244"/>
                  <a:gd name="connsiteY20" fmla="*/ 0 h 491558"/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328620 w 477244"/>
                  <a:gd name="connsiteY3" fmla="*/ 314225 h 488944"/>
                  <a:gd name="connsiteX4" fmla="*/ 230640 w 477244"/>
                  <a:gd name="connsiteY4" fmla="*/ 72173 h 488944"/>
                  <a:gd name="connsiteX5" fmla="*/ 109957 w 477244"/>
                  <a:gd name="connsiteY5" fmla="*/ 189046 h 488944"/>
                  <a:gd name="connsiteX6" fmla="*/ 110485 w 477244"/>
                  <a:gd name="connsiteY6" fmla="*/ 191576 h 488944"/>
                  <a:gd name="connsiteX7" fmla="*/ 350794 w 477244"/>
                  <a:gd name="connsiteY7" fmla="*/ 191576 h 488944"/>
                  <a:gd name="connsiteX8" fmla="*/ 351322 w 477244"/>
                  <a:gd name="connsiteY8" fmla="*/ 189046 h 488944"/>
                  <a:gd name="connsiteX9" fmla="*/ 230640 w 477244"/>
                  <a:gd name="connsiteY9" fmla="*/ 72173 h 488944"/>
                  <a:gd name="connsiteX10" fmla="*/ 238622 w 477244"/>
                  <a:gd name="connsiteY10" fmla="*/ 0 h 488944"/>
                  <a:gd name="connsiteX11" fmla="*/ 477244 w 477244"/>
                  <a:gd name="connsiteY11" fmla="*/ 244472 h 488944"/>
                  <a:gd name="connsiteX12" fmla="*/ 475101 w 477244"/>
                  <a:gd name="connsiteY12" fmla="*/ 266254 h 488944"/>
                  <a:gd name="connsiteX13" fmla="*/ 121998 w 477244"/>
                  <a:gd name="connsiteY13" fmla="*/ 266254 h 488944"/>
                  <a:gd name="connsiteX14" fmla="*/ 121998 w 477244"/>
                  <a:gd name="connsiteY14" fmla="*/ 314225 h 488944"/>
                  <a:gd name="connsiteX15" fmla="*/ 123932 w 477244"/>
                  <a:gd name="connsiteY15" fmla="*/ 314225 h 488944"/>
                  <a:gd name="connsiteX16" fmla="*/ 377449 w 477244"/>
                  <a:gd name="connsiteY16" fmla="*/ 332005 h 488944"/>
                  <a:gd name="connsiteX17" fmla="*/ 471112 w 477244"/>
                  <a:gd name="connsiteY17" fmla="*/ 371085 h 488944"/>
                  <a:gd name="connsiteX18" fmla="*/ 238622 w 477244"/>
                  <a:gd name="connsiteY18" fmla="*/ 488944 h 488944"/>
                  <a:gd name="connsiteX19" fmla="*/ 0 w 477244"/>
                  <a:gd name="connsiteY19" fmla="*/ 244472 h 488944"/>
                  <a:gd name="connsiteX20" fmla="*/ 238622 w 477244"/>
                  <a:gd name="connsiteY20" fmla="*/ 0 h 488944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8760"/>
                  <a:gd name="connsiteX1" fmla="*/ 329182 w 477244"/>
                  <a:gd name="connsiteY1" fmla="*/ 314225 h 498760"/>
                  <a:gd name="connsiteX2" fmla="*/ 328906 w 477244"/>
                  <a:gd name="connsiteY2" fmla="*/ 314930 h 498760"/>
                  <a:gd name="connsiteX3" fmla="*/ 328620 w 477244"/>
                  <a:gd name="connsiteY3" fmla="*/ 314225 h 498760"/>
                  <a:gd name="connsiteX4" fmla="*/ 230640 w 477244"/>
                  <a:gd name="connsiteY4" fmla="*/ 72173 h 498760"/>
                  <a:gd name="connsiteX5" fmla="*/ 109957 w 477244"/>
                  <a:gd name="connsiteY5" fmla="*/ 189046 h 498760"/>
                  <a:gd name="connsiteX6" fmla="*/ 110485 w 477244"/>
                  <a:gd name="connsiteY6" fmla="*/ 191576 h 498760"/>
                  <a:gd name="connsiteX7" fmla="*/ 350794 w 477244"/>
                  <a:gd name="connsiteY7" fmla="*/ 191576 h 498760"/>
                  <a:gd name="connsiteX8" fmla="*/ 351322 w 477244"/>
                  <a:gd name="connsiteY8" fmla="*/ 189046 h 498760"/>
                  <a:gd name="connsiteX9" fmla="*/ 230640 w 477244"/>
                  <a:gd name="connsiteY9" fmla="*/ 72173 h 498760"/>
                  <a:gd name="connsiteX10" fmla="*/ 238622 w 477244"/>
                  <a:gd name="connsiteY10" fmla="*/ 0 h 498760"/>
                  <a:gd name="connsiteX11" fmla="*/ 477244 w 477244"/>
                  <a:gd name="connsiteY11" fmla="*/ 244472 h 498760"/>
                  <a:gd name="connsiteX12" fmla="*/ 475101 w 477244"/>
                  <a:gd name="connsiteY12" fmla="*/ 266254 h 498760"/>
                  <a:gd name="connsiteX13" fmla="*/ 121998 w 477244"/>
                  <a:gd name="connsiteY13" fmla="*/ 266254 h 498760"/>
                  <a:gd name="connsiteX14" fmla="*/ 121998 w 477244"/>
                  <a:gd name="connsiteY14" fmla="*/ 314225 h 498760"/>
                  <a:gd name="connsiteX15" fmla="*/ 123932 w 477244"/>
                  <a:gd name="connsiteY15" fmla="*/ 314225 h 498760"/>
                  <a:gd name="connsiteX16" fmla="*/ 377449 w 477244"/>
                  <a:gd name="connsiteY16" fmla="*/ 332005 h 498760"/>
                  <a:gd name="connsiteX17" fmla="*/ 471112 w 477244"/>
                  <a:gd name="connsiteY17" fmla="*/ 371085 h 498760"/>
                  <a:gd name="connsiteX18" fmla="*/ 238622 w 477244"/>
                  <a:gd name="connsiteY18" fmla="*/ 488944 h 498760"/>
                  <a:gd name="connsiteX19" fmla="*/ 0 w 477244"/>
                  <a:gd name="connsiteY19" fmla="*/ 244472 h 498760"/>
                  <a:gd name="connsiteX20" fmla="*/ 238622 w 477244"/>
                  <a:gd name="connsiteY20" fmla="*/ 0 h 498760"/>
                  <a:gd name="connsiteX0" fmla="*/ 328620 w 477244"/>
                  <a:gd name="connsiteY0" fmla="*/ 314225 h 489037"/>
                  <a:gd name="connsiteX1" fmla="*/ 329182 w 477244"/>
                  <a:gd name="connsiteY1" fmla="*/ 314225 h 489037"/>
                  <a:gd name="connsiteX2" fmla="*/ 328906 w 477244"/>
                  <a:gd name="connsiteY2" fmla="*/ 314930 h 489037"/>
                  <a:gd name="connsiteX3" fmla="*/ 328620 w 477244"/>
                  <a:gd name="connsiteY3" fmla="*/ 314225 h 489037"/>
                  <a:gd name="connsiteX4" fmla="*/ 230640 w 477244"/>
                  <a:gd name="connsiteY4" fmla="*/ 72173 h 489037"/>
                  <a:gd name="connsiteX5" fmla="*/ 109957 w 477244"/>
                  <a:gd name="connsiteY5" fmla="*/ 189046 h 489037"/>
                  <a:gd name="connsiteX6" fmla="*/ 110485 w 477244"/>
                  <a:gd name="connsiteY6" fmla="*/ 191576 h 489037"/>
                  <a:gd name="connsiteX7" fmla="*/ 350794 w 477244"/>
                  <a:gd name="connsiteY7" fmla="*/ 191576 h 489037"/>
                  <a:gd name="connsiteX8" fmla="*/ 351322 w 477244"/>
                  <a:gd name="connsiteY8" fmla="*/ 189046 h 489037"/>
                  <a:gd name="connsiteX9" fmla="*/ 230640 w 477244"/>
                  <a:gd name="connsiteY9" fmla="*/ 72173 h 489037"/>
                  <a:gd name="connsiteX10" fmla="*/ 238622 w 477244"/>
                  <a:gd name="connsiteY10" fmla="*/ 0 h 489037"/>
                  <a:gd name="connsiteX11" fmla="*/ 477244 w 477244"/>
                  <a:gd name="connsiteY11" fmla="*/ 244472 h 489037"/>
                  <a:gd name="connsiteX12" fmla="*/ 475101 w 477244"/>
                  <a:gd name="connsiteY12" fmla="*/ 266254 h 489037"/>
                  <a:gd name="connsiteX13" fmla="*/ 121998 w 477244"/>
                  <a:gd name="connsiteY13" fmla="*/ 266254 h 489037"/>
                  <a:gd name="connsiteX14" fmla="*/ 121998 w 477244"/>
                  <a:gd name="connsiteY14" fmla="*/ 314225 h 489037"/>
                  <a:gd name="connsiteX15" fmla="*/ 123932 w 477244"/>
                  <a:gd name="connsiteY15" fmla="*/ 314225 h 489037"/>
                  <a:gd name="connsiteX16" fmla="*/ 377449 w 477244"/>
                  <a:gd name="connsiteY16" fmla="*/ 332005 h 489037"/>
                  <a:gd name="connsiteX17" fmla="*/ 471112 w 477244"/>
                  <a:gd name="connsiteY17" fmla="*/ 371085 h 489037"/>
                  <a:gd name="connsiteX18" fmla="*/ 238622 w 477244"/>
                  <a:gd name="connsiteY18" fmla="*/ 488944 h 489037"/>
                  <a:gd name="connsiteX19" fmla="*/ 0 w 477244"/>
                  <a:gd name="connsiteY19" fmla="*/ 244472 h 489037"/>
                  <a:gd name="connsiteX20" fmla="*/ 238622 w 477244"/>
                  <a:gd name="connsiteY20" fmla="*/ 0 h 489037"/>
                  <a:gd name="connsiteX0" fmla="*/ 328741 w 477365"/>
                  <a:gd name="connsiteY0" fmla="*/ 314225 h 506118"/>
                  <a:gd name="connsiteX1" fmla="*/ 329303 w 477365"/>
                  <a:gd name="connsiteY1" fmla="*/ 314225 h 506118"/>
                  <a:gd name="connsiteX2" fmla="*/ 329027 w 477365"/>
                  <a:gd name="connsiteY2" fmla="*/ 314930 h 506118"/>
                  <a:gd name="connsiteX3" fmla="*/ 328741 w 477365"/>
                  <a:gd name="connsiteY3" fmla="*/ 314225 h 506118"/>
                  <a:gd name="connsiteX4" fmla="*/ 230761 w 477365"/>
                  <a:gd name="connsiteY4" fmla="*/ 72173 h 506118"/>
                  <a:gd name="connsiteX5" fmla="*/ 110078 w 477365"/>
                  <a:gd name="connsiteY5" fmla="*/ 189046 h 506118"/>
                  <a:gd name="connsiteX6" fmla="*/ 110606 w 477365"/>
                  <a:gd name="connsiteY6" fmla="*/ 191576 h 506118"/>
                  <a:gd name="connsiteX7" fmla="*/ 350915 w 477365"/>
                  <a:gd name="connsiteY7" fmla="*/ 191576 h 506118"/>
                  <a:gd name="connsiteX8" fmla="*/ 351443 w 477365"/>
                  <a:gd name="connsiteY8" fmla="*/ 189046 h 506118"/>
                  <a:gd name="connsiteX9" fmla="*/ 230761 w 477365"/>
                  <a:gd name="connsiteY9" fmla="*/ 72173 h 506118"/>
                  <a:gd name="connsiteX10" fmla="*/ 238743 w 477365"/>
                  <a:gd name="connsiteY10" fmla="*/ 0 h 506118"/>
                  <a:gd name="connsiteX11" fmla="*/ 477365 w 477365"/>
                  <a:gd name="connsiteY11" fmla="*/ 244472 h 506118"/>
                  <a:gd name="connsiteX12" fmla="*/ 475222 w 477365"/>
                  <a:gd name="connsiteY12" fmla="*/ 266254 h 506118"/>
                  <a:gd name="connsiteX13" fmla="*/ 122119 w 477365"/>
                  <a:gd name="connsiteY13" fmla="*/ 266254 h 506118"/>
                  <a:gd name="connsiteX14" fmla="*/ 122119 w 477365"/>
                  <a:gd name="connsiteY14" fmla="*/ 314225 h 506118"/>
                  <a:gd name="connsiteX15" fmla="*/ 124053 w 477365"/>
                  <a:gd name="connsiteY15" fmla="*/ 314225 h 506118"/>
                  <a:gd name="connsiteX16" fmla="*/ 377570 w 477365"/>
                  <a:gd name="connsiteY16" fmla="*/ 332005 h 506118"/>
                  <a:gd name="connsiteX17" fmla="*/ 471233 w 477365"/>
                  <a:gd name="connsiteY17" fmla="*/ 371085 h 506118"/>
                  <a:gd name="connsiteX18" fmla="*/ 264641 w 477365"/>
                  <a:gd name="connsiteY18" fmla="*/ 506059 h 506118"/>
                  <a:gd name="connsiteX19" fmla="*/ 121 w 477365"/>
                  <a:gd name="connsiteY19" fmla="*/ 244472 h 506118"/>
                  <a:gd name="connsiteX20" fmla="*/ 238743 w 477365"/>
                  <a:gd name="connsiteY20" fmla="*/ 0 h 506118"/>
                  <a:gd name="connsiteX0" fmla="*/ 328741 w 477365"/>
                  <a:gd name="connsiteY0" fmla="*/ 314225 h 506354"/>
                  <a:gd name="connsiteX1" fmla="*/ 329303 w 477365"/>
                  <a:gd name="connsiteY1" fmla="*/ 314225 h 506354"/>
                  <a:gd name="connsiteX2" fmla="*/ 329027 w 477365"/>
                  <a:gd name="connsiteY2" fmla="*/ 314930 h 506354"/>
                  <a:gd name="connsiteX3" fmla="*/ 328741 w 477365"/>
                  <a:gd name="connsiteY3" fmla="*/ 314225 h 506354"/>
                  <a:gd name="connsiteX4" fmla="*/ 230761 w 477365"/>
                  <a:gd name="connsiteY4" fmla="*/ 72173 h 506354"/>
                  <a:gd name="connsiteX5" fmla="*/ 110078 w 477365"/>
                  <a:gd name="connsiteY5" fmla="*/ 189046 h 506354"/>
                  <a:gd name="connsiteX6" fmla="*/ 110606 w 477365"/>
                  <a:gd name="connsiteY6" fmla="*/ 191576 h 506354"/>
                  <a:gd name="connsiteX7" fmla="*/ 350915 w 477365"/>
                  <a:gd name="connsiteY7" fmla="*/ 191576 h 506354"/>
                  <a:gd name="connsiteX8" fmla="*/ 351443 w 477365"/>
                  <a:gd name="connsiteY8" fmla="*/ 189046 h 506354"/>
                  <a:gd name="connsiteX9" fmla="*/ 230761 w 477365"/>
                  <a:gd name="connsiteY9" fmla="*/ 72173 h 506354"/>
                  <a:gd name="connsiteX10" fmla="*/ 238743 w 477365"/>
                  <a:gd name="connsiteY10" fmla="*/ 0 h 506354"/>
                  <a:gd name="connsiteX11" fmla="*/ 477365 w 477365"/>
                  <a:gd name="connsiteY11" fmla="*/ 244472 h 506354"/>
                  <a:gd name="connsiteX12" fmla="*/ 475222 w 477365"/>
                  <a:gd name="connsiteY12" fmla="*/ 266254 h 506354"/>
                  <a:gd name="connsiteX13" fmla="*/ 122119 w 477365"/>
                  <a:gd name="connsiteY13" fmla="*/ 266254 h 506354"/>
                  <a:gd name="connsiteX14" fmla="*/ 122119 w 477365"/>
                  <a:gd name="connsiteY14" fmla="*/ 314225 h 506354"/>
                  <a:gd name="connsiteX15" fmla="*/ 124053 w 477365"/>
                  <a:gd name="connsiteY15" fmla="*/ 314225 h 506354"/>
                  <a:gd name="connsiteX16" fmla="*/ 377570 w 477365"/>
                  <a:gd name="connsiteY16" fmla="*/ 332005 h 506354"/>
                  <a:gd name="connsiteX17" fmla="*/ 471233 w 477365"/>
                  <a:gd name="connsiteY17" fmla="*/ 371085 h 506354"/>
                  <a:gd name="connsiteX18" fmla="*/ 264641 w 477365"/>
                  <a:gd name="connsiteY18" fmla="*/ 506059 h 506354"/>
                  <a:gd name="connsiteX19" fmla="*/ 121 w 477365"/>
                  <a:gd name="connsiteY19" fmla="*/ 244472 h 506354"/>
                  <a:gd name="connsiteX20" fmla="*/ 238743 w 477365"/>
                  <a:gd name="connsiteY20" fmla="*/ 0 h 506354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80614 w 477446"/>
                  <a:gd name="connsiteY6" fmla="*/ 206396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268283 w 477446"/>
                  <a:gd name="connsiteY0" fmla="*/ 345332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68283 w 477446"/>
                  <a:gd name="connsiteY3" fmla="*/ 345332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9108 w 477446"/>
                  <a:gd name="connsiteY0" fmla="*/ 315081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48499 w 477446"/>
                  <a:gd name="connsiteY3" fmla="*/ 69943 h 506505"/>
                  <a:gd name="connsiteX4" fmla="*/ 125698 w 477446"/>
                  <a:gd name="connsiteY4" fmla="*/ 194087 h 506505"/>
                  <a:gd name="connsiteX5" fmla="*/ 350996 w 477446"/>
                  <a:gd name="connsiteY5" fmla="*/ 191727 h 506505"/>
                  <a:gd name="connsiteX6" fmla="*/ 351524 w 477446"/>
                  <a:gd name="connsiteY6" fmla="*/ 189197 h 506505"/>
                  <a:gd name="connsiteX7" fmla="*/ 248499 w 477446"/>
                  <a:gd name="connsiteY7" fmla="*/ 69943 h 506505"/>
                  <a:gd name="connsiteX8" fmla="*/ 238824 w 477446"/>
                  <a:gd name="connsiteY8" fmla="*/ 151 h 506505"/>
                  <a:gd name="connsiteX9" fmla="*/ 477446 w 477446"/>
                  <a:gd name="connsiteY9" fmla="*/ 244623 h 506505"/>
                  <a:gd name="connsiteX10" fmla="*/ 475303 w 477446"/>
                  <a:gd name="connsiteY10" fmla="*/ 266405 h 506505"/>
                  <a:gd name="connsiteX11" fmla="*/ 122200 w 477446"/>
                  <a:gd name="connsiteY11" fmla="*/ 266405 h 506505"/>
                  <a:gd name="connsiteX12" fmla="*/ 122200 w 477446"/>
                  <a:gd name="connsiteY12" fmla="*/ 314376 h 506505"/>
                  <a:gd name="connsiteX13" fmla="*/ 124134 w 477446"/>
                  <a:gd name="connsiteY13" fmla="*/ 314376 h 506505"/>
                  <a:gd name="connsiteX14" fmla="*/ 377651 w 477446"/>
                  <a:gd name="connsiteY14" fmla="*/ 332156 h 506505"/>
                  <a:gd name="connsiteX15" fmla="*/ 471314 w 477446"/>
                  <a:gd name="connsiteY15" fmla="*/ 371236 h 506505"/>
                  <a:gd name="connsiteX16" fmla="*/ 264722 w 477446"/>
                  <a:gd name="connsiteY16" fmla="*/ 506210 h 506505"/>
                  <a:gd name="connsiteX17" fmla="*/ 202 w 477446"/>
                  <a:gd name="connsiteY17" fmla="*/ 244623 h 506505"/>
                  <a:gd name="connsiteX18" fmla="*/ 238824 w 477446"/>
                  <a:gd name="connsiteY18" fmla="*/ 151 h 506505"/>
                  <a:gd name="connsiteX0" fmla="*/ 248499 w 477446"/>
                  <a:gd name="connsiteY0" fmla="*/ 69943 h 506505"/>
                  <a:gd name="connsiteX1" fmla="*/ 125698 w 477446"/>
                  <a:gd name="connsiteY1" fmla="*/ 194087 h 506505"/>
                  <a:gd name="connsiteX2" fmla="*/ 350996 w 477446"/>
                  <a:gd name="connsiteY2" fmla="*/ 191727 h 506505"/>
                  <a:gd name="connsiteX3" fmla="*/ 351524 w 477446"/>
                  <a:gd name="connsiteY3" fmla="*/ 189197 h 506505"/>
                  <a:gd name="connsiteX4" fmla="*/ 248499 w 477446"/>
                  <a:gd name="connsiteY4" fmla="*/ 69943 h 506505"/>
                  <a:gd name="connsiteX5" fmla="*/ 238824 w 477446"/>
                  <a:gd name="connsiteY5" fmla="*/ 151 h 506505"/>
                  <a:gd name="connsiteX6" fmla="*/ 477446 w 477446"/>
                  <a:gd name="connsiteY6" fmla="*/ 244623 h 506505"/>
                  <a:gd name="connsiteX7" fmla="*/ 475303 w 477446"/>
                  <a:gd name="connsiteY7" fmla="*/ 266405 h 506505"/>
                  <a:gd name="connsiteX8" fmla="*/ 122200 w 477446"/>
                  <a:gd name="connsiteY8" fmla="*/ 266405 h 506505"/>
                  <a:gd name="connsiteX9" fmla="*/ 122200 w 477446"/>
                  <a:gd name="connsiteY9" fmla="*/ 314376 h 506505"/>
                  <a:gd name="connsiteX10" fmla="*/ 124134 w 477446"/>
                  <a:gd name="connsiteY10" fmla="*/ 314376 h 506505"/>
                  <a:gd name="connsiteX11" fmla="*/ 377651 w 477446"/>
                  <a:gd name="connsiteY11" fmla="*/ 332156 h 506505"/>
                  <a:gd name="connsiteX12" fmla="*/ 471314 w 477446"/>
                  <a:gd name="connsiteY12" fmla="*/ 371236 h 506505"/>
                  <a:gd name="connsiteX13" fmla="*/ 264722 w 477446"/>
                  <a:gd name="connsiteY13" fmla="*/ 506210 h 506505"/>
                  <a:gd name="connsiteX14" fmla="*/ 202 w 477446"/>
                  <a:gd name="connsiteY14" fmla="*/ 244623 h 506505"/>
                  <a:gd name="connsiteX15" fmla="*/ 238824 w 477446"/>
                  <a:gd name="connsiteY15" fmla="*/ 151 h 50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77446" h="506505">
                    <a:moveTo>
                      <a:pt x="248499" y="69943"/>
                    </a:moveTo>
                    <a:cubicBezTo>
                      <a:pt x="173024" y="75521"/>
                      <a:pt x="130742" y="96202"/>
                      <a:pt x="125698" y="194087"/>
                    </a:cubicBezTo>
                    <a:lnTo>
                      <a:pt x="350996" y="191727"/>
                    </a:lnTo>
                    <a:lnTo>
                      <a:pt x="351524" y="189197"/>
                    </a:lnTo>
                    <a:cubicBezTo>
                      <a:pt x="351524" y="124650"/>
                      <a:pt x="323974" y="64365"/>
                      <a:pt x="248499" y="69943"/>
                    </a:cubicBezTo>
                    <a:close/>
                    <a:moveTo>
                      <a:pt x="238824" y="151"/>
                    </a:moveTo>
                    <a:cubicBezTo>
                      <a:pt x="417229" y="-4739"/>
                      <a:pt x="477446" y="109605"/>
                      <a:pt x="477446" y="244623"/>
                    </a:cubicBezTo>
                    <a:lnTo>
                      <a:pt x="475303" y="266405"/>
                    </a:lnTo>
                    <a:lnTo>
                      <a:pt x="122200" y="266405"/>
                    </a:lnTo>
                    <a:lnTo>
                      <a:pt x="122200" y="314376"/>
                    </a:lnTo>
                    <a:lnTo>
                      <a:pt x="124134" y="314376"/>
                    </a:lnTo>
                    <a:cubicBezTo>
                      <a:pt x="200870" y="481667"/>
                      <a:pt x="363072" y="409357"/>
                      <a:pt x="377651" y="332156"/>
                    </a:cubicBezTo>
                    <a:lnTo>
                      <a:pt x="471314" y="371236"/>
                    </a:lnTo>
                    <a:cubicBezTo>
                      <a:pt x="448176" y="397393"/>
                      <a:pt x="380464" y="501868"/>
                      <a:pt x="264722" y="506210"/>
                    </a:cubicBezTo>
                    <a:cubicBezTo>
                      <a:pt x="32751" y="514912"/>
                      <a:pt x="4518" y="328966"/>
                      <a:pt x="202" y="244623"/>
                    </a:cubicBezTo>
                    <a:cubicBezTo>
                      <a:pt x="-4114" y="160280"/>
                      <a:pt x="60419" y="5041"/>
                      <a:pt x="238824" y="151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>
              <a:xfrm>
                <a:off x="9364110" y="-692683"/>
                <a:ext cx="449163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" name="Freeform 15"/>
              <p:cNvSpPr/>
              <p:nvPr userDrawn="1"/>
            </p:nvSpPr>
            <p:spPr>
              <a:xfrm rot="11700000">
                <a:off x="9910855" y="-684388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>
              <a:xfrm rot="11700000">
                <a:off x="10484007" y="-688360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" name="Freeform 17"/>
              <p:cNvSpPr/>
              <p:nvPr userDrawn="1"/>
            </p:nvSpPr>
            <p:spPr>
              <a:xfrm>
                <a:off x="11687139" y="-680173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>
              <a:xfrm>
                <a:off x="4815307" y="-692683"/>
                <a:ext cx="449162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" name="Freeform 19"/>
              <p:cNvSpPr/>
              <p:nvPr userDrawn="1"/>
            </p:nvSpPr>
            <p:spPr>
              <a:xfrm>
                <a:off x="6290230" y="-682574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68771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5427" y="2445716"/>
            <a:ext cx="7342796" cy="2374640"/>
          </a:xfrm>
        </p:spPr>
        <p:txBody>
          <a:bodyPr/>
          <a:lstStyle/>
          <a:p>
            <a:r>
              <a:rPr lang="en-US" sz="8000" b="1" dirty="0"/>
              <a:t>React - 7</a:t>
            </a:r>
            <a:br>
              <a:rPr lang="en-US" dirty="0"/>
            </a:br>
            <a:br>
              <a:rPr lang="en-US" dirty="0"/>
            </a:br>
            <a:r>
              <a:rPr lang="zh-CN" altLang="en-US" sz="2800" dirty="0"/>
              <a:t>列表 </a:t>
            </a:r>
            <a:r>
              <a:rPr lang="en-US" altLang="zh-CN" sz="2800" dirty="0"/>
              <a:t>&amp; Key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211157" y="5586830"/>
            <a:ext cx="1593019" cy="530225"/>
          </a:xfrm>
        </p:spPr>
        <p:txBody>
          <a:bodyPr/>
          <a:lstStyle/>
          <a:p>
            <a:r>
              <a:rPr lang="en-US" dirty="0"/>
              <a:t>May. 2021</a:t>
            </a:r>
          </a:p>
        </p:txBody>
      </p:sp>
    </p:spTree>
    <p:extLst>
      <p:ext uri="{BB962C8B-B14F-4D97-AF65-F5344CB8AC3E}">
        <p14:creationId xmlns:p14="http://schemas.microsoft.com/office/powerpoint/2010/main" val="49967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3">
            <a:extLst>
              <a:ext uri="{FF2B5EF4-FFF2-40B4-BE49-F238E27FC236}">
                <a16:creationId xmlns:a16="http://schemas.microsoft.com/office/drawing/2014/main" id="{9D6DBCFD-31C7-49C9-AE70-72165A05C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016000"/>
            <a:ext cx="8801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b="0" i="0" dirty="0">
                <a:solidFill>
                  <a:srgbClr val="C9D1D9"/>
                </a:solidFill>
                <a:effectLst/>
                <a:latin typeface="-apple-system"/>
              </a:rPr>
              <a:t>列表 </a:t>
            </a:r>
            <a:r>
              <a:rPr lang="en-US" altLang="zh-CN" b="0" i="0" dirty="0">
                <a:solidFill>
                  <a:srgbClr val="C9D1D9"/>
                </a:solidFill>
                <a:effectLst/>
                <a:latin typeface="-apple-system"/>
              </a:rPr>
              <a:t>&amp; Key</a:t>
            </a:r>
            <a:endParaRPr lang="en-US" dirty="0"/>
          </a:p>
        </p:txBody>
      </p:sp>
      <p:sp>
        <p:nvSpPr>
          <p:cNvPr id="18" name="Text Box 9">
            <a:extLst>
              <a:ext uri="{FF2B5EF4-FFF2-40B4-BE49-F238E27FC236}">
                <a16:creationId xmlns:a16="http://schemas.microsoft.com/office/drawing/2014/main" id="{A966BE93-C7A0-4A66-9A60-5777A352E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978" y="1929235"/>
            <a:ext cx="11243733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b="1" dirty="0">
                <a:solidFill>
                  <a:schemeClr val="tx1">
                    <a:lumMod val="95000"/>
                  </a:schemeClr>
                </a:solidFill>
              </a:rPr>
              <a:t>demo7: </a:t>
            </a:r>
          </a:p>
          <a:p>
            <a:endParaRPr lang="en-US" altLang="zh-CN" b="1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altLang="zh-CN" b="1" dirty="0">
                <a:solidFill>
                  <a:schemeClr val="tx1">
                    <a:lumMod val="95000"/>
                  </a:schemeClr>
                </a:solidFill>
              </a:rPr>
              <a:t>https://github.com/feihub/react-demo/tree/master/demos/demo7</a:t>
            </a:r>
          </a:p>
        </p:txBody>
      </p:sp>
    </p:spTree>
    <p:extLst>
      <p:ext uri="{BB962C8B-B14F-4D97-AF65-F5344CB8AC3E}">
        <p14:creationId xmlns:p14="http://schemas.microsoft.com/office/powerpoint/2010/main" val="2880249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67466" y="1444368"/>
            <a:ext cx="8365067" cy="929798"/>
          </a:xfrm>
        </p:spPr>
        <p:txBody>
          <a:bodyPr>
            <a:normAutofit/>
          </a:bodyPr>
          <a:lstStyle/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zh-CN" altLang="en-US" sz="36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列表 </a:t>
            </a:r>
            <a:r>
              <a:rPr lang="en-US" altLang="zh-CN" sz="36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Key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7466" y="2374166"/>
            <a:ext cx="9200445" cy="3209924"/>
          </a:xfrm>
        </p:spPr>
        <p:txBody>
          <a:bodyPr/>
          <a:lstStyle/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帮助 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 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识别哪些元素改变了，比如被添加或删除。因此你应当给数组中的每一个元素赋予一个确定的标识。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会传递信息给 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 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，但不会传递给你的组件。如果你的组件中需要使用 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属性的值，请用其他属性名显式传递这个值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一个元素的 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最好是这个元素在列表中拥有的一个独一无二的字符串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当元素没有确定 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 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的时候，万不得已你可以使用元素索引 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 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作为 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endParaRPr lang="en-US" altLang="zh-CN" sz="2000" b="1" dirty="0">
              <a:solidFill>
                <a:srgbClr val="006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元素的 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只有放在就近的数组上下文中才有意义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只是在兄弟节点之间必须唯一</a:t>
            </a:r>
            <a:endParaRPr lang="en-US" sz="2000" b="1" dirty="0">
              <a:solidFill>
                <a:srgbClr val="006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518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3">
            <a:extLst>
              <a:ext uri="{FF2B5EF4-FFF2-40B4-BE49-F238E27FC236}">
                <a16:creationId xmlns:a16="http://schemas.microsoft.com/office/drawing/2014/main" id="{9D6DBCFD-31C7-49C9-AE70-72165A05C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016000"/>
            <a:ext cx="8801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9D1D9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列表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9D1D9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&amp; Key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" name="Text Box 9">
            <a:extLst>
              <a:ext uri="{FF2B5EF4-FFF2-40B4-BE49-F238E27FC236}">
                <a16:creationId xmlns:a16="http://schemas.microsoft.com/office/drawing/2014/main" id="{A966BE93-C7A0-4A66-9A60-5777A352E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7378" y="1535113"/>
            <a:ext cx="6457244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function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NumberList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(props) {</a:t>
            </a:r>
          </a:p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const numbers =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props.numbers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const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listItems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=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numbers.map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((number) =&gt;</a:t>
            </a:r>
          </a:p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&lt;li key={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number.toString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()}&gt;</a:t>
            </a:r>
          </a:p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{number}</a:t>
            </a:r>
          </a:p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&lt;/li&gt;</a:t>
            </a:r>
          </a:p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);</a:t>
            </a:r>
          </a:p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return (</a:t>
            </a:r>
          </a:p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&lt;ul&gt;{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listItems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}&lt;/ul&gt;</a:t>
            </a:r>
          </a:p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);</a:t>
            </a:r>
          </a:p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const numbers = [1, 2, 3, 4, 5];</a:t>
            </a:r>
          </a:p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ReactDOM.render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</a:t>
            </a:r>
          </a:p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&lt;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NumberList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numbers={numbers} /&gt;,</a:t>
            </a:r>
          </a:p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document.getElementById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('root')</a:t>
            </a:r>
          </a:p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1909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99261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CS Colour Set Lime - Light">
      <a:dk1>
        <a:srgbClr val="000000"/>
      </a:dk1>
      <a:lt1>
        <a:srgbClr val="FFFFFF"/>
      </a:lt1>
      <a:dk2>
        <a:srgbClr val="303030"/>
      </a:dk2>
      <a:lt2>
        <a:srgbClr val="FFFFFF"/>
      </a:lt2>
      <a:accent1>
        <a:srgbClr val="006771"/>
      </a:accent1>
      <a:accent2>
        <a:srgbClr val="FFEC00"/>
      </a:accent2>
      <a:accent3>
        <a:srgbClr val="A0C650"/>
      </a:accent3>
      <a:accent4>
        <a:srgbClr val="43AD55"/>
      </a:accent4>
      <a:accent5>
        <a:srgbClr val="0095A5"/>
      </a:accent5>
      <a:accent6>
        <a:srgbClr val="868686"/>
      </a:accent6>
      <a:hlink>
        <a:srgbClr val="006771"/>
      </a:hlink>
      <a:folHlink>
        <a:srgbClr val="006771"/>
      </a:folHlink>
    </a:clrScheme>
    <a:fontScheme name="NCS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t 3 - NCS PowerPoint Template.pptx" id="{86CB5831-20E8-43D2-96D4-2A95297155B1}" vid="{4F001E61-D437-4B4A-87EE-B1630797102C}"/>
    </a:ext>
  </a:extLst>
</a:theme>
</file>

<file path=ppt/theme/theme2.xml><?xml version="1.0" encoding="utf-8"?>
<a:theme xmlns:a="http://schemas.openxmlformats.org/drawingml/2006/main" name="1_Office Theme">
  <a:themeElements>
    <a:clrScheme name="NCS Colour Set Lime - Dark">
      <a:dk1>
        <a:srgbClr val="000000"/>
      </a:dk1>
      <a:lt1>
        <a:srgbClr val="FFFFFF"/>
      </a:lt1>
      <a:dk2>
        <a:srgbClr val="303030"/>
      </a:dk2>
      <a:lt2>
        <a:srgbClr val="FFFFFF"/>
      </a:lt2>
      <a:accent1>
        <a:srgbClr val="006771"/>
      </a:accent1>
      <a:accent2>
        <a:srgbClr val="FFEC00"/>
      </a:accent2>
      <a:accent3>
        <a:srgbClr val="A0C650"/>
      </a:accent3>
      <a:accent4>
        <a:srgbClr val="43AD55"/>
      </a:accent4>
      <a:accent5>
        <a:srgbClr val="0095A5"/>
      </a:accent5>
      <a:accent6>
        <a:srgbClr val="868686"/>
      </a:accent6>
      <a:hlink>
        <a:srgbClr val="FFFFFF"/>
      </a:hlink>
      <a:folHlink>
        <a:srgbClr val="FFFFFF"/>
      </a:folHlink>
    </a:clrScheme>
    <a:fontScheme name="NCS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t 3 - NCS PowerPoint Template.pptx" id="{86CB5831-20E8-43D2-96D4-2A95297155B1}" vid="{D235D733-E54C-4BD7-8232-9735D8C1EBA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259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Courier New</vt:lpstr>
      <vt:lpstr>Office Theme</vt:lpstr>
      <vt:lpstr>1_Office Theme</vt:lpstr>
      <vt:lpstr>React - 7  列表 &amp; Key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Xiao Fei Wang  (NCS)</dc:creator>
  <cp:lastModifiedBy>Xiao Fei Wang  (NCS)</cp:lastModifiedBy>
  <cp:revision>21</cp:revision>
  <dcterms:created xsi:type="dcterms:W3CDTF">2021-05-17T01:54:15Z</dcterms:created>
  <dcterms:modified xsi:type="dcterms:W3CDTF">2021-05-17T09:30:26Z</dcterms:modified>
</cp:coreProperties>
</file>