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- 9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状态提升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状态提升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demo9: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https://github.com/feihub/react-demo/tree/master/demos/demo9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状态提升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通常，多个组件需要反映相同的变化数据，这时我们建议将共享状态提升到最近的共同父组件中去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应用中，任何可变数据应当只有一个相对应的唯一“数据源”。通常，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都是首先添加到需要渲染数据的组件中去。然后，如果其他组件也需要这个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，那么你可以将它提升至这些组件的最近共同父组件中。你应当依靠自上而下的数据流，而不是尝试在不同组件间同步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状态提升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71191"/>
            <a:ext cx="111491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虽然提升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方式比双向绑定方式需要编写更多的“样板”代码，但带来的好处是，排查和隔离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bug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所需的工作量将会变少。由于“存在”于组件中的任何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，仅有组件自己能够修改它，因此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bug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的排查范围被大大缩减了。此外，你也可以使用自定义逻辑来拒绝或转换用户的输入。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如果某些数据可以由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props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或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推导得出，那么它就不应该存在于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中。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当你在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UI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中发现错误时，可以使用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开发者工具 来检查问题组件的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，并且按照组件树结构逐级向上搜寻，直到定位到负责更新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的那个组件。这使得你能够追踪到产生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bug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的源头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Courier New</vt:lpstr>
      <vt:lpstr>Office Theme</vt:lpstr>
      <vt:lpstr>1_Office Theme</vt:lpstr>
      <vt:lpstr>React - 9  状态提升 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21</cp:revision>
  <dcterms:created xsi:type="dcterms:W3CDTF">2021-05-17T01:54:15Z</dcterms:created>
  <dcterms:modified xsi:type="dcterms:W3CDTF">2021-05-17T09:44:17Z</dcterms:modified>
</cp:coreProperties>
</file>