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65" r:id="rId6"/>
    <p:sldId id="27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</a:t>
            </a:r>
            <a:r>
              <a:rPr lang="en-US" altLang="zh-CN" sz="8000" b="1" dirty="0"/>
              <a:t>3</a:t>
            </a:r>
            <a:br>
              <a:rPr lang="en-US" dirty="0"/>
            </a:br>
            <a:br>
              <a:rPr lang="en-US" dirty="0"/>
            </a:br>
            <a:r>
              <a:rPr lang="zh-CN" altLang="en-US" sz="2800" dirty="0"/>
              <a:t>组件</a:t>
            </a:r>
            <a:r>
              <a:rPr lang="en-US" altLang="zh-CN" sz="2800" dirty="0"/>
              <a:t>&amp;Props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组件</a:t>
            </a:r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&amp;Props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demo3: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https://github.com/feihub/react-demo/tree/master/demos/demo3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组件</a:t>
            </a:r>
            <a:r>
              <a:rPr lang="en-US" altLang="zh-CN" dirty="0"/>
              <a:t>&amp;Props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2547790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组件允许你将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拆分为独立可复用的代码片段，并对每个片段进行独立构思。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组件，从概念上类似于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函数。它接受任意的入参（即 “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props”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），并返回用于描述页面展示内容的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元素。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包括被该组件调用者定义的 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90" y="1016000"/>
            <a:ext cx="562892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函数组件与 </a:t>
            </a:r>
            <a:r>
              <a:rPr lang="en-US" altLang="zh-CN" dirty="0"/>
              <a:t>class </a:t>
            </a:r>
            <a:r>
              <a:rPr lang="zh-CN" altLang="en-US" dirty="0"/>
              <a:t>组件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94" y="1940524"/>
            <a:ext cx="52990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/>
              <a:t>function Welcome(props) {</a:t>
            </a:r>
          </a:p>
          <a:p>
            <a:r>
              <a:rPr lang="en-US" altLang="zh-CN" sz="2000" dirty="0"/>
              <a:t>  return &lt;h1&gt;Hello, {props.name}&lt;/h1&gt;;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r>
              <a:rPr lang="en-US" altLang="zh-CN" sz="2000" dirty="0"/>
              <a:t>const element = &lt;Welcome name="Sara" /&gt;;</a:t>
            </a:r>
          </a:p>
          <a:p>
            <a:r>
              <a:rPr lang="en-US" altLang="zh-CN" sz="2000" dirty="0" err="1"/>
              <a:t>ReactDOM.render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  element,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('root')</a:t>
            </a:r>
          </a:p>
          <a:p>
            <a:r>
              <a:rPr lang="en-US" altLang="zh-CN" sz="2000" dirty="0"/>
              <a:t>);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CEEA5EB8-8CAF-4445-93A0-517EFF4D8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512" y="1697216"/>
            <a:ext cx="52990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/>
              <a:t>class Welcome extends </a:t>
            </a:r>
            <a:r>
              <a:rPr lang="en-US" altLang="zh-CN" sz="1800" dirty="0" err="1"/>
              <a:t>React.Component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  render() {</a:t>
            </a:r>
          </a:p>
          <a:p>
            <a:r>
              <a:rPr lang="en-US" altLang="zh-CN" sz="1800" dirty="0"/>
              <a:t>    return &lt;h1&gt;Hello, {this.props.name}&lt;/h1&gt;;</a:t>
            </a:r>
          </a:p>
          <a:p>
            <a:r>
              <a:rPr lang="en-US" altLang="zh-CN" sz="1800" dirty="0"/>
              <a:t>  }</a:t>
            </a:r>
          </a:p>
          <a:p>
            <a:r>
              <a:rPr lang="en-US" altLang="zh-CN" sz="1800" dirty="0"/>
              <a:t>}</a:t>
            </a:r>
          </a:p>
          <a:p>
            <a:endParaRPr lang="en-US" altLang="zh-CN" sz="1800" dirty="0"/>
          </a:p>
          <a:p>
            <a:r>
              <a:rPr lang="en-US" altLang="zh-CN" sz="1800" dirty="0"/>
              <a:t>const element = &lt;Welcome name="Sara" /&gt;;</a:t>
            </a:r>
          </a:p>
          <a:p>
            <a:r>
              <a:rPr lang="en-US" altLang="zh-CN" sz="1800" dirty="0" err="1"/>
              <a:t>ReactDOM.render</a:t>
            </a:r>
            <a:r>
              <a:rPr lang="en-US" altLang="zh-CN" sz="1800" dirty="0"/>
              <a:t>(</a:t>
            </a:r>
          </a:p>
          <a:p>
            <a:r>
              <a:rPr lang="en-US" altLang="zh-CN" sz="1800" dirty="0"/>
              <a:t>  element,</a:t>
            </a:r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document.getElementById</a:t>
            </a:r>
            <a:r>
              <a:rPr lang="en-US" altLang="zh-CN" sz="1800" dirty="0"/>
              <a:t>('root')</a:t>
            </a:r>
          </a:p>
          <a:p>
            <a:r>
              <a:rPr lang="en-US" altLang="zh-CN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0329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函数组件与 </a:t>
            </a:r>
            <a:r>
              <a:rPr lang="en-US" altLang="zh-CN" dirty="0"/>
              <a:t>class </a:t>
            </a:r>
            <a:r>
              <a:rPr lang="zh-CN" altLang="en-US" dirty="0"/>
              <a:t>组件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2109670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渲染组件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组合组件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提取组件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的只读性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所有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组件都必须像纯函数一样保护它们的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不被更改。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5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244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Courier New</vt:lpstr>
      <vt:lpstr>Office Theme</vt:lpstr>
      <vt:lpstr>1_Office Theme</vt:lpstr>
      <vt:lpstr>React - 3  组件&amp;Props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23</cp:revision>
  <dcterms:created xsi:type="dcterms:W3CDTF">2021-05-17T01:54:15Z</dcterms:created>
  <dcterms:modified xsi:type="dcterms:W3CDTF">2021-05-17T08:16:27Z</dcterms:modified>
</cp:coreProperties>
</file>