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  <p:sldMasterId id="2147483859" r:id="rId2"/>
  </p:sldMasterIdLst>
  <p:sldIdLst>
    <p:sldId id="261" r:id="rId3"/>
    <p:sldId id="269" r:id="rId4"/>
    <p:sldId id="270" r:id="rId5"/>
    <p:sldId id="274" r:id="rId6"/>
    <p:sldId id="262" r:id="rId7"/>
    <p:sldId id="271" r:id="rId8"/>
    <p:sldId id="272" r:id="rId9"/>
    <p:sldId id="273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st 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12192000" cy="6854613"/>
          </a:xfrm>
          <a:prstGeom prst="rect">
            <a:avLst/>
          </a:prstGeom>
        </p:spPr>
      </p:pic>
      <p:sp>
        <p:nvSpPr>
          <p:cNvPr id="31" name="Title 13"/>
          <p:cNvSpPr>
            <a:spLocks noGrp="1"/>
          </p:cNvSpPr>
          <p:nvPr userDrawn="1">
            <p:ph type="title" hasCustomPrompt="1"/>
          </p:nvPr>
        </p:nvSpPr>
        <p:spPr>
          <a:xfrm>
            <a:off x="6914028" y="3105672"/>
            <a:ext cx="5076258" cy="646655"/>
          </a:xfrm>
          <a:prstGeom prst="rect">
            <a:avLst/>
          </a:prstGeom>
        </p:spPr>
        <p:txBody>
          <a:bodyPr/>
          <a:lstStyle>
            <a:lvl1pPr algn="l">
              <a:defRPr sz="4400" b="0" spc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Thank you.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  <a:solidFill>
            <a:srgbClr val="FFFFFF"/>
          </a:solidFill>
        </p:grpSpPr>
        <p:grpSp>
          <p:nvGrpSpPr>
            <p:cNvPr id="8" name="Group 7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grpFill/>
          </p:grpSpPr>
          <p:grpSp>
            <p:nvGrpSpPr>
              <p:cNvPr id="23" name="Group 22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5" name="Freeform 24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Freeform 25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4" name="Freeform 23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Group 8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grpFill/>
          </p:grpSpPr>
          <p:sp>
            <p:nvSpPr>
              <p:cNvPr id="10" name="Freeform 9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Freeform 10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Freeform 11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" name="Freeform 12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" name="Freeform 19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" name="Freeform 21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001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vid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545609" y="1466946"/>
            <a:ext cx="6519395" cy="9297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baseline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545609" y="2501901"/>
            <a:ext cx="6519395" cy="320992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buClr>
                <a:srgbClr val="0095A5"/>
              </a:buClr>
              <a:buFont typeface="+mj-lt"/>
              <a:buAutoNum type="arabicPeriod"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Type your agenda here</a:t>
            </a:r>
          </a:p>
          <a:p>
            <a:pPr lvl="0"/>
            <a:r>
              <a:rPr lang="en-US" dirty="0"/>
              <a:t>Type your agenda here</a:t>
            </a:r>
          </a:p>
          <a:p>
            <a:pPr lvl="0"/>
            <a:r>
              <a:rPr lang="en-US" dirty="0"/>
              <a:t>…</a:t>
            </a:r>
          </a:p>
          <a:p>
            <a:pPr lvl="0"/>
            <a:r>
              <a:rPr lang="en-US" dirty="0"/>
              <a:t>…</a:t>
            </a:r>
          </a:p>
          <a:p>
            <a:pPr lvl="0"/>
            <a:r>
              <a:rPr lang="en-US" dirty="0"/>
              <a:t>…</a:t>
            </a:r>
          </a:p>
          <a:p>
            <a:pPr lvl="0"/>
            <a:r>
              <a:rPr lang="en-US" dirty="0"/>
              <a:t>…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4044709" cy="64007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66"/>
          <a:stretch/>
        </p:blipFill>
        <p:spPr>
          <a:xfrm>
            <a:off x="121619" y="0"/>
            <a:ext cx="12080542" cy="6858000"/>
          </a:xfrm>
          <a:prstGeom prst="rect">
            <a:avLst/>
          </a:prstGeom>
        </p:spPr>
      </p:pic>
      <p:sp>
        <p:nvSpPr>
          <p:cNvPr id="7" name="Title 13"/>
          <p:cNvSpPr>
            <a:spLocks noGrp="1"/>
          </p:cNvSpPr>
          <p:nvPr>
            <p:ph type="title" hasCustomPrompt="1"/>
          </p:nvPr>
        </p:nvSpPr>
        <p:spPr>
          <a:xfrm>
            <a:off x="6380627" y="4482525"/>
            <a:ext cx="5817799" cy="1421356"/>
          </a:xfrm>
          <a:prstGeom prst="rect">
            <a:avLst/>
          </a:prstGeom>
        </p:spPr>
        <p:txBody>
          <a:bodyPr/>
          <a:lstStyle>
            <a:lvl1pPr algn="l">
              <a:defRPr sz="4400" b="0" spc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" dirty="0"/>
              <a:t>This is your presentation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393328" y="5865781"/>
            <a:ext cx="5805098" cy="530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Your name and designation here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  <a:solidFill>
            <a:srgbClr val="FFFFFF"/>
          </a:solidFill>
        </p:grpSpPr>
        <p:grpSp>
          <p:nvGrpSpPr>
            <p:cNvPr id="11" name="Group 10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grpFill/>
          </p:grpSpPr>
          <p:grpSp>
            <p:nvGrpSpPr>
              <p:cNvPr id="26" name="Group 25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8" name="Freeform 27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Freeform 28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7" name="Freeform 26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grpFill/>
          </p:grpSpPr>
          <p:sp>
            <p:nvSpPr>
              <p:cNvPr id="13" name="Freeform 12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" name="Freeform 19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" name="Freeform 21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3" name="Freeform 22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4" name="Freeform 23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5" name="Freeform 24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534" y="-12192"/>
            <a:ext cx="9069228" cy="687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4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only 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68325"/>
            <a:ext cx="10515600" cy="1325563"/>
          </a:xfrm>
          <a:prstGeom prst="rect">
            <a:avLst/>
          </a:prstGeom>
        </p:spPr>
        <p:txBody>
          <a:bodyPr/>
          <a:lstStyle>
            <a:lvl1pPr>
              <a:spcBef>
                <a:spcPts val="800"/>
              </a:spcBef>
              <a:defRPr sz="4100" b="1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Insert slide headline</a:t>
            </a:r>
            <a:br>
              <a:rPr lang="en-US" dirty="0"/>
            </a:br>
            <a:r>
              <a:rPr lang="en-US" dirty="0"/>
              <a:t>or topic title maximum 2 lines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838200" y="1883570"/>
            <a:ext cx="9829800" cy="8342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400"/>
              </a:spcBef>
              <a:buNone/>
              <a:defRPr sz="2000" baseline="0">
                <a:solidFill>
                  <a:srgbClr val="0095A5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maximum 2 lines here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8200" y="3084256"/>
            <a:ext cx="3365501" cy="31895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60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419600" y="3084256"/>
            <a:ext cx="3365501" cy="3189544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buClr>
                <a:schemeClr val="accent5"/>
              </a:buClr>
              <a:buSzPct val="150000"/>
              <a:buFont typeface="Arial" charset="0"/>
              <a:buChar char="•"/>
              <a:defRPr sz="160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7988299" y="3084256"/>
            <a:ext cx="3365501" cy="3189544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buClr>
                <a:schemeClr val="accent5"/>
              </a:buClr>
              <a:buSzPct val="150000"/>
              <a:buFont typeface="Arial" charset="0"/>
              <a:buChar char="•"/>
              <a:defRPr sz="1600" baseline="0">
                <a:latin typeface="Arial" charset="0"/>
                <a:ea typeface="Arial" charset="0"/>
                <a:cs typeface="Arial" charset="0"/>
              </a:defRPr>
            </a:lvl1pPr>
            <a:lvl2pPr marL="685800" indent="-228600">
              <a:lnSpc>
                <a:spcPct val="120000"/>
              </a:lnSpc>
              <a:buClr>
                <a:schemeClr val="accent5"/>
              </a:buClr>
              <a:buSzPct val="100000"/>
              <a:buFont typeface="Courier New" charset="0"/>
              <a:buChar char="o"/>
              <a:defRPr sz="1600"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308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</p:grpSpPr>
        <p:grpSp>
          <p:nvGrpSpPr>
            <p:cNvPr id="4" name="Group 3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solidFill>
              <a:srgbClr val="006772"/>
            </a:solidFill>
          </p:grpSpPr>
          <p:grpSp>
            <p:nvGrpSpPr>
              <p:cNvPr id="20" name="Group 19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2" name="Freeform 21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SG" sz="1800" dirty="0"/>
                </a:p>
              </p:txBody>
            </p:sp>
            <p:sp>
              <p:nvSpPr>
                <p:cNvPr id="23" name="Freeform 22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SG" sz="1800" dirty="0"/>
                </a:p>
              </p:txBody>
            </p:sp>
          </p:grpSp>
          <p:sp>
            <p:nvSpPr>
              <p:cNvPr id="21" name="Freeform 20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</p:grpSp>
        <p:grpSp>
          <p:nvGrpSpPr>
            <p:cNvPr id="5" name="Group 4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solidFill>
              <a:srgbClr val="868686"/>
            </a:solidFill>
          </p:grpSpPr>
          <p:sp>
            <p:nvSpPr>
              <p:cNvPr id="6" name="Freeform 5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7" name="Freeform 6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Freeform 7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0" name="Freeform 9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1" name="Freeform 10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2" name="Freeform 11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3" name="Freeform 12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129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684" r:id="rId2"/>
    <p:sldLayoutId id="214748391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  <a:solidFill>
            <a:srgbClr val="FFFFFF"/>
          </a:solidFill>
        </p:grpSpPr>
        <p:grpSp>
          <p:nvGrpSpPr>
            <p:cNvPr id="5" name="Group 4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grpFill/>
          </p:grpSpPr>
          <p:grpSp>
            <p:nvGrpSpPr>
              <p:cNvPr id="21" name="Group 20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3" name="Freeform 22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Freeform 23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2" name="Freeform 21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6" name="Group 5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grpFill/>
          </p:grpSpPr>
          <p:sp>
            <p:nvSpPr>
              <p:cNvPr id="7" name="Freeform 6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" name="Freeform 7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" name="Freeform 9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Freeform 10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Freeform 11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" name="Freeform 12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" name="Freeform 19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6877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eihub/react-demo/tree/master/demos/demo1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5427" y="2445716"/>
            <a:ext cx="7342796" cy="2374640"/>
          </a:xfrm>
        </p:spPr>
        <p:txBody>
          <a:bodyPr/>
          <a:lstStyle/>
          <a:p>
            <a:r>
              <a:rPr lang="en-US" sz="8000" b="1" dirty="0"/>
              <a:t>React - </a:t>
            </a:r>
            <a:r>
              <a:rPr lang="en-US" altLang="zh-CN" sz="8000" b="1" dirty="0"/>
              <a:t>4</a:t>
            </a:r>
            <a:br>
              <a:rPr lang="en-US" dirty="0"/>
            </a:br>
            <a:br>
              <a:rPr lang="en-US" dirty="0"/>
            </a:br>
            <a:r>
              <a:rPr lang="en-US" altLang="zh-CN" sz="2800" dirty="0"/>
              <a:t>State &amp; </a:t>
            </a:r>
            <a:r>
              <a:rPr lang="zh-CN" altLang="en-US" sz="2800" dirty="0"/>
              <a:t>生命周期</a:t>
            </a:r>
            <a:br>
              <a:rPr lang="en-US" altLang="zh-CN" dirty="0"/>
            </a:br>
            <a:br>
              <a:rPr lang="en-US" alt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211157" y="5586830"/>
            <a:ext cx="1593019" cy="530225"/>
          </a:xfrm>
        </p:spPr>
        <p:txBody>
          <a:bodyPr/>
          <a:lstStyle/>
          <a:p>
            <a:r>
              <a:rPr lang="en-US" dirty="0"/>
              <a:t>May. 2021</a:t>
            </a:r>
          </a:p>
        </p:txBody>
      </p:sp>
    </p:spTree>
    <p:extLst>
      <p:ext uri="{BB962C8B-B14F-4D97-AF65-F5344CB8AC3E}">
        <p14:creationId xmlns:p14="http://schemas.microsoft.com/office/powerpoint/2010/main" val="49967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3">
            <a:extLst>
              <a:ext uri="{FF2B5EF4-FFF2-40B4-BE49-F238E27FC236}">
                <a16:creationId xmlns:a16="http://schemas.microsoft.com/office/drawing/2014/main" id="{9D6DBCFD-31C7-49C9-AE70-72165A05C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016000"/>
            <a:ext cx="8801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b="0" i="0" dirty="0">
                <a:solidFill>
                  <a:srgbClr val="C9D1D9"/>
                </a:solidFill>
                <a:effectLst/>
                <a:latin typeface="-apple-system"/>
              </a:rPr>
              <a:t>State &amp; </a:t>
            </a:r>
            <a:r>
              <a:rPr lang="zh-CN" altLang="en-US" b="0" i="0" dirty="0">
                <a:solidFill>
                  <a:srgbClr val="C9D1D9"/>
                </a:solidFill>
                <a:effectLst/>
                <a:latin typeface="-apple-system"/>
              </a:rPr>
              <a:t>生命周期</a:t>
            </a:r>
            <a:endParaRPr lang="en-US" dirty="0"/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A966BE93-C7A0-4A66-9A60-5777A352E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978" y="1929235"/>
            <a:ext cx="1124373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b="1" dirty="0">
                <a:solidFill>
                  <a:schemeClr val="tx1">
                    <a:lumMod val="95000"/>
                  </a:schemeClr>
                </a:solidFill>
              </a:rPr>
              <a:t>demo4: </a:t>
            </a:r>
          </a:p>
          <a:p>
            <a:endParaRPr lang="en-US" altLang="zh-CN" b="1" dirty="0">
              <a:solidFill>
                <a:schemeClr val="tx1">
                  <a:lumMod val="95000"/>
                </a:schemeClr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altLang="zh-CN" b="1" dirty="0">
                <a:solidFill>
                  <a:schemeClr val="tx1">
                    <a:lumMod val="95000"/>
                  </a:schemeClr>
                </a:solidFill>
              </a:rPr>
              <a:t>https://github.com/feihub/react-demo/tree/master/demos/demo4</a:t>
            </a:r>
          </a:p>
        </p:txBody>
      </p:sp>
    </p:spTree>
    <p:extLst>
      <p:ext uri="{BB962C8B-B14F-4D97-AF65-F5344CB8AC3E}">
        <p14:creationId xmlns:p14="http://schemas.microsoft.com/office/powerpoint/2010/main" val="288024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67466" y="1444368"/>
            <a:ext cx="8365067" cy="929798"/>
          </a:xfrm>
        </p:spPr>
        <p:txBody>
          <a:bodyPr>
            <a:normAutofit/>
          </a:bodyPr>
          <a:lstStyle/>
          <a:p>
            <a:r>
              <a:rPr lang="en-US" altLang="zh-CN" dirty="0"/>
              <a:t>State &amp; </a:t>
            </a:r>
            <a:r>
              <a:rPr lang="zh-CN" altLang="en-US" dirty="0"/>
              <a:t>生命周期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7466" y="2374165"/>
            <a:ext cx="9200445" cy="4060501"/>
          </a:xfrm>
        </p:spPr>
        <p:txBody>
          <a:bodyPr/>
          <a:lstStyle/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zh-CN" altLang="en-US" sz="18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组件中的 </a:t>
            </a:r>
            <a:r>
              <a:rPr lang="en-US" altLang="zh-CN" sz="18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 </a:t>
            </a:r>
            <a:r>
              <a:rPr lang="zh-CN" altLang="en-US" sz="18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包含了随时可能发生变化的数据。</a:t>
            </a:r>
            <a:r>
              <a:rPr lang="en-US" altLang="zh-CN" sz="18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 </a:t>
            </a:r>
            <a:r>
              <a:rPr lang="zh-CN" altLang="en-US" sz="18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由用户自定义，它是一个普通 </a:t>
            </a:r>
            <a:r>
              <a:rPr lang="en-US" altLang="zh-CN" sz="18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 </a:t>
            </a:r>
            <a:r>
              <a:rPr lang="zh-CN" altLang="en-US" sz="18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对象。</a:t>
            </a:r>
            <a:endParaRPr lang="en-US" altLang="zh-CN" sz="18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zh-CN" altLang="en-US" sz="18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不要直接修改 </a:t>
            </a:r>
            <a:r>
              <a:rPr lang="en-US" altLang="zh-CN" sz="18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State/State </a:t>
            </a:r>
            <a:r>
              <a:rPr lang="zh-CN" altLang="en-US" sz="18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的更新可能是异步的</a:t>
            </a:r>
            <a:r>
              <a:rPr lang="en-US" altLang="zh-CN" sz="18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/State </a:t>
            </a:r>
            <a:r>
              <a:rPr lang="zh-CN" altLang="en-US" sz="18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的更新会被合并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endParaRPr lang="zh-CN" altLang="en-US" sz="18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zh-CN" altLang="en-US" sz="18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数据是向下流动的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altLang="zh-CN" sz="18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 </a:t>
            </a:r>
            <a:r>
              <a:rPr lang="zh-CN" altLang="en-US" sz="18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为局部的。除了拥有并设置了它的组件，其他组件都无法访问。</a:t>
            </a:r>
            <a:endParaRPr lang="en-US" altLang="zh-CN" sz="18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zh-CN" altLang="en-US" sz="18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组件可以选择把它的 </a:t>
            </a:r>
            <a:r>
              <a:rPr lang="en-US" altLang="zh-CN" sz="18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 </a:t>
            </a:r>
            <a:r>
              <a:rPr lang="zh-CN" altLang="en-US" sz="18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作为 </a:t>
            </a:r>
            <a:r>
              <a:rPr lang="en-US" altLang="zh-CN" sz="18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props </a:t>
            </a:r>
            <a:r>
              <a:rPr lang="zh-CN" altLang="en-US" sz="18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向下传递到它的子组件中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zh-CN" altLang="en-US" sz="18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任何的 </a:t>
            </a:r>
            <a:r>
              <a:rPr lang="en-US" altLang="zh-CN" sz="18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 </a:t>
            </a:r>
            <a:r>
              <a:rPr lang="zh-CN" altLang="en-US" sz="18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总是所属于特定的组件，而且从该 </a:t>
            </a:r>
            <a:r>
              <a:rPr lang="en-US" altLang="zh-CN" sz="18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 </a:t>
            </a:r>
            <a:r>
              <a:rPr lang="zh-CN" altLang="en-US" sz="18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派生的任何数据或 </a:t>
            </a:r>
            <a:r>
              <a:rPr lang="en-US" altLang="zh-CN" sz="18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 </a:t>
            </a:r>
            <a:r>
              <a:rPr lang="zh-CN" altLang="en-US" sz="18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只能影响树中“低于”它们的组件。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zh-CN" altLang="en-US" sz="18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如果你把一个以组件构成的树想象成一个 </a:t>
            </a:r>
            <a:r>
              <a:rPr lang="en-US" altLang="zh-CN" sz="18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props </a:t>
            </a:r>
            <a:r>
              <a:rPr lang="zh-CN" altLang="en-US" sz="18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的数据瀑布的话，那么每一个组件的 </a:t>
            </a:r>
            <a:r>
              <a:rPr lang="en-US" altLang="zh-CN" sz="18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 </a:t>
            </a:r>
            <a:r>
              <a:rPr lang="zh-CN" altLang="en-US" sz="18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就像是在任意一点上给瀑布增加额外的水源，但是它只能向下流动</a:t>
            </a:r>
            <a:endParaRPr lang="en-US" altLang="zh-CN" sz="18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378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67466" y="1444368"/>
            <a:ext cx="8365067" cy="929798"/>
          </a:xfrm>
        </p:spPr>
        <p:txBody>
          <a:bodyPr>
            <a:normAutofit/>
          </a:bodyPr>
          <a:lstStyle/>
          <a:p>
            <a:r>
              <a:rPr lang="en-US" altLang="zh-CN" dirty="0"/>
              <a:t>State &amp; </a:t>
            </a:r>
            <a:r>
              <a:rPr lang="zh-CN" altLang="en-US" dirty="0"/>
              <a:t>生命周期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7466" y="2374166"/>
            <a:ext cx="9200445" cy="2626812"/>
          </a:xfrm>
        </p:spPr>
        <p:txBody>
          <a:bodyPr/>
          <a:lstStyle/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zh-CN" altLang="en-US" sz="18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每个组件都包含 “生命周期方法”，你可以重写这些方法，以便于在运行过程中特定的阶段执行这些方法。</a:t>
            </a:r>
            <a:endParaRPr lang="en-US" altLang="zh-CN" sz="18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FF6600"/>
              </a:buClr>
              <a:buSzPct val="130000"/>
              <a:buNone/>
            </a:pPr>
            <a:endParaRPr lang="zh-CN" altLang="en-US" sz="18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zh-CN" altLang="en-US" sz="18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挂载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zh-CN" altLang="en-US" sz="18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更新</a:t>
            </a:r>
            <a:endParaRPr lang="en-US" altLang="zh-CN" sz="18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zh-CN" altLang="en-US" sz="18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卸载</a:t>
            </a:r>
            <a:endParaRPr lang="en-US" altLang="zh-CN" sz="18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zh-CN" altLang="en-US" sz="18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错误处理</a:t>
            </a:r>
          </a:p>
        </p:txBody>
      </p:sp>
    </p:spTree>
    <p:extLst>
      <p:ext uri="{BB962C8B-B14F-4D97-AF65-F5344CB8AC3E}">
        <p14:creationId xmlns:p14="http://schemas.microsoft.com/office/powerpoint/2010/main" val="796524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67466" y="1444368"/>
            <a:ext cx="8365067" cy="929798"/>
          </a:xfrm>
        </p:spPr>
        <p:txBody>
          <a:bodyPr>
            <a:normAutofit/>
          </a:bodyPr>
          <a:lstStyle/>
          <a:p>
            <a:r>
              <a:rPr lang="en-US" altLang="zh-CN" dirty="0"/>
              <a:t>State &amp; </a:t>
            </a:r>
            <a:r>
              <a:rPr lang="zh-CN" altLang="en-US" dirty="0"/>
              <a:t>生命周期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7466" y="2374166"/>
            <a:ext cx="9200445" cy="3891168"/>
          </a:xfrm>
        </p:spPr>
        <p:txBody>
          <a:bodyPr/>
          <a:lstStyle/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zh-CN" altLang="en-US" sz="18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挂载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zh-CN" altLang="en-US" sz="18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当组件实例被创建并插入 </a:t>
            </a:r>
            <a:r>
              <a:rPr lang="en-US" sz="18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 </a:t>
            </a:r>
            <a:r>
              <a:rPr lang="zh-CN" altLang="en-US" sz="18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中时，其生命周期调用顺序如下：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endParaRPr lang="zh-CN" altLang="en-US" sz="18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sz="18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constructor()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sz="18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 </a:t>
            </a:r>
            <a:r>
              <a:rPr lang="en-US" sz="1800" b="1" dirty="0" err="1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getDerivedStateFromProps</a:t>
            </a:r>
            <a:r>
              <a:rPr lang="en-US" sz="18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sz="18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render()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sz="1800" b="1" dirty="0" err="1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componentDidMount</a:t>
            </a:r>
            <a:r>
              <a:rPr lang="en-US" sz="18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75518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67466" y="1444368"/>
            <a:ext cx="8365067" cy="929798"/>
          </a:xfrm>
        </p:spPr>
        <p:txBody>
          <a:bodyPr>
            <a:normAutofit/>
          </a:bodyPr>
          <a:lstStyle/>
          <a:p>
            <a:r>
              <a:rPr lang="en-US" altLang="zh-CN" dirty="0"/>
              <a:t>State &amp; </a:t>
            </a:r>
            <a:r>
              <a:rPr lang="zh-CN" altLang="en-US" dirty="0"/>
              <a:t>生命周期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7466" y="2374165"/>
            <a:ext cx="9200445" cy="4060501"/>
          </a:xfrm>
        </p:spPr>
        <p:txBody>
          <a:bodyPr/>
          <a:lstStyle/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zh-CN" altLang="en-US" sz="18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更新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zh-CN" altLang="en-US" sz="18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当组件的 </a:t>
            </a:r>
            <a:r>
              <a:rPr lang="en-US" sz="18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props </a:t>
            </a:r>
            <a:r>
              <a:rPr lang="zh-CN" altLang="en-US" sz="18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或 </a:t>
            </a:r>
            <a:r>
              <a:rPr lang="en-US" sz="18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 </a:t>
            </a:r>
            <a:r>
              <a:rPr lang="zh-CN" altLang="en-US" sz="18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发生变化时会触发更新。组件更新的生命周期调用顺序如下：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endParaRPr lang="zh-CN" altLang="en-US" sz="18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sz="18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 </a:t>
            </a:r>
            <a:r>
              <a:rPr lang="en-US" sz="1800" b="1" dirty="0" err="1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getDerivedStateFromProps</a:t>
            </a:r>
            <a:r>
              <a:rPr lang="en-US" sz="18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sz="1800" b="1" dirty="0" err="1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shouldComponentUpdate</a:t>
            </a:r>
            <a:r>
              <a:rPr lang="en-US" sz="18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sz="18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render()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sz="1800" b="1" dirty="0" err="1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getSnapshotBeforeUpdate</a:t>
            </a:r>
            <a:r>
              <a:rPr lang="en-US" sz="18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sz="1800" b="1" dirty="0" err="1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componentDidUpdate</a:t>
            </a:r>
            <a:r>
              <a:rPr lang="en-US" sz="18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88661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67466" y="1444368"/>
            <a:ext cx="8365067" cy="929798"/>
          </a:xfrm>
        </p:spPr>
        <p:txBody>
          <a:bodyPr>
            <a:normAutofit/>
          </a:bodyPr>
          <a:lstStyle/>
          <a:p>
            <a:r>
              <a:rPr lang="en-US" altLang="zh-CN" dirty="0"/>
              <a:t>State &amp; </a:t>
            </a:r>
            <a:r>
              <a:rPr lang="zh-CN" altLang="en-US" dirty="0"/>
              <a:t>生命周期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7466" y="2374165"/>
            <a:ext cx="9200445" cy="3039467"/>
          </a:xfrm>
        </p:spPr>
        <p:txBody>
          <a:bodyPr/>
          <a:lstStyle/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zh-CN" altLang="en-US" sz="18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卸载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zh-CN" altLang="en-US" sz="18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当组件从 </a:t>
            </a:r>
            <a:r>
              <a:rPr lang="en-US" sz="18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 </a:t>
            </a:r>
            <a:r>
              <a:rPr lang="zh-CN" altLang="en-US" sz="18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中移除时会调用如下方法：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endParaRPr lang="zh-CN" altLang="en-US" sz="18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sz="1800" b="1" dirty="0" err="1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componentWillUnmount</a:t>
            </a:r>
            <a:r>
              <a:rPr lang="en-US" sz="18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1635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67466" y="1444368"/>
            <a:ext cx="8365067" cy="929798"/>
          </a:xfrm>
        </p:spPr>
        <p:txBody>
          <a:bodyPr>
            <a:normAutofit/>
          </a:bodyPr>
          <a:lstStyle/>
          <a:p>
            <a:r>
              <a:rPr lang="en-US" altLang="zh-CN" dirty="0"/>
              <a:t>State &amp; </a:t>
            </a:r>
            <a:r>
              <a:rPr lang="zh-CN" altLang="en-US" dirty="0"/>
              <a:t>生命周期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7466" y="2374165"/>
            <a:ext cx="9200445" cy="3039467"/>
          </a:xfrm>
        </p:spPr>
        <p:txBody>
          <a:bodyPr/>
          <a:lstStyle/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zh-CN" altLang="en-US" sz="18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错误处理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zh-CN" altLang="en-US" sz="18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当渲染过程，生命周期，或子组件的构造函数中抛出错误时，会调用如下方法：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endParaRPr lang="zh-CN" altLang="en-US" sz="18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altLang="zh-CN" sz="18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 </a:t>
            </a:r>
            <a:r>
              <a:rPr lang="en-US" altLang="zh-CN" sz="1800" b="1" dirty="0" err="1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getDerivedStateFromError</a:t>
            </a:r>
            <a:r>
              <a:rPr lang="en-US" altLang="zh-CN" sz="18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altLang="zh-CN" sz="1800" b="1" dirty="0" err="1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componentDidCatch</a:t>
            </a:r>
            <a:r>
              <a:rPr lang="en-US" altLang="zh-CN" sz="18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sz="18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799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99261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CS Colour Set Lime - Light">
      <a:dk1>
        <a:srgbClr val="000000"/>
      </a:dk1>
      <a:lt1>
        <a:srgbClr val="FFFFFF"/>
      </a:lt1>
      <a:dk2>
        <a:srgbClr val="303030"/>
      </a:dk2>
      <a:lt2>
        <a:srgbClr val="FFFFFF"/>
      </a:lt2>
      <a:accent1>
        <a:srgbClr val="006771"/>
      </a:accent1>
      <a:accent2>
        <a:srgbClr val="FFEC00"/>
      </a:accent2>
      <a:accent3>
        <a:srgbClr val="A0C650"/>
      </a:accent3>
      <a:accent4>
        <a:srgbClr val="43AD55"/>
      </a:accent4>
      <a:accent5>
        <a:srgbClr val="0095A5"/>
      </a:accent5>
      <a:accent6>
        <a:srgbClr val="868686"/>
      </a:accent6>
      <a:hlink>
        <a:srgbClr val="006771"/>
      </a:hlink>
      <a:folHlink>
        <a:srgbClr val="006771"/>
      </a:folHlink>
    </a:clrScheme>
    <a:fontScheme name="NCS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t 3 - NCS PowerPoint Template.pptx" id="{86CB5831-20E8-43D2-96D4-2A95297155B1}" vid="{4F001E61-D437-4B4A-87EE-B1630797102C}"/>
    </a:ext>
  </a:extLst>
</a:theme>
</file>

<file path=ppt/theme/theme2.xml><?xml version="1.0" encoding="utf-8"?>
<a:theme xmlns:a="http://schemas.openxmlformats.org/drawingml/2006/main" name="1_Office Theme">
  <a:themeElements>
    <a:clrScheme name="NCS Colour Set Lime - Dark">
      <a:dk1>
        <a:srgbClr val="000000"/>
      </a:dk1>
      <a:lt1>
        <a:srgbClr val="FFFFFF"/>
      </a:lt1>
      <a:dk2>
        <a:srgbClr val="303030"/>
      </a:dk2>
      <a:lt2>
        <a:srgbClr val="FFFFFF"/>
      </a:lt2>
      <a:accent1>
        <a:srgbClr val="006771"/>
      </a:accent1>
      <a:accent2>
        <a:srgbClr val="FFEC00"/>
      </a:accent2>
      <a:accent3>
        <a:srgbClr val="A0C650"/>
      </a:accent3>
      <a:accent4>
        <a:srgbClr val="43AD55"/>
      </a:accent4>
      <a:accent5>
        <a:srgbClr val="0095A5"/>
      </a:accent5>
      <a:accent6>
        <a:srgbClr val="868686"/>
      </a:accent6>
      <a:hlink>
        <a:srgbClr val="FFFFFF"/>
      </a:hlink>
      <a:folHlink>
        <a:srgbClr val="FFFFFF"/>
      </a:folHlink>
    </a:clrScheme>
    <a:fontScheme name="NCS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t 3 - NCS PowerPoint Template.pptx" id="{86CB5831-20E8-43D2-96D4-2A95297155B1}" vid="{D235D733-E54C-4BD7-8232-9735D8C1EBA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352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Courier New</vt:lpstr>
      <vt:lpstr>Office Theme</vt:lpstr>
      <vt:lpstr>1_Office Theme</vt:lpstr>
      <vt:lpstr>React - 4  State &amp; 生命周期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Xiao Fei Wang  (NCS)</dc:creator>
  <cp:lastModifiedBy>Xiao Fei Wang  (NCS)</cp:lastModifiedBy>
  <cp:revision>23</cp:revision>
  <dcterms:created xsi:type="dcterms:W3CDTF">2021-05-17T01:54:15Z</dcterms:created>
  <dcterms:modified xsi:type="dcterms:W3CDTF">2021-05-17T08:18:27Z</dcterms:modified>
</cp:coreProperties>
</file>