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7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- 19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高级指引</a:t>
            </a:r>
            <a:r>
              <a:rPr lang="en-US" altLang="zh-CN" sz="2800" dirty="0"/>
              <a:t>/API Reference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高级指引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/API Reference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demo19: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https://github.com/feihub/react-demo/tree/master/demos/demo19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高级指引</a:t>
            </a:r>
            <a:r>
              <a:rPr lang="en-US" altLang="zh-CN" dirty="0"/>
              <a:t>/API 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391374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错误边界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Refs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转发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高阶组件</a:t>
            </a: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高级指引</a:t>
            </a:r>
            <a:r>
              <a:rPr lang="en-US" altLang="zh-CN" dirty="0"/>
              <a:t>/API 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Refs &amp; DOM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 Props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静态类型检查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严格模式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ReactDOMServer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高级指引</a:t>
            </a:r>
            <a:r>
              <a:rPr lang="en-US" altLang="zh-CN" dirty="0"/>
              <a:t>/API Reference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>
                    <a:lumMod val="95000"/>
                  </a:srgbClr>
                </a:solidFill>
              </a:rPr>
              <a:t>文档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https://zh-hans.reactjs.org/docs/accessibility.html</a:t>
            </a:r>
          </a:p>
        </p:txBody>
      </p:sp>
    </p:spTree>
    <p:extLst>
      <p:ext uri="{BB962C8B-B14F-4D97-AF65-F5344CB8AC3E}">
        <p14:creationId xmlns:p14="http://schemas.microsoft.com/office/powerpoint/2010/main" val="25724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Courier New</vt:lpstr>
      <vt:lpstr>Office Theme</vt:lpstr>
      <vt:lpstr>1_Office Theme</vt:lpstr>
      <vt:lpstr>React - 19  高级指引/API Reference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23</cp:revision>
  <dcterms:created xsi:type="dcterms:W3CDTF">2021-05-17T01:54:15Z</dcterms:created>
  <dcterms:modified xsi:type="dcterms:W3CDTF">2021-05-18T02:09:16Z</dcterms:modified>
</cp:coreProperties>
</file>