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7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/tree/master/demos/demo16" TargetMode="External"/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dux-toolkit.js.org/introduction/getting-started" TargetMode="External"/><Relationship Id="rId4" Type="http://schemas.openxmlformats.org/officeDocument/2006/relationships/hyperlink" Target="https://redux.js.org/introduction/getting-start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- 16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React Redux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React Redux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demo16: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https://github.com/feihub/react-demo/tree/master/demos/demo16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文档：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4"/>
              </a:rPr>
              <a:t>https://redux.js.org/introduction/getting-started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5"/>
              </a:rPr>
              <a:t>https://redux-toolkit.js.org/introduction/getting-started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5054137"/>
            <a:ext cx="5928312" cy="929798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应用程序的可预测状态容器。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npx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create-react-app my-app --template redux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3C956-176D-4E61-AA61-D1510979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6" y="2374167"/>
            <a:ext cx="5228757" cy="23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React Redux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3416-4F72-4544-8324-79635869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79" y="1535113"/>
            <a:ext cx="6647921" cy="43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Redux Toolkit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5" y="2517422"/>
            <a:ext cx="8444091" cy="3466513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Toolkit is our official, opinionated, batteries-included 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toolset for efficient Redux development. It is intended to be the 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way to write Redux logic, and we strongly recommend 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you use it.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7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Courier New</vt:lpstr>
      <vt:lpstr>Office Theme</vt:lpstr>
      <vt:lpstr>1_Office Theme</vt:lpstr>
      <vt:lpstr>React - 16  React Redux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24</cp:revision>
  <dcterms:created xsi:type="dcterms:W3CDTF">2021-05-17T01:54:15Z</dcterms:created>
  <dcterms:modified xsi:type="dcterms:W3CDTF">2021-05-18T06:37:26Z</dcterms:modified>
</cp:coreProperties>
</file>