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ihub/react-demo/tree/master/demos/demo17" TargetMode="External"/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</a:t>
            </a:r>
            <a:r>
              <a:rPr lang="en-US" altLang="zh-CN" sz="8000" b="1" dirty="0"/>
              <a:t>17</a:t>
            </a:r>
            <a:br>
              <a:rPr lang="en-US" dirty="0"/>
            </a:br>
            <a:br>
              <a:rPr lang="en-US" dirty="0"/>
            </a:br>
            <a:r>
              <a:rPr lang="en-US" altLang="zh-CN" sz="2800" dirty="0"/>
              <a:t>react-i18next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react-i18next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demo17: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https://github.com/feihub/react-demo/tree/master/demos/demo17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</a:schemeClr>
                </a:solidFill>
              </a:rPr>
              <a:t>文档：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https://react.i18next.com/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react-i18next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58990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react-i18next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是基于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i18next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的强大的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/ React Native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国际化框架，非常适合服务器端渲染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useTranslation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(hook)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withTranslation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(HOC)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Component</a:t>
            </a: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Courier New</vt:lpstr>
      <vt:lpstr>Office Theme</vt:lpstr>
      <vt:lpstr>1_Office Theme</vt:lpstr>
      <vt:lpstr>React - 17  react-i18next 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22</cp:revision>
  <dcterms:created xsi:type="dcterms:W3CDTF">2021-05-17T01:54:15Z</dcterms:created>
  <dcterms:modified xsi:type="dcterms:W3CDTF">2021-05-18T06:15:42Z</dcterms:modified>
</cp:coreProperties>
</file>