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18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 err="1"/>
              <a:t>Axios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958447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 err="1">
                <a:solidFill>
                  <a:srgbClr val="C9D1D9"/>
                </a:solidFill>
                <a:effectLst/>
                <a:latin typeface="-apple-system"/>
              </a:rPr>
              <a:t>Axios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demo18: 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https://github.com/feihub/react-demo/tree/master/demos/demo18</a:t>
            </a: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https://github.com/feihub/react-demo/tree/master/demos/testapi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文档：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https://www.axios.com/</a:t>
            </a: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https://github.com/axios/axios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Axios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based HTTP client for the browser and node.js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serializes JavaScript objects to JSON. To send data in the application/x-www-form-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urlencoded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format, you can encode data using the 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qs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Courier New</vt:lpstr>
      <vt:lpstr>Office Theme</vt:lpstr>
      <vt:lpstr>1_Office Theme</vt:lpstr>
      <vt:lpstr>React - 18  Axios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25</cp:revision>
  <dcterms:created xsi:type="dcterms:W3CDTF">2021-05-17T01:54:15Z</dcterms:created>
  <dcterms:modified xsi:type="dcterms:W3CDTF">2021-05-18T06:35:24Z</dcterms:modified>
</cp:coreProperties>
</file>