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- 2</a:t>
            </a:r>
            <a:r>
              <a:rPr lang="en-US" altLang="zh-CN" sz="8000" b="1" dirty="0"/>
              <a:t>0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综合项目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综合项目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demo20: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https://github.com/feihub/react-demo/tree/master/demos/demo20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综合项目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7" y="2374166"/>
            <a:ext cx="7540978" cy="2109669"/>
          </a:xfrm>
        </p:spPr>
        <p:txBody>
          <a:bodyPr numCol="2"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create-react-app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react-i18next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react-bootstrap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react-icons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redux-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-extension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Courier New</vt:lpstr>
      <vt:lpstr>Office Theme</vt:lpstr>
      <vt:lpstr>1_Office Theme</vt:lpstr>
      <vt:lpstr>React - 20  综合项目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24</cp:revision>
  <dcterms:created xsi:type="dcterms:W3CDTF">2021-05-17T01:54:15Z</dcterms:created>
  <dcterms:modified xsi:type="dcterms:W3CDTF">2021-05-18T06:30:02Z</dcterms:modified>
</cp:coreProperties>
</file>