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5" r:id="rId7"/>
    <p:sldId id="267" r:id="rId8"/>
    <p:sldId id="271" r:id="rId9"/>
    <p:sldId id="273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2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- 2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创建</a:t>
            </a:r>
            <a:r>
              <a:rPr lang="en-US" sz="2800" dirty="0"/>
              <a:t>React </a:t>
            </a:r>
            <a:r>
              <a:rPr lang="zh-CN" altLang="en-US" sz="2800" dirty="0"/>
              <a:t>应用</a:t>
            </a:r>
            <a:r>
              <a:rPr lang="en-US" altLang="zh-CN" sz="2800" dirty="0"/>
              <a:t>/</a:t>
            </a:r>
            <a:r>
              <a:rPr lang="en-US" sz="2800" dirty="0"/>
              <a:t>Hello World/JSX/</a:t>
            </a:r>
            <a:r>
              <a:rPr lang="zh-CN" altLang="en-US" sz="2800" dirty="0"/>
              <a:t>元素渲染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创建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React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应用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/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Hello World/JSX/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元素渲染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demo2: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https://github.com/feihub/react-demo/tree/master/demos/demo2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React 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团队主要推荐这些解决方案：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如果你是在学习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或创建一个新的单页应用，请使用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React App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如果你是在用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构建服务端渲染的网站，试试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如果你是在构建内容主导的静态网站，试试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Gatsby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如果你是在打造组件库或将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集成到现有代码仓库，尝试更灵活的工具链。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本课程使用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React App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从头开始打造工具链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构建工具链通常由这些组成：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管理器，比如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Yarn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。它能让你充分利用庞大的第三方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的生态系统，并且轻松地安装或更新它们。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一个打包器，比如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。它能让你编写模块化代码，并将它们组合在一起成为小的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，以优化加载时间。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一个编译器，例如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。它能让你编写的新版本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代码，在旧版浏览器中依然能够工作。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90" y="1016000"/>
            <a:ext cx="5628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Create React App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4" y="1940524"/>
            <a:ext cx="529908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Create React App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是一个用于学习 </a:t>
            </a:r>
            <a:r>
              <a:rPr lang="en-US" altLang="zh-CN" dirty="0"/>
              <a:t>React </a:t>
            </a:r>
            <a:r>
              <a:rPr lang="zh-CN" altLang="en-US" dirty="0"/>
              <a:t>的舒适环境，也是用 </a:t>
            </a:r>
            <a:r>
              <a:rPr lang="en-US" altLang="zh-CN" dirty="0"/>
              <a:t>React </a:t>
            </a:r>
            <a:r>
              <a:rPr lang="zh-CN" altLang="en-US" dirty="0"/>
              <a:t>创建新的单页应用的最佳方式。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npx</a:t>
            </a:r>
            <a:r>
              <a:rPr lang="en-US" altLang="zh-CN" dirty="0"/>
              <a:t> create-react-app my-app</a:t>
            </a:r>
          </a:p>
          <a:p>
            <a:r>
              <a:rPr lang="en-US" altLang="zh-CN" dirty="0"/>
              <a:t>cd my-app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14026-EF91-4552-B30F-A1F2049E3891}"/>
              </a:ext>
            </a:extLst>
          </p:cNvPr>
          <p:cNvSpPr txBox="1"/>
          <p:nvPr/>
        </p:nvSpPr>
        <p:spPr>
          <a:xfrm>
            <a:off x="7416800" y="1016000"/>
            <a:ext cx="32060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my-app</a:t>
            </a:r>
          </a:p>
          <a:p>
            <a:r>
              <a:rPr lang="en-US" dirty="0"/>
              <a:t>├── README.md</a:t>
            </a:r>
          </a:p>
          <a:p>
            <a:r>
              <a:rPr lang="en-US" dirty="0"/>
              <a:t>├──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├──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├── public</a:t>
            </a:r>
          </a:p>
          <a:p>
            <a:r>
              <a:rPr lang="en-US" dirty="0"/>
              <a:t>│   ├── favicon.ico</a:t>
            </a:r>
          </a:p>
          <a:p>
            <a:r>
              <a:rPr lang="en-US" dirty="0"/>
              <a:t>│   ├── index.html</a:t>
            </a:r>
          </a:p>
          <a:p>
            <a:r>
              <a:rPr lang="en-US" dirty="0"/>
              <a:t>│   └── </a:t>
            </a:r>
            <a:r>
              <a:rPr lang="en-US" dirty="0" err="1"/>
              <a:t>manifest.json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    ├── App.css</a:t>
            </a:r>
          </a:p>
          <a:p>
            <a:r>
              <a:rPr lang="en-US" dirty="0"/>
              <a:t>    ├── App.js</a:t>
            </a:r>
          </a:p>
          <a:p>
            <a:r>
              <a:rPr lang="en-US" dirty="0"/>
              <a:t>    ├── App.test.js</a:t>
            </a:r>
          </a:p>
          <a:p>
            <a:r>
              <a:rPr lang="en-US" dirty="0"/>
              <a:t>    ├── index.css</a:t>
            </a:r>
          </a:p>
          <a:p>
            <a:r>
              <a:rPr lang="en-US" dirty="0"/>
              <a:t>    ├── index.js</a:t>
            </a:r>
          </a:p>
          <a:p>
            <a:r>
              <a:rPr lang="en-US" dirty="0"/>
              <a:t>    ├── </a:t>
            </a:r>
            <a:r>
              <a:rPr lang="en-US" dirty="0" err="1"/>
              <a:t>logo.svg</a:t>
            </a:r>
            <a:endParaRPr lang="en-US" dirty="0"/>
          </a:p>
          <a:p>
            <a:r>
              <a:rPr lang="en-US" dirty="0"/>
              <a:t>    └── serviceWorker.js</a:t>
            </a:r>
          </a:p>
          <a:p>
            <a:r>
              <a:rPr lang="en-US" dirty="0"/>
              <a:t>    └── setupTests.js</a:t>
            </a:r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Create React App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1"/>
            <a:ext cx="9392356" cy="28151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start</a:t>
            </a:r>
          </a:p>
          <a:p>
            <a:pPr marL="457200" lvl="2" indent="0">
              <a:spcBef>
                <a:spcPts val="1000"/>
              </a:spcBef>
              <a:buClr>
                <a:srgbClr val="0095A5"/>
              </a:buCl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http://localhost:3000 to view it in the browser.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test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run build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run eject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element = &lt;h1&gt;Hello, world!&lt;/h1&gt;;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，是一个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的语法扩展。我们建议在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中配合使用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可以很好地描述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应该呈现出它应有交互的本质形式。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可能会使人联想到模板语言，但它具有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的全部功能。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认为渲染逻辑本质上与其他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逻辑内在耦合，比如，在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中需要绑定处理事件、在某些时刻状态发生变化时需要通知到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，以及需要在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中展示准备好的数据。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4977" y="2104524"/>
            <a:ext cx="5339645" cy="4071791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element = &lt;h1&gt;Hello, {name}&lt;/h1&gt;;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getGreeting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(user) {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 (user) {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&lt;h1&gt;Hello, {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formatName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(user)}!&lt;/h1&gt;;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 &lt;h1&gt;Hello, Stranger.&lt;/h1&gt;;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}const element = 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user.avatarUrl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}&gt;&lt;/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element = 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user.avatarUrl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58FE44-D563-4424-B544-54C799F05FAF}"/>
              </a:ext>
            </a:extLst>
          </p:cNvPr>
          <p:cNvSpPr txBox="1">
            <a:spLocks/>
          </p:cNvSpPr>
          <p:nvPr/>
        </p:nvSpPr>
        <p:spPr>
          <a:xfrm>
            <a:off x="7160300" y="2104524"/>
            <a:ext cx="4467114" cy="40717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A5"/>
              </a:buClr>
              <a:buFont typeface="+mj-lt"/>
              <a:buAutoNum type="arabicPeriod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element = (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&lt;div&gt;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&lt;h1&gt;Hello!&lt;/h1&gt;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&lt;h2&gt;Good to see you here.&lt;/h2&gt;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&lt;/div&gt;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防止注入攻击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2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元素渲染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71191"/>
            <a:ext cx="112437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元素是构成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应用的最小砖块。元素描述了你在屏幕上想看到的内容。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 element = &lt;h1&gt;Hello, world&lt;/h1&gt;;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ReactDOM.render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(element,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document.getElementById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('root'));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1" dirty="0">
              <a:solidFill>
                <a:srgbClr val="FFFFFF">
                  <a:lumMod val="95000"/>
                </a:srgbClr>
              </a:solidFill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更新已渲染的元素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元素是不可变对象。一旦被创建，你就无法更改它的子元素或者属性。一个元素就像电影的单帧：它代表了某个特定时刻的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根据我们已有的知识，更新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唯一的方式是创建一个全新的元素，并将其传入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ReactDOM.render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en-US" altLang="zh-CN" sz="1800" b="1" dirty="0">
              <a:solidFill>
                <a:srgbClr val="FFFFFF">
                  <a:lumMod val="95000"/>
                </a:srgbClr>
              </a:solidFill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只更新它需要更新的部分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DOM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会将元素和它的子元素与它们之前的状态进行比较，并只会进行必要的更新来使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DOM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达到预期的状态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798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Courier New</vt:lpstr>
      <vt:lpstr>Wingdings</vt:lpstr>
      <vt:lpstr>Office Theme</vt:lpstr>
      <vt:lpstr>1_Office Theme</vt:lpstr>
      <vt:lpstr>React - 2  创建React 应用/Hello World/JSX/元素渲染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2021-05-17T07:19:33Z</dcterms:modified>
</cp:coreProperties>
</file>