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9" r:id="rId4"/>
    <p:sldId id="262" r:id="rId5"/>
    <p:sldId id="270" r:id="rId6"/>
    <p:sldId id="265" r:id="rId7"/>
    <p:sldId id="27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ihub/react-demo/tree/master/demos/demo1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342796" cy="2374640"/>
          </a:xfrm>
        </p:spPr>
        <p:txBody>
          <a:bodyPr/>
          <a:lstStyle/>
          <a:p>
            <a:r>
              <a:rPr lang="en-US" sz="8000" b="1" dirty="0"/>
              <a:t>React - 5</a:t>
            </a:r>
            <a:br>
              <a:rPr lang="en-US" dirty="0"/>
            </a:br>
            <a:br>
              <a:rPr lang="en-US" dirty="0"/>
            </a:br>
            <a:r>
              <a:rPr lang="zh-CN" altLang="en-US" sz="2800" dirty="0"/>
              <a:t>事件处理</a:t>
            </a:r>
            <a:br>
              <a:rPr lang="en-US" altLang="zh-CN" dirty="0"/>
            </a:b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事件处理</a:t>
            </a:r>
            <a:endParaRPr lang="en-US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demo5: </a:t>
            </a: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https://github.com/feihub/react-demo/tree/master/demos/demo5</a:t>
            </a:r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zh-CN" altLang="en-US" dirty="0"/>
              <a:t>事件处理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6"/>
            <a:ext cx="9200445" cy="3209924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元素的事件处理和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元素的很相似，但是有一点语法上的不同：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事件的命名采用小驼峰式（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camelCase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），而不是纯小写。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JSX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语法时你需要传入一个函数作为事件处理函数，而不是一个字符串。</a:t>
            </a: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&lt;button </a:t>
            </a:r>
            <a:r>
              <a:rPr lang="en-US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en-US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activateLasers</a:t>
            </a: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}&gt;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Activate Lasers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zh-CN" altLang="en-US" dirty="0"/>
              <a:t>事件处理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5"/>
            <a:ext cx="9200445" cy="2909035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中另一个不同点是你不能通过返回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的方式阻止默认行为。你必须显式的使用 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preventDefault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事件与原生事件不完全相同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根据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W3C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规范来定义这些合成事件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5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90" y="1016000"/>
            <a:ext cx="562892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事件处理</a:t>
            </a:r>
            <a:endParaRPr lang="en-US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90" y="1940524"/>
            <a:ext cx="368723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class</a:t>
            </a:r>
            <a:r>
              <a:rPr lang="zh-CN" altLang="en-US" dirty="0"/>
              <a:t>组件</a:t>
            </a:r>
            <a:endParaRPr lang="en-US" altLang="zh-CN" dirty="0"/>
          </a:p>
          <a:p>
            <a:r>
              <a:rPr lang="zh-CN" altLang="en-US" dirty="0"/>
              <a:t>将事件处理函数声明为 </a:t>
            </a:r>
            <a:r>
              <a:rPr lang="en-US" altLang="zh-CN" dirty="0"/>
              <a:t>class </a:t>
            </a:r>
            <a:r>
              <a:rPr lang="zh-CN" altLang="en-US" dirty="0"/>
              <a:t>中的方法。</a:t>
            </a:r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14026-EF91-4552-B30F-A1F2049E3891}"/>
              </a:ext>
            </a:extLst>
          </p:cNvPr>
          <p:cNvSpPr txBox="1"/>
          <p:nvPr/>
        </p:nvSpPr>
        <p:spPr>
          <a:xfrm>
            <a:off x="5949245" y="1016000"/>
            <a:ext cx="521123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class Toggle extends </a:t>
            </a:r>
            <a:r>
              <a:rPr lang="en-US" sz="1600" dirty="0" err="1"/>
              <a:t>React.Component</a:t>
            </a:r>
            <a:r>
              <a:rPr lang="en-US" sz="1600" dirty="0"/>
              <a:t> {</a:t>
            </a:r>
          </a:p>
          <a:p>
            <a:r>
              <a:rPr lang="en-US" sz="1600" dirty="0"/>
              <a:t>  constructor(props) {</a:t>
            </a:r>
          </a:p>
          <a:p>
            <a:r>
              <a:rPr lang="en-US" sz="1600" dirty="0"/>
              <a:t>    super(props);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this.state</a:t>
            </a:r>
            <a:r>
              <a:rPr lang="en-US" sz="1600" dirty="0"/>
              <a:t> = {</a:t>
            </a:r>
            <a:r>
              <a:rPr lang="en-US" sz="1600" dirty="0" err="1"/>
              <a:t>isToggleOn</a:t>
            </a:r>
            <a:r>
              <a:rPr lang="en-US" sz="1600" dirty="0"/>
              <a:t>: true};</a:t>
            </a:r>
          </a:p>
          <a:p>
            <a:endParaRPr lang="en-US" sz="1600" dirty="0"/>
          </a:p>
          <a:p>
            <a:r>
              <a:rPr lang="en-US" sz="1600" dirty="0"/>
              <a:t>    // </a:t>
            </a:r>
            <a:r>
              <a:rPr lang="zh-CN" altLang="en-US" sz="1600" dirty="0"/>
              <a:t>为了在回调中使用 </a:t>
            </a:r>
            <a:r>
              <a:rPr lang="en-US" altLang="zh-CN" sz="1600" dirty="0"/>
              <a:t>`</a:t>
            </a:r>
            <a:r>
              <a:rPr lang="en-US" sz="1600" dirty="0"/>
              <a:t>this`，</a:t>
            </a:r>
            <a:r>
              <a:rPr lang="zh-CN" altLang="en-US" sz="1600" dirty="0"/>
              <a:t>这个绑定是必不可少的</a:t>
            </a:r>
          </a:p>
          <a:p>
            <a:r>
              <a:rPr lang="zh-CN" altLang="en-US" sz="1600" dirty="0"/>
              <a:t>    </a:t>
            </a:r>
            <a:r>
              <a:rPr lang="en-US" sz="1600" dirty="0" err="1"/>
              <a:t>this.handleClick</a:t>
            </a:r>
            <a:r>
              <a:rPr lang="en-US" sz="1600" dirty="0"/>
              <a:t> = </a:t>
            </a:r>
            <a:r>
              <a:rPr lang="en-US" sz="1600" dirty="0" err="1"/>
              <a:t>this.handleClick.bind</a:t>
            </a:r>
            <a:r>
              <a:rPr lang="en-US" sz="1600" dirty="0"/>
              <a:t>(this);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handleClick</a:t>
            </a:r>
            <a:r>
              <a:rPr lang="en-US" sz="1600" dirty="0"/>
              <a:t>()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this.setState</a:t>
            </a:r>
            <a:r>
              <a:rPr lang="en-US" sz="1600" dirty="0"/>
              <a:t>(state =&gt; ({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isToggleOn</a:t>
            </a:r>
            <a:r>
              <a:rPr lang="en-US" sz="1600" dirty="0"/>
              <a:t>: !</a:t>
            </a:r>
            <a:r>
              <a:rPr lang="en-US" sz="1600" dirty="0" err="1"/>
              <a:t>state.isToggleOn</a:t>
            </a:r>
            <a:endParaRPr lang="en-US" sz="1600" dirty="0"/>
          </a:p>
          <a:p>
            <a:r>
              <a:rPr lang="en-US" sz="1600" dirty="0"/>
              <a:t>    }));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render() {</a:t>
            </a:r>
          </a:p>
          <a:p>
            <a:r>
              <a:rPr lang="en-US" sz="1600" dirty="0"/>
              <a:t>    return (</a:t>
            </a:r>
          </a:p>
          <a:p>
            <a:r>
              <a:rPr lang="en-US" sz="1600" dirty="0"/>
              <a:t>      &lt;button </a:t>
            </a:r>
            <a:r>
              <a:rPr lang="en-US" sz="1600" dirty="0" err="1"/>
              <a:t>onClick</a:t>
            </a:r>
            <a:r>
              <a:rPr lang="en-US" sz="1600" dirty="0"/>
              <a:t>={</a:t>
            </a:r>
            <a:r>
              <a:rPr lang="en-US" sz="1600" dirty="0" err="1"/>
              <a:t>this.handleClick</a:t>
            </a:r>
            <a:r>
              <a:rPr lang="en-US" sz="1600" dirty="0"/>
              <a:t>}&gt;</a:t>
            </a:r>
          </a:p>
          <a:p>
            <a:r>
              <a:rPr lang="en-US" sz="1600" dirty="0"/>
              <a:t>        {</a:t>
            </a:r>
            <a:r>
              <a:rPr lang="en-US" sz="1600" dirty="0" err="1"/>
              <a:t>this.state.isToggleOn</a:t>
            </a:r>
            <a:r>
              <a:rPr lang="en-US" sz="1600" dirty="0"/>
              <a:t> ? 'ON' : 'OFF'}</a:t>
            </a:r>
          </a:p>
          <a:p>
            <a:r>
              <a:rPr lang="en-US" sz="1600" dirty="0"/>
              <a:t>      &lt;/button&gt;</a:t>
            </a:r>
          </a:p>
          <a:p>
            <a:r>
              <a:rPr lang="en-US" sz="1600" dirty="0"/>
              <a:t>    );</a:t>
            </a:r>
          </a:p>
        </p:txBody>
      </p:sp>
    </p:spTree>
    <p:extLst>
      <p:ext uri="{BB962C8B-B14F-4D97-AF65-F5344CB8AC3E}">
        <p14:creationId xmlns:p14="http://schemas.microsoft.com/office/powerpoint/2010/main" val="400329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zh-CN" altLang="en-US" dirty="0"/>
              <a:t>事件处理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5"/>
            <a:ext cx="9200445" cy="2909035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向事件处理程序传递参数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&lt;button 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={(e) =&gt; 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this.deleteRow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(id, e)}&gt;Delete Row&lt;/button&gt;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&lt;button 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this.deleteRow.bind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(this, id)}&gt;Delete Row&lt;/button&gt;</a:t>
            </a: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23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331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Courier New</vt:lpstr>
      <vt:lpstr>Office Theme</vt:lpstr>
      <vt:lpstr>1_Office Theme</vt:lpstr>
      <vt:lpstr>React - 5  事件处理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22</cp:revision>
  <dcterms:created xsi:type="dcterms:W3CDTF">2021-05-17T01:54:15Z</dcterms:created>
  <dcterms:modified xsi:type="dcterms:W3CDTF">2021-05-17T08:32:27Z</dcterms:modified>
</cp:coreProperties>
</file>