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4"/>
    <p:sldMasterId id="2147483648" r:id="rId5"/>
    <p:sldMasterId id="2147483662" r:id="rId6"/>
  </p:sldMasterIdLst>
  <p:notesMasterIdLst>
    <p:notesMasterId r:id="rId12"/>
  </p:notesMasterIdLst>
  <p:handoutMasterIdLst>
    <p:handoutMasterId r:id="rId13"/>
  </p:handoutMasterIdLst>
  <p:sldIdLst>
    <p:sldId id="256" r:id="rId7"/>
    <p:sldId id="278" r:id="rId8"/>
    <p:sldId id="279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74" autoAdjust="0"/>
  </p:normalViewPr>
  <p:slideViewPr>
    <p:cSldViewPr snapToGrid="0" snapToObjects="1">
      <p:cViewPr varScale="1">
        <p:scale>
          <a:sx n="102" d="100"/>
          <a:sy n="102" d="100"/>
        </p:scale>
        <p:origin x="-18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C0EF-2B70-1E48-AAF4-38D0D60449B7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E9E92-CACA-7641-8DB3-7C90210B1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711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DFA7-3CB6-2C4B-A973-ECD2AB5618B3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2320-C23A-B148-88B1-360D5FA97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29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37599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FC4A-B4CA-2144-AA3F-1F5290CB52F6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15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DCD0-8CF0-4846-A9D0-7623CF93B93C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04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E86-5C05-574B-BFF0-3F80CF899792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FD61-1E48-9D47-BE3D-F82650A147D6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11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B004-7AC9-7343-9DCF-E35476B3E629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15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D895-7BF4-0242-8251-7C3E5042EB44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1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1EE9-ECCA-E840-AAD2-20531FDB8B6A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25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268-8500-BF47-80AA-968903AF397A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56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46B7-7306-2944-8BB4-8A3660CB7B7F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92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BE86-5C05-574B-BFF0-3F80CF899792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4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B463-E455-ED40-AA2C-2F1E00BBF43C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348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FC4A-B4CA-2144-AA3F-1F5290CB52F6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047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DCD0-8CF0-4846-A9D0-7623CF93B93C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555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3900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49118" cy="7721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77BFF5-5A0A-BB4B-8F6E-6841FAB046BE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9359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1408AA-8272-574B-9552-0B998EC66E8E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1371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931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213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976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FD61-1E48-9D47-BE3D-F82650A147D6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5861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13617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9177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76381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5952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39384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56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B004-7AC9-7343-9DCF-E35476B3E629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777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D895-7BF4-0242-8251-7C3E5042EB44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2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1EE9-ECCA-E840-AAD2-20531FDB8B6A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33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268-8500-BF47-80AA-968903AF397A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4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46B7-7306-2944-8BB4-8A3660CB7B7F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12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B463-E455-ED40-AA2C-2F1E00BBF43C}" type="datetime1">
              <a:rPr lang="sv-SE" smtClean="0"/>
              <a:pPr/>
              <a:t>2016-10-11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709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70BDA4A-776A-4546-918F-32281E291F21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typ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0" y="6278671"/>
            <a:ext cx="1267968" cy="317602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051050" y="6278671"/>
            <a:ext cx="1441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accent2"/>
                </a:solidFill>
              </a:rPr>
              <a:t>CONFIDENTIAL B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626774" y="6261843"/>
            <a:ext cx="3072476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</a:rPr>
              <a:t>High Performance Computing (HPC)</a:t>
            </a:r>
          </a:p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Copyright © MediaTek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25783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70BDA4A-776A-4546-918F-32281E291F21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typ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0" y="6278671"/>
            <a:ext cx="1267968" cy="317602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051050" y="6278671"/>
            <a:ext cx="1441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accent2"/>
                </a:solidFill>
              </a:rPr>
              <a:t>CONFIDENTIAL B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626774" y="6261843"/>
            <a:ext cx="3072476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</a:rPr>
              <a:t>High Performance Computing (HPC)</a:t>
            </a:r>
          </a:p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Copyright © MediaTek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8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2016-10-11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0" y="6278713"/>
            <a:ext cx="970052" cy="32388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483774" y="6261843"/>
            <a:ext cx="3072476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Advanced CPU &amp; Technology (ACT)</a:t>
            </a:r>
          </a:p>
          <a:p>
            <a:r>
              <a:rPr lang="en-US" altLang="zh-TW" sz="1200" dirty="0" smtClean="0">
                <a:solidFill>
                  <a:schemeClr val="bg2">
                    <a:lumMod val="50000"/>
                  </a:schemeClr>
                </a:solidFill>
              </a:rPr>
              <a:t>Copyright © MediaTek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>
            <a:normAutofit/>
          </a:bodyPr>
          <a:lstStyle/>
          <a:p>
            <a:pPr algn="r" fontAlgn="ctr"/>
            <a:r>
              <a:rPr lang="en-US" altLang="zh-TW" sz="2000" dirty="0" smtClean="0">
                <a:ea typeface="SimHei" pitchFamily="2" charset="-122"/>
              </a:rPr>
              <a:t>2016/05/02</a:t>
            </a:r>
          </a:p>
          <a:p>
            <a:pPr algn="r" fontAlgn="ctr">
              <a:spcBef>
                <a:spcPct val="50000"/>
              </a:spcBef>
            </a:pPr>
            <a:r>
              <a:rPr lang="en-US" altLang="zh-TW" sz="2000" dirty="0" err="1" smtClean="0">
                <a:ea typeface="SimHei" pitchFamily="2" charset="-122"/>
              </a:rPr>
              <a:t>Jack.Chang</a:t>
            </a:r>
            <a:endParaRPr lang="en-US" altLang="zh-TW" sz="2000" dirty="0" smtClean="0">
              <a:ea typeface="新細明體" pitchFamily="18" charset="-120"/>
            </a:endParaRPr>
          </a:p>
          <a:p>
            <a:pPr algn="r" fontAlgn="ctr"/>
            <a:r>
              <a:rPr lang="en-US" altLang="zh-TW" sz="2000" dirty="0" smtClean="0">
                <a:ea typeface="SimHei" pitchFamily="2" charset="-122"/>
              </a:rPr>
              <a:t>HPT/HPC1/HD2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9475" y="1463066"/>
            <a:ext cx="5267325" cy="277049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HEAD </a:t>
            </a:r>
            <a:r>
              <a:rPr lang="en-US" altLang="zh-TW" sz="3600" dirty="0" smtClean="0"/>
              <a:t>1.1 </a:t>
            </a:r>
            <a:r>
              <a:rPr lang="en-US" altLang="zh-TW" sz="3600" dirty="0" smtClean="0"/>
              <a:t>User Guide - </a:t>
            </a:r>
            <a:r>
              <a:rPr lang="en-US" altLang="zh-TW" sz="3600" dirty="0" smtClean="0"/>
              <a:t>v1p0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1886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1026"/>
          </a:xfrm>
        </p:spPr>
        <p:txBody>
          <a:bodyPr/>
          <a:lstStyle/>
          <a:p>
            <a:r>
              <a:rPr lang="en-US" sz="3200" dirty="0" smtClean="0"/>
              <a:t>HEAD1.1 </a:t>
            </a:r>
            <a:r>
              <a:rPr lang="en-US" sz="3200" dirty="0" smtClean="0"/>
              <a:t>Spec &amp; Feature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771526"/>
            <a:ext cx="8277225" cy="536801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Current Support Project:</a:t>
            </a:r>
          </a:p>
          <a:p>
            <a:pPr lvl="1"/>
            <a:r>
              <a:rPr lang="en-US" sz="2000" dirty="0" smtClean="0"/>
              <a:t>Depend on the Table_*_</a:t>
            </a:r>
            <a:r>
              <a:rPr lang="en-US" sz="2000" dirty="0" err="1" smtClean="0"/>
              <a:t>map.xls</a:t>
            </a:r>
            <a:endParaRPr lang="en-US" sz="2000" dirty="0" smtClean="0"/>
          </a:p>
          <a:p>
            <a:endParaRPr lang="en-US" sz="2200" dirty="0" smtClean="0"/>
          </a:p>
          <a:p>
            <a:r>
              <a:rPr lang="en-US" sz="2400" b="1" dirty="0" smtClean="0"/>
              <a:t>Feature:</a:t>
            </a:r>
          </a:p>
          <a:p>
            <a:pPr lvl="1"/>
            <a:r>
              <a:rPr lang="en-US" sz="2000" dirty="0" smtClean="0"/>
              <a:t>Auto search the support project for the DFD dump file.</a:t>
            </a:r>
            <a:endParaRPr lang="en-US" sz="2000" dirty="0" smtClean="0"/>
          </a:p>
          <a:p>
            <a:pPr lvl="1"/>
            <a:r>
              <a:rPr lang="en-US" sz="2000" dirty="0" smtClean="0"/>
              <a:t>Generated </a:t>
            </a:r>
            <a:r>
              <a:rPr lang="en-US" sz="2000" dirty="0" smtClean="0"/>
              <a:t>the Legacy report (pc_value.txt)</a:t>
            </a:r>
          </a:p>
          <a:p>
            <a:pPr lvl="1"/>
            <a:r>
              <a:rPr lang="en-US" sz="2000" dirty="0" smtClean="0"/>
              <a:t>Generated the auto-diagnosis report (Diagnose.txt)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</p:spPr>
        <p:txBody>
          <a:bodyPr/>
          <a:lstStyle/>
          <a:p>
            <a:fld id="{E16FBE86-5C05-574B-BFF0-3F80CF899792}" type="datetime1">
              <a:rPr lang="sv-SE" smtClean="0"/>
              <a:pPr/>
              <a:t>2016-10-11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1026"/>
          </a:xfrm>
        </p:spPr>
        <p:txBody>
          <a:bodyPr/>
          <a:lstStyle/>
          <a:p>
            <a:r>
              <a:rPr lang="en-US" sz="3200" dirty="0" smtClean="0"/>
              <a:t>Input / Output Files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771526"/>
            <a:ext cx="8277225" cy="536801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Input Files:</a:t>
            </a:r>
          </a:p>
          <a:p>
            <a:pPr lvl="1"/>
            <a:r>
              <a:rPr lang="en-US" sz="2000" b="1" dirty="0" smtClean="0"/>
              <a:t>DFD20.dfd:</a:t>
            </a:r>
            <a:r>
              <a:rPr lang="en-US" sz="2000" dirty="0" smtClean="0"/>
              <a:t> </a:t>
            </a:r>
            <a:r>
              <a:rPr lang="en-US" sz="2000" dirty="0" err="1" smtClean="0"/>
              <a:t>DfD</a:t>
            </a:r>
            <a:r>
              <a:rPr lang="en-US" sz="2000" dirty="0" smtClean="0"/>
              <a:t> Dump file with Binary Format.</a:t>
            </a:r>
          </a:p>
          <a:p>
            <a:pPr lvl="1"/>
            <a:r>
              <a:rPr lang="en-US" sz="2000" b="1" dirty="0" smtClean="0"/>
              <a:t>Table_map.xls: </a:t>
            </a:r>
            <a:r>
              <a:rPr lang="en-US" sz="2000" dirty="0" smtClean="0"/>
              <a:t>Register Memory Map File.</a:t>
            </a:r>
          </a:p>
          <a:p>
            <a:endParaRPr lang="en-US" sz="2200" dirty="0" smtClean="0"/>
          </a:p>
          <a:p>
            <a:r>
              <a:rPr lang="en-US" sz="2400" b="1" dirty="0" smtClean="0"/>
              <a:t>Output Files:</a:t>
            </a:r>
          </a:p>
          <a:p>
            <a:pPr lvl="1"/>
            <a:r>
              <a:rPr lang="en-US" sz="2000" b="1" dirty="0" smtClean="0"/>
              <a:t>Table.xls: </a:t>
            </a:r>
            <a:r>
              <a:rPr lang="en-US" sz="2000" dirty="0" smtClean="0"/>
              <a:t>Final Register Value file.</a:t>
            </a:r>
          </a:p>
          <a:p>
            <a:pPr lvl="1"/>
            <a:r>
              <a:rPr lang="en-US" sz="2000" b="1" dirty="0" smtClean="0"/>
              <a:t>pc_value.txt: </a:t>
            </a:r>
            <a:r>
              <a:rPr lang="en-US" sz="2000" dirty="0" smtClean="0"/>
              <a:t>Legacy report in previous </a:t>
            </a:r>
            <a:r>
              <a:rPr lang="en-US" sz="2000" dirty="0" err="1" smtClean="0"/>
              <a:t>DfD</a:t>
            </a:r>
            <a:r>
              <a:rPr lang="en-US" sz="2000" dirty="0" smtClean="0"/>
              <a:t> flow.</a:t>
            </a:r>
          </a:p>
          <a:p>
            <a:pPr lvl="1"/>
            <a:r>
              <a:rPr lang="en-US" sz="2000" b="1" dirty="0" smtClean="0"/>
              <a:t>Diagnose.txt: </a:t>
            </a:r>
            <a:r>
              <a:rPr lang="en-US" sz="2000" dirty="0" smtClean="0"/>
              <a:t>Auto-diagnosis result.</a:t>
            </a:r>
            <a:endParaRPr lang="en-US" sz="2000" b="1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</p:spPr>
        <p:txBody>
          <a:bodyPr/>
          <a:lstStyle/>
          <a:p>
            <a:fld id="{E16FBE86-5C05-574B-BFF0-3F80CF899792}" type="datetime1">
              <a:rPr lang="sv-SE" smtClean="0"/>
              <a:pPr/>
              <a:t>2016-10-11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1026"/>
          </a:xfrm>
        </p:spPr>
        <p:txBody>
          <a:bodyPr/>
          <a:lstStyle/>
          <a:p>
            <a:r>
              <a:rPr lang="en-US" sz="3200" dirty="0" smtClean="0"/>
              <a:t>User Guide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771526"/>
            <a:ext cx="8277225" cy="53680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Put the </a:t>
            </a:r>
            <a:r>
              <a:rPr lang="en-US" sz="2000" b="1" dirty="0" smtClean="0"/>
              <a:t>DFD20.dfd</a:t>
            </a:r>
            <a:r>
              <a:rPr lang="en-US" sz="2000" dirty="0" smtClean="0"/>
              <a:t> dump file to the same Folder with </a:t>
            </a:r>
            <a:r>
              <a:rPr lang="en-US" sz="2000" b="1" dirty="0" smtClean="0"/>
              <a:t>HEAD.exe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Double click the </a:t>
            </a:r>
            <a:r>
              <a:rPr lang="en-US" sz="2000" b="1" dirty="0" smtClean="0"/>
              <a:t>HEAD.exe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Tool will recognize the belong project automatically.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 can get the output files in the </a:t>
            </a:r>
            <a:r>
              <a:rPr lang="en-US" sz="2000" b="1" dirty="0" smtClean="0"/>
              <a:t>(Tool Folder)/(Project Name)_(Time)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</p:spPr>
        <p:txBody>
          <a:bodyPr/>
          <a:lstStyle/>
          <a:p>
            <a:fld id="{E16FBE86-5C05-574B-BFF0-3F80CF899792}" type="datetime1">
              <a:rPr lang="sv-SE" smtClean="0"/>
              <a:pPr/>
              <a:t>2016-10-11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4863" y="1952142"/>
            <a:ext cx="5296478" cy="58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863" y="3069768"/>
            <a:ext cx="52101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diaTek-Confidential_B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diaTek-Confidential_B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7a63ae98c9331042c85a0ce3caf3b722">
  <xsd:schema xmlns:xsd="http://www.w3.org/2001/XMLSchema" xmlns:p="http://schemas.microsoft.com/office/2006/metadata/properties" targetNamespace="http://schemas.microsoft.com/office/2006/metadata/properties" ma:root="true" ma:fieldsID="643ad641ad674e858ec36190b61f65c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1022D7-EE39-4D7F-8721-030B09F6E1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55C916-A141-4C77-BBA6-A6C070180258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1822665-185A-46E0-AA0B-394807272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MediaTek-Confidential_B</Template>
  <TotalTime>6350</TotalTime>
  <Words>147</Words>
  <Application>Microsoft Office PowerPoint</Application>
  <PresentationFormat>如螢幕大小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1_MediaTek-Confidential_B</vt:lpstr>
      <vt:lpstr>MediaTek-Confidential_B</vt:lpstr>
      <vt:lpstr>Custom Design</vt:lpstr>
      <vt:lpstr>HEAD 1.1 User Guide - v1p0</vt:lpstr>
      <vt:lpstr>HEAD1.1 Spec &amp; Feature</vt:lpstr>
      <vt:lpstr>Input / Output Files</vt:lpstr>
      <vt:lpstr>User Guide</vt:lpstr>
      <vt:lpstr>投影片 5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mtk03569</dc:creator>
  <cp:lastModifiedBy>Jack.Chang</cp:lastModifiedBy>
  <cp:revision>352</cp:revision>
  <dcterms:created xsi:type="dcterms:W3CDTF">2014-02-25T07:55:48Z</dcterms:created>
  <dcterms:modified xsi:type="dcterms:W3CDTF">2016-10-11T01:33:38Z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-1698786756</vt:i4>
  </property>
  <property fmtid="{D5CDD505-2E9C-101B-9397-08002B2CF9AE}" pid="3" name="_NewReviewCycle">
    <vt:lpwstr/>
  </property>
  <property fmtid="{D5CDD505-2E9C-101B-9397-08002B2CF9AE}" pid="4" name="_EmailSubject">
    <vt:lpwstr>研發金獎&amp;特殊貢獻獎提報討論(備餐)</vt:lpwstr>
  </property>
  <property fmtid="{D5CDD505-2E9C-101B-9397-08002B2CF9AE}" pid="5" name="_AuthorEmail">
    <vt:lpwstr>Daphne.Lee@mediatek.com</vt:lpwstr>
  </property>
  <property fmtid="{D5CDD505-2E9C-101B-9397-08002B2CF9AE}" pid="6" name="_AuthorEmailDisplayName">
    <vt:lpwstr>Daphne Lee (李依璇)</vt:lpwstr>
  </property>
</Properties>
</file>