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0C16-3444-4E1C-AB54-2BD481BF5483}" type="datetimeFigureOut">
              <a:rPr lang="zh-CN" altLang="en-US" smtClean="0"/>
              <a:t>2022/04/23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68BFD9D-8DB2-4E12-9F0D-E6E6688BC9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5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0C16-3444-4E1C-AB54-2BD481BF5483}" type="datetimeFigureOut">
              <a:rPr lang="zh-CN" altLang="en-US" smtClean="0"/>
              <a:t>2022/04/23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D9D-8DB2-4E12-9F0D-E6E6688BC9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9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0C16-3444-4E1C-AB54-2BD481BF5483}" type="datetimeFigureOut">
              <a:rPr lang="zh-CN" altLang="en-US" smtClean="0"/>
              <a:t>2022/04/23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D9D-8DB2-4E12-9F0D-E6E6688BC9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25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0C16-3444-4E1C-AB54-2BD481BF5483}" type="datetimeFigureOut">
              <a:rPr lang="zh-CN" altLang="en-US" smtClean="0"/>
              <a:t>2022/04/23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D9D-8DB2-4E12-9F0D-E6E6688BC9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58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0C16-3444-4E1C-AB54-2BD481BF5483}" type="datetimeFigureOut">
              <a:rPr lang="zh-CN" altLang="en-US" smtClean="0"/>
              <a:t>2022/04/23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D9D-8DB2-4E12-9F0D-E6E6688BC9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87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0C16-3444-4E1C-AB54-2BD481BF5483}" type="datetimeFigureOut">
              <a:rPr lang="zh-CN" altLang="en-US" smtClean="0"/>
              <a:t>2022/04/23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D9D-8DB2-4E12-9F0D-E6E6688BC9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58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0C16-3444-4E1C-AB54-2BD481BF5483}" type="datetimeFigureOut">
              <a:rPr lang="zh-CN" altLang="en-US" smtClean="0"/>
              <a:t>2022/04/23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D9D-8DB2-4E12-9F0D-E6E6688BC9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18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0C16-3444-4E1C-AB54-2BD481BF5483}" type="datetimeFigureOut">
              <a:rPr lang="zh-CN" altLang="en-US" smtClean="0"/>
              <a:t>2022/04/23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D9D-8DB2-4E12-9F0D-E6E6688BC9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61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0C16-3444-4E1C-AB54-2BD481BF5483}" type="datetimeFigureOut">
              <a:rPr lang="zh-CN" altLang="en-US" smtClean="0"/>
              <a:t>2022/04/23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D9D-8DB2-4E12-9F0D-E6E6688BC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59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0C16-3444-4E1C-AB54-2BD481BF5483}" type="datetimeFigureOut">
              <a:rPr lang="zh-CN" altLang="en-US" smtClean="0"/>
              <a:t>2022/04/23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D9D-8DB2-4E12-9F0D-E6E6688BC9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70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9800C16-3444-4E1C-AB54-2BD481BF5483}" type="datetimeFigureOut">
              <a:rPr lang="zh-CN" altLang="en-US" smtClean="0"/>
              <a:t>2022/04/23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D9D-8DB2-4E12-9F0D-E6E6688BC9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00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0C16-3444-4E1C-AB54-2BD481BF5483}" type="datetimeFigureOut">
              <a:rPr lang="zh-CN" altLang="en-US" smtClean="0"/>
              <a:t>2022/04/23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68BFD9D-8DB2-4E12-9F0D-E6E6688BC9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1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F3F01-1F41-40FF-9038-8D433A34A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家谱管理系统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DE2470-068C-4EB4-A849-FB4C23F03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计科</a:t>
            </a:r>
            <a:r>
              <a:rPr lang="en-US" altLang="zh-CN" dirty="0"/>
              <a:t>2</a:t>
            </a:r>
            <a:r>
              <a:rPr lang="zh-CN" altLang="en-US" dirty="0"/>
              <a:t>班 </a:t>
            </a:r>
            <a:endParaRPr lang="en-US" altLang="zh-CN" dirty="0"/>
          </a:p>
          <a:p>
            <a:r>
              <a:rPr lang="en-US" altLang="zh-CN" dirty="0"/>
              <a:t>	  </a:t>
            </a:r>
            <a:r>
              <a:rPr lang="zh-CN" altLang="en-US" dirty="0"/>
              <a:t>曾震 </a:t>
            </a:r>
            <a:r>
              <a:rPr lang="en-US" altLang="zh-CN"/>
              <a:t>202030443356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48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35E2E-59C8-4005-9CE0-0EEC2BE9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系统的组成：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E561E-85FB-437C-8A8D-3A6413B0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0725"/>
            <a:ext cx="9603275" cy="373380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 err="1"/>
              <a:t>treedata</a:t>
            </a:r>
            <a:r>
              <a:rPr lang="zh-CN" altLang="zh-CN" dirty="0"/>
              <a:t>：存储成员结点和家族树的定义，及其成员函数功能的实现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 err="1"/>
              <a:t>mainWindow</a:t>
            </a:r>
            <a:r>
              <a:rPr lang="zh-CN" altLang="zh-CN" dirty="0"/>
              <a:t>：主窗口，用来布局其他窗口，并提供创建、保存等功能的工具栏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 err="1"/>
              <a:t>displaywidget</a:t>
            </a:r>
            <a:r>
              <a:rPr lang="zh-CN" altLang="zh-CN" dirty="0"/>
              <a:t>：以表格形式展示家族成员的数据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 err="1"/>
              <a:t>toolwidget</a:t>
            </a:r>
            <a:r>
              <a:rPr lang="zh-CN" altLang="zh-CN" dirty="0"/>
              <a:t>：集成四大功能：显示详细信息，按亲戚关系查询，信息搜索，信息统计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</a:t>
            </a:r>
            <a:r>
              <a:rPr lang="en-US" altLang="zh-CN" dirty="0" err="1"/>
              <a:t>addMember</a:t>
            </a:r>
            <a:r>
              <a:rPr lang="zh-CN" altLang="zh-CN" dirty="0"/>
              <a:t>：添加新成员，以输入信息的窗口</a:t>
            </a:r>
          </a:p>
          <a:p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 err="1"/>
              <a:t>showtree</a:t>
            </a:r>
            <a:r>
              <a:rPr lang="zh-CN" altLang="zh-CN" dirty="0"/>
              <a:t>：展示家族树的窗口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62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F9D8-180B-4C76-ACB1-5FD0D706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各个组成之间的关系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CD882-EC63-4E32-99D5-34425AEE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所有类都有一个相同的成员变量：即</a:t>
            </a:r>
            <a:r>
              <a:rPr lang="en-US" altLang="zh-CN" dirty="0"/>
              <a:t>Tree</a:t>
            </a:r>
            <a:r>
              <a:rPr lang="zh-CN" altLang="zh-CN" dirty="0"/>
              <a:t>类的对象</a:t>
            </a:r>
            <a:r>
              <a:rPr lang="en-US" altLang="zh-CN" dirty="0"/>
              <a:t>family</a:t>
            </a:r>
            <a:r>
              <a:rPr lang="zh-CN" altLang="zh-CN" dirty="0"/>
              <a:t>，这里利用了指针的特性，指针传值是传地址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因此在初始化窗口时，传同一个</a:t>
            </a:r>
            <a:r>
              <a:rPr lang="en-US" altLang="zh-CN" dirty="0"/>
              <a:t>family</a:t>
            </a:r>
            <a:r>
              <a:rPr lang="zh-CN" altLang="zh-CN" dirty="0"/>
              <a:t>的地址，就能在不同的窗口中，增删查改同一个</a:t>
            </a:r>
            <a:r>
              <a:rPr lang="en-US" altLang="zh-CN" dirty="0"/>
              <a:t>family</a:t>
            </a:r>
            <a:r>
              <a:rPr lang="zh-CN" altLang="zh-CN" dirty="0"/>
              <a:t>对象了。</a:t>
            </a:r>
            <a:endParaRPr lang="en-US" altLang="zh-CN" dirty="0"/>
          </a:p>
          <a:p>
            <a:r>
              <a:rPr lang="zh-CN" altLang="en-US" dirty="0"/>
              <a:t>即通过</a:t>
            </a:r>
            <a:r>
              <a:rPr lang="en-US" altLang="zh-CN" dirty="0"/>
              <a:t>family</a:t>
            </a:r>
            <a:r>
              <a:rPr lang="zh-CN" altLang="en-US" dirty="0"/>
              <a:t>这个对象，来同步各个窗口的家族树，使其相互关联。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99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0BF50-9A69-4BEE-9CD5-2EE79CB6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 err="1"/>
              <a:t>treedata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C5098-9067-41C2-884D-D268E934D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zh-CN" altLang="en-US" dirty="0"/>
              <a:t>包含两个部分：</a:t>
            </a:r>
            <a:r>
              <a:rPr lang="en-US" altLang="zh-CN" dirty="0" err="1">
                <a:solidFill>
                  <a:srgbClr val="FF0000"/>
                </a:solidFill>
              </a:rPr>
              <a:t>TreeNode</a:t>
            </a:r>
            <a:r>
              <a:rPr lang="zh-CN" altLang="zh-CN" dirty="0"/>
              <a:t>类的定义</a:t>
            </a:r>
            <a:r>
              <a:rPr lang="zh-CN" altLang="en-US" dirty="0"/>
              <a:t>，和</a:t>
            </a:r>
            <a:r>
              <a:rPr lang="en-US" altLang="zh-CN" dirty="0">
                <a:solidFill>
                  <a:srgbClr val="FF0000"/>
                </a:solidFill>
              </a:rPr>
              <a:t>Tree</a:t>
            </a:r>
            <a:r>
              <a:rPr lang="zh-CN" altLang="zh-CN" dirty="0"/>
              <a:t>类的定义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TreeNode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成员节点的节点类，主要是包含成员的基本信息，</a:t>
            </a:r>
            <a:r>
              <a:rPr lang="zh-CN" altLang="zh-CN" dirty="0"/>
              <a:t>比如唯一的身份表示</a:t>
            </a:r>
            <a:r>
              <a:rPr lang="en-US" altLang="zh-CN" dirty="0"/>
              <a:t>ID</a:t>
            </a:r>
            <a:r>
              <a:rPr lang="zh-CN" altLang="zh-CN" dirty="0"/>
              <a:t>，还有其他基础信息</a:t>
            </a:r>
            <a:r>
              <a:rPr lang="en-US" altLang="zh-CN" dirty="0"/>
              <a:t>Name</a:t>
            </a:r>
            <a:r>
              <a:rPr lang="zh-CN" altLang="zh-CN" dirty="0"/>
              <a:t>，</a:t>
            </a:r>
            <a:r>
              <a:rPr lang="en-US" altLang="zh-CN" dirty="0"/>
              <a:t>Gender</a:t>
            </a:r>
            <a:r>
              <a:rPr lang="zh-CN" altLang="zh-CN" dirty="0"/>
              <a:t>，</a:t>
            </a:r>
            <a:r>
              <a:rPr lang="en-US" altLang="zh-CN" dirty="0"/>
              <a:t>Education</a:t>
            </a:r>
            <a:r>
              <a:rPr lang="zh-CN" altLang="zh-CN" dirty="0"/>
              <a:t>，</a:t>
            </a:r>
            <a:r>
              <a:rPr lang="en-US" altLang="zh-CN" dirty="0"/>
              <a:t>Job</a:t>
            </a:r>
            <a:r>
              <a:rPr lang="zh-CN" altLang="zh-CN" dirty="0"/>
              <a:t>，</a:t>
            </a:r>
            <a:r>
              <a:rPr lang="en-US" altLang="zh-CN" dirty="0"/>
              <a:t>Birthday</a:t>
            </a:r>
            <a:r>
              <a:rPr lang="zh-CN" altLang="zh-CN" dirty="0"/>
              <a:t>，</a:t>
            </a:r>
            <a:r>
              <a:rPr lang="en-US" altLang="zh-CN" dirty="0" err="1"/>
              <a:t>Deathday</a:t>
            </a:r>
            <a:r>
              <a:rPr lang="zh-CN" altLang="zh-CN" dirty="0"/>
              <a:t>，</a:t>
            </a:r>
            <a:r>
              <a:rPr lang="en-US" altLang="zh-CN" dirty="0"/>
              <a:t>Introduction</a:t>
            </a:r>
            <a:r>
              <a:rPr lang="zh-CN" altLang="zh-CN" dirty="0"/>
              <a:t>。同时还嵌套定义了</a:t>
            </a:r>
            <a:r>
              <a:rPr lang="en-US" altLang="zh-CN" dirty="0" err="1"/>
              <a:t>TreeNode</a:t>
            </a:r>
            <a:r>
              <a:rPr lang="en-US" altLang="zh-CN" dirty="0"/>
              <a:t> * </a:t>
            </a:r>
            <a:r>
              <a:rPr lang="en-US" altLang="zh-CN" dirty="0" err="1"/>
              <a:t>FatherNode</a:t>
            </a:r>
            <a:r>
              <a:rPr lang="zh-CN" altLang="zh-CN" dirty="0"/>
              <a:t>，</a:t>
            </a:r>
            <a:r>
              <a:rPr lang="en-US" altLang="zh-CN" dirty="0" err="1"/>
              <a:t>PartnerNode</a:t>
            </a:r>
            <a:r>
              <a:rPr lang="zh-CN" altLang="zh-CN" dirty="0"/>
              <a:t>，用来记录父亲结点和伴侣结点</a:t>
            </a:r>
            <a:r>
              <a:rPr lang="zh-CN" altLang="en-US" dirty="0"/>
              <a:t>。</a:t>
            </a:r>
            <a:r>
              <a:rPr lang="zh-CN" altLang="zh-CN" dirty="0"/>
              <a:t>同时还有一个儿子列表</a:t>
            </a:r>
            <a:r>
              <a:rPr lang="en-US" altLang="zh-CN" dirty="0" err="1"/>
              <a:t>QList</a:t>
            </a:r>
            <a:r>
              <a:rPr lang="en-US" altLang="zh-CN" dirty="0"/>
              <a:t>&lt;int&gt; </a:t>
            </a:r>
            <a:r>
              <a:rPr lang="en-US" altLang="zh-CN" dirty="0" err="1"/>
              <a:t>SonList</a:t>
            </a:r>
            <a:r>
              <a:rPr lang="zh-CN" altLang="zh-CN" dirty="0"/>
              <a:t>，用来存储儿子节点的唯一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Tree</a:t>
            </a:r>
            <a:r>
              <a:rPr lang="zh-CN" altLang="en-US" dirty="0"/>
              <a:t>：家族树类，</a:t>
            </a:r>
            <a:r>
              <a:rPr lang="zh-CN" altLang="zh-CN" dirty="0"/>
              <a:t>主要用来设计家族树的功能</a:t>
            </a:r>
            <a:r>
              <a:rPr lang="zh-CN" altLang="en-US" dirty="0"/>
              <a:t>。其核心是</a:t>
            </a:r>
            <a:r>
              <a:rPr lang="en-US" altLang="zh-CN" dirty="0" err="1"/>
              <a:t>idHash</a:t>
            </a:r>
            <a:r>
              <a:rPr lang="zh-CN" altLang="en-US" dirty="0"/>
              <a:t>，他用来存储成员的唯一</a:t>
            </a:r>
            <a:r>
              <a:rPr lang="en-US" altLang="zh-CN" dirty="0"/>
              <a:t>ID</a:t>
            </a:r>
            <a:r>
              <a:rPr lang="zh-CN" altLang="en-US" dirty="0"/>
              <a:t>和其</a:t>
            </a:r>
            <a:r>
              <a:rPr lang="en-US" altLang="zh-CN" dirty="0" err="1"/>
              <a:t>TreeNode</a:t>
            </a:r>
            <a:r>
              <a:rPr lang="zh-CN" altLang="en-US" dirty="0"/>
              <a:t>节点的关联关系，</a:t>
            </a:r>
            <a:r>
              <a:rPr lang="zh-CN" altLang="zh-CN" dirty="0"/>
              <a:t>支持通过</a:t>
            </a:r>
            <a:r>
              <a:rPr lang="en-US" altLang="zh-CN" dirty="0"/>
              <a:t>ID</a:t>
            </a:r>
            <a:r>
              <a:rPr lang="zh-CN" altLang="zh-CN" dirty="0"/>
              <a:t>快速获得成员结点，获取成员信息的操作。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75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D3C2C-BAD4-47D5-83EC-C2D4CCBD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altLang="zh-CN" dirty="0"/>
              <a:t>Tree</a:t>
            </a:r>
            <a:r>
              <a:rPr lang="zh-CN" altLang="en-US" dirty="0"/>
              <a:t>中的成员函数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1F4AF-09CE-499B-874D-62B76472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lvl="0"/>
            <a:endParaRPr lang="en-US" altLang="zh-CN" dirty="0"/>
          </a:p>
          <a:p>
            <a:pPr lvl="0"/>
            <a:r>
              <a:rPr lang="en-US" altLang="zh-CN" dirty="0" err="1"/>
              <a:t>addMember</a:t>
            </a:r>
            <a:r>
              <a:rPr lang="zh-CN" altLang="zh-CN" dirty="0"/>
              <a:t>：通过参数传进的字符串数组</a:t>
            </a:r>
            <a:r>
              <a:rPr lang="en-US" altLang="zh-CN" dirty="0"/>
              <a:t>Data</a:t>
            </a:r>
            <a:r>
              <a:rPr lang="zh-CN" altLang="zh-CN" dirty="0"/>
              <a:t>，逐一获取所需要添加成员的信息，并通过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 err="1"/>
              <a:t>updateMember</a:t>
            </a:r>
            <a:r>
              <a:rPr lang="zh-CN" altLang="zh-CN" dirty="0"/>
              <a:t>：通过传进的参数获取需要修改的成员，及其修改后的信息，从而通过</a:t>
            </a:r>
            <a:r>
              <a:rPr lang="en-US" altLang="zh-CN" dirty="0" err="1"/>
              <a:t>idHash</a:t>
            </a:r>
            <a:r>
              <a:rPr lang="zh-CN" altLang="zh-CN" dirty="0"/>
              <a:t>找到对应的成员结点，修改信息，实现较为简单。这些信息，创建并初始化新的</a:t>
            </a:r>
            <a:r>
              <a:rPr lang="en-US" altLang="zh-CN" dirty="0" err="1"/>
              <a:t>TreeNode</a:t>
            </a:r>
            <a:r>
              <a:rPr lang="zh-CN" altLang="zh-CN" dirty="0"/>
              <a:t>结点。</a:t>
            </a:r>
            <a:endParaRPr lang="en-US" altLang="zh-CN" dirty="0"/>
          </a:p>
        </p:txBody>
      </p:sp>
      <p:pic>
        <p:nvPicPr>
          <p:cNvPr id="1030" name="图片 1">
            <a:extLst>
              <a:ext uri="{FF2B5EF4-FFF2-40B4-BE49-F238E27FC236}">
                <a16:creationId xmlns:a16="http://schemas.microsoft.com/office/drawing/2014/main" id="{65D54A95-174D-479D-AEB3-74DA6F60A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77" y="217042"/>
            <a:ext cx="5697477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32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758CF-BA53-4B59-B67A-751E5D4D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deletMember</a:t>
            </a:r>
            <a:r>
              <a:rPr lang="zh-CN" altLang="en-US" dirty="0"/>
              <a:t>：</a:t>
            </a:r>
            <a:r>
              <a:rPr lang="zh-CN" altLang="zh-CN" dirty="0"/>
              <a:t>家族树是树形结构，删除其中的某个节点可能需要连带删除其他节点，所以这使用了类似</a:t>
            </a:r>
            <a:r>
              <a:rPr lang="en-US" altLang="zh-CN" dirty="0" err="1"/>
              <a:t>BFS</a:t>
            </a:r>
            <a:r>
              <a:rPr lang="zh-CN" altLang="zh-CN" dirty="0"/>
              <a:t>的方法来进行删除。借助队列</a:t>
            </a:r>
            <a:r>
              <a:rPr lang="en-US" altLang="zh-CN" dirty="0" err="1"/>
              <a:t>QQueue</a:t>
            </a:r>
            <a:r>
              <a:rPr lang="en-US" altLang="zh-CN" dirty="0"/>
              <a:t>&lt;</a:t>
            </a:r>
            <a:r>
              <a:rPr lang="en-US" altLang="zh-CN" dirty="0" err="1"/>
              <a:t>TreeNode</a:t>
            </a:r>
            <a:r>
              <a:rPr lang="en-US" altLang="zh-CN" dirty="0"/>
              <a:t>*&gt;</a:t>
            </a:r>
            <a:r>
              <a:rPr lang="zh-CN" altLang="zh-CN" dirty="0"/>
              <a:t>，用来暂存需要删除的结点。首先先放入需要删除的结点，如果是伴侣结点（外家人），则直接删除即可；如果是某儿子节点，那么出队后将其伴侣结点删除，并将其所有儿子入队，并将其从其父亲结点的儿子列表中删除；如果是女儿结点，出队后，将其父亲结点的儿子数组中删除</a:t>
            </a:r>
            <a:r>
              <a:rPr lang="zh-CN" altLang="en-US" dirty="0"/>
              <a:t>，</a:t>
            </a:r>
            <a:r>
              <a:rPr lang="zh-CN" altLang="zh-CN" dirty="0"/>
              <a:t>并且每次出队都应该根据删除成员的属性，对统计</a:t>
            </a:r>
            <a:r>
              <a:rPr lang="en-US" altLang="zh-CN" dirty="0"/>
              <a:t>Map</a:t>
            </a:r>
            <a:r>
              <a:rPr lang="zh-CN" altLang="zh-CN" dirty="0"/>
              <a:t>进行修改。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782A521-A2D3-4B9F-A043-6CE6A4D6A17F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Tree</a:t>
            </a:r>
            <a:r>
              <a:rPr lang="zh-CN" altLang="en-US" dirty="0"/>
              <a:t>中的成员函数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5A6EC76C-8207-421E-97C3-95E822FA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77" y="217042"/>
            <a:ext cx="5697477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7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758CF-BA53-4B59-B67A-751E5D4D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searchRelation</a:t>
            </a:r>
            <a:r>
              <a:rPr lang="zh-CN" altLang="zh-CN" dirty="0"/>
              <a:t>：此函数是用于根据亲戚关系查询成员，并返回所有符合要求的节点</a:t>
            </a:r>
            <a:r>
              <a:rPr lang="en-US" altLang="zh-CN" dirty="0"/>
              <a:t>ID</a:t>
            </a:r>
            <a:r>
              <a:rPr lang="zh-CN" altLang="zh-CN" dirty="0"/>
              <a:t>，结果放在列表中返回。可以根据父亲、母亲、伴侣、儿子、女儿、孙子孙女、爷爷奶奶来进行成员搜索。其中父母伴侣的实现比较简单，直接根据</a:t>
            </a:r>
            <a:r>
              <a:rPr lang="en-US" altLang="zh-CN" dirty="0" err="1"/>
              <a:t>TreeNode</a:t>
            </a:r>
            <a:r>
              <a:rPr lang="en-US" altLang="zh-CN" dirty="0"/>
              <a:t>* </a:t>
            </a:r>
            <a:r>
              <a:rPr lang="zh-CN" altLang="zh-CN" dirty="0"/>
              <a:t>中的</a:t>
            </a:r>
            <a:r>
              <a:rPr lang="en-US" altLang="zh-CN" dirty="0" err="1"/>
              <a:t>fatherNode</a:t>
            </a:r>
            <a:r>
              <a:rPr lang="zh-CN" altLang="zh-CN" dirty="0"/>
              <a:t>，</a:t>
            </a:r>
            <a:r>
              <a:rPr lang="en-US" altLang="zh-CN" dirty="0" err="1"/>
              <a:t>partnerNode</a:t>
            </a:r>
            <a:r>
              <a:rPr lang="zh-CN" altLang="zh-CN" dirty="0"/>
              <a:t>来进行判断、返回结果即可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而对于孙子孙女的隔代查询，</a:t>
            </a:r>
            <a:r>
              <a:rPr lang="zh-CN" altLang="en-US" dirty="0"/>
              <a:t>再对节点的</a:t>
            </a:r>
            <a:r>
              <a:rPr lang="en-US" altLang="zh-CN" dirty="0" err="1"/>
              <a:t>SonList</a:t>
            </a:r>
            <a:r>
              <a:rPr lang="zh-CN" altLang="en-US" dirty="0"/>
              <a:t>进行遍历即可。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782A521-A2D3-4B9F-A043-6CE6A4D6A17F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Tree</a:t>
            </a:r>
            <a:r>
              <a:rPr lang="zh-CN" altLang="en-US" dirty="0"/>
              <a:t>中的成员函数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5A6EC76C-8207-421E-97C3-95E822FA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77" y="217042"/>
            <a:ext cx="5697477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537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758CF-BA53-4B59-B67A-751E5D4D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keywordSearch</a:t>
            </a:r>
            <a:r>
              <a:rPr lang="zh-CN" altLang="en-US" dirty="0"/>
              <a:t>：</a:t>
            </a:r>
            <a:r>
              <a:rPr lang="zh-CN" altLang="zh-CN" dirty="0"/>
              <a:t>本函数用于对不同成员属性的关键字查询，对于学历，出生日期这两种，先前有统计的类型，可以通过遍历</a:t>
            </a:r>
            <a:r>
              <a:rPr lang="en-US" altLang="zh-CN" dirty="0" err="1"/>
              <a:t>QMultiMap</a:t>
            </a:r>
            <a:r>
              <a:rPr lang="zh-CN" altLang="zh-CN" dirty="0"/>
              <a:t>来快速获取符合</a:t>
            </a:r>
            <a:r>
              <a:rPr lang="en-US" altLang="zh-CN" dirty="0"/>
              <a:t>keyword</a:t>
            </a:r>
            <a:r>
              <a:rPr lang="zh-CN" altLang="zh-CN" dirty="0"/>
              <a:t>的成员；对于其他例如姓名，生平事迹的模糊查询，可以直接遍历</a:t>
            </a:r>
            <a:r>
              <a:rPr lang="en-US" altLang="zh-CN" dirty="0" err="1"/>
              <a:t>idHash</a:t>
            </a:r>
            <a:r>
              <a:rPr lang="zh-CN" altLang="zh-CN" dirty="0"/>
              <a:t>来进行，而对于模糊查询的实现，可以用</a:t>
            </a:r>
            <a:r>
              <a:rPr lang="en-US" altLang="zh-CN" dirty="0" err="1"/>
              <a:t>name.contains</a:t>
            </a:r>
            <a:r>
              <a:rPr lang="en-US" altLang="zh-CN" dirty="0"/>
              <a:t>(</a:t>
            </a:r>
            <a:r>
              <a:rPr lang="en-US" altLang="zh-CN" dirty="0" err="1"/>
              <a:t>keyWord,Qt</a:t>
            </a:r>
            <a:r>
              <a:rPr lang="en-US" altLang="zh-CN" dirty="0"/>
              <a:t>::</a:t>
            </a:r>
            <a:r>
              <a:rPr lang="en-US" altLang="zh-CN" dirty="0" err="1"/>
              <a:t>CaseSensitive</a:t>
            </a:r>
            <a:r>
              <a:rPr lang="en-US" altLang="zh-CN" dirty="0"/>
              <a:t>)</a:t>
            </a:r>
            <a:r>
              <a:rPr lang="zh-CN" altLang="zh-CN" dirty="0"/>
              <a:t>进行判断，</a:t>
            </a:r>
            <a:r>
              <a:rPr lang="zh-CN" altLang="en-US" dirty="0"/>
              <a:t>如果存在关键字，就符合条件，加入到返回列表中。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782A521-A2D3-4B9F-A043-6CE6A4D6A17F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Tree</a:t>
            </a:r>
            <a:r>
              <a:rPr lang="zh-CN" altLang="en-US" dirty="0"/>
              <a:t>中的成员函数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5A6EC76C-8207-421E-97C3-95E822FA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77" y="217042"/>
            <a:ext cx="5697477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41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758CF-BA53-4B59-B67A-751E5D4D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outputDataToFile</a:t>
            </a:r>
            <a:r>
              <a:rPr lang="zh-CN" altLang="zh-CN" dirty="0"/>
              <a:t>：本函数实现了将家族树写入文本文件，以保存至本地的操作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写入文本文件的标准是：第一行存储</a:t>
            </a:r>
            <a:r>
              <a:rPr lang="en-US" altLang="zh-CN" dirty="0" err="1"/>
              <a:t>Max_ID</a:t>
            </a:r>
            <a:r>
              <a:rPr lang="zh-CN" altLang="zh-CN" dirty="0"/>
              <a:t>，表示如今成员的</a:t>
            </a:r>
            <a:r>
              <a:rPr lang="en-US" altLang="zh-CN" dirty="0"/>
              <a:t>ID</a:t>
            </a:r>
            <a:r>
              <a:rPr lang="zh-CN" altLang="zh-CN" dirty="0"/>
              <a:t>已经添加到多少号了，方便读取文件后，继续添加成员。后续按照</a:t>
            </a:r>
            <a:r>
              <a:rPr lang="en-US" altLang="zh-CN" dirty="0" err="1"/>
              <a:t>idHash</a:t>
            </a:r>
            <a:r>
              <a:rPr lang="zh-CN" altLang="zh-CN" dirty="0"/>
              <a:t>的</a:t>
            </a:r>
            <a:r>
              <a:rPr lang="en-US" altLang="zh-CN" dirty="0"/>
              <a:t>ID</a:t>
            </a:r>
            <a:r>
              <a:rPr lang="zh-CN" altLang="zh-CN" dirty="0"/>
              <a:t>升序，将所有结点的基础信息都包装成字符串（信息间用</a:t>
            </a:r>
            <a:r>
              <a:rPr lang="en-US" altLang="zh-CN" dirty="0"/>
              <a:t>%</a:t>
            </a:r>
            <a:r>
              <a:rPr lang="zh-CN" altLang="zh-CN" dirty="0"/>
              <a:t>隔开，读取时也以此为标志）一行一行得输出到指定文本路径中。</a:t>
            </a:r>
          </a:p>
          <a:p>
            <a:r>
              <a:rPr lang="zh-CN" altLang="en-US" dirty="0"/>
              <a:t>如果是新建家谱树，则会调用</a:t>
            </a:r>
            <a:r>
              <a:rPr lang="en-US" altLang="zh-CN" dirty="0" err="1"/>
              <a:t>mainWindow</a:t>
            </a:r>
            <a:r>
              <a:rPr lang="zh-CN" altLang="en-US" dirty="0"/>
              <a:t>中的</a:t>
            </a:r>
            <a:r>
              <a:rPr lang="en-US" altLang="zh-CN" dirty="0" err="1"/>
              <a:t>init</a:t>
            </a:r>
            <a:r>
              <a:rPr lang="zh-CN" altLang="en-US" dirty="0"/>
              <a:t>函数，会将该文本文件初始化成只有祖宗节点的文本形式。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782A521-A2D3-4B9F-A043-6CE6A4D6A17F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Tree</a:t>
            </a:r>
            <a:r>
              <a:rPr lang="zh-CN" altLang="en-US" dirty="0"/>
              <a:t>中的成员函数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5A6EC76C-8207-421E-97C3-95E822FA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77" y="217042"/>
            <a:ext cx="5697477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851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758CF-BA53-4B59-B67A-751E5D4D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inputDataToFile</a:t>
            </a:r>
            <a:r>
              <a:rPr lang="zh-CN" altLang="zh-CN" dirty="0"/>
              <a:t>：本函数实现了将家谱树从文本文件中读取出来，并还原成</a:t>
            </a:r>
            <a:r>
              <a:rPr lang="en-US" altLang="zh-CN" dirty="0"/>
              <a:t>Tree</a:t>
            </a:r>
            <a:r>
              <a:rPr lang="zh-CN" altLang="zh-CN" dirty="0"/>
              <a:t>家族树。</a:t>
            </a:r>
          </a:p>
          <a:p>
            <a:r>
              <a:rPr lang="zh-CN" altLang="zh-CN" dirty="0"/>
              <a:t>首先是读取第一行的</a:t>
            </a:r>
            <a:r>
              <a:rPr lang="en-US" altLang="zh-CN" dirty="0" err="1"/>
              <a:t>MaxID</a:t>
            </a:r>
            <a:r>
              <a:rPr lang="zh-CN" altLang="zh-CN" dirty="0"/>
              <a:t>，并</a:t>
            </a:r>
            <a:r>
              <a:rPr lang="en-US" altLang="zh-CN" dirty="0"/>
              <a:t>new</a:t>
            </a:r>
            <a:r>
              <a:rPr lang="zh-CN" altLang="zh-CN" dirty="0"/>
              <a:t>一个新的</a:t>
            </a:r>
            <a:r>
              <a:rPr lang="en-US" altLang="zh-CN" dirty="0"/>
              <a:t>Tree</a:t>
            </a:r>
            <a:r>
              <a:rPr lang="zh-CN" altLang="zh-CN" dirty="0"/>
              <a:t>，对其成员变量进行初始化。</a:t>
            </a:r>
          </a:p>
          <a:p>
            <a:r>
              <a:rPr lang="zh-CN" altLang="zh-CN" dirty="0"/>
              <a:t>然后读取第二行，且其一定是祖宗结点的信息，并通过</a:t>
            </a:r>
            <a:r>
              <a:rPr lang="en-US" altLang="zh-CN" dirty="0"/>
              <a:t>split</a:t>
            </a:r>
            <a:r>
              <a:rPr lang="zh-CN" altLang="zh-CN" dirty="0"/>
              <a:t>函数，将字符串转换成字符串数组，并用类似于</a:t>
            </a:r>
            <a:r>
              <a:rPr lang="en-US" altLang="zh-CN" dirty="0" err="1"/>
              <a:t>addMember</a:t>
            </a:r>
            <a:r>
              <a:rPr lang="zh-CN" altLang="zh-CN" dirty="0"/>
              <a:t>的操作，将第一个节点添加入</a:t>
            </a:r>
            <a:r>
              <a:rPr lang="en-US" altLang="zh-CN" dirty="0" err="1"/>
              <a:t>idHash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然后持续读取所有行，每次都用类似</a:t>
            </a:r>
            <a:r>
              <a:rPr lang="en-US" altLang="zh-CN" dirty="0" err="1"/>
              <a:t>addMember</a:t>
            </a:r>
            <a:r>
              <a:rPr lang="zh-CN" altLang="zh-CN" dirty="0"/>
              <a:t>操作，创建并初始化新节点，然后将其添加入</a:t>
            </a:r>
            <a:r>
              <a:rPr lang="en-US" altLang="zh-CN" dirty="0"/>
              <a:t>Tree</a:t>
            </a:r>
            <a:r>
              <a:rPr lang="zh-CN" altLang="zh-CN" dirty="0"/>
              <a:t>中。</a:t>
            </a:r>
          </a:p>
          <a:p>
            <a:r>
              <a:rPr lang="zh-CN" altLang="zh-CN" dirty="0"/>
              <a:t>同时每次添加后都记得更新统计</a:t>
            </a:r>
            <a:r>
              <a:rPr lang="en-US" altLang="zh-CN" dirty="0"/>
              <a:t>Map</a:t>
            </a:r>
            <a:r>
              <a:rPr lang="zh-CN" altLang="zh-CN" dirty="0"/>
              <a:t>。</a:t>
            </a:r>
          </a:p>
          <a:p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782A521-A2D3-4B9F-A043-6CE6A4D6A17F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Tree</a:t>
            </a:r>
            <a:r>
              <a:rPr lang="zh-CN" altLang="en-US" dirty="0"/>
              <a:t>中的成员函数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5A6EC76C-8207-421E-97C3-95E822FA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77" y="217042"/>
            <a:ext cx="5697477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487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9915C-15A8-4518-836E-82821D0D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</a:t>
            </a:r>
            <a:r>
              <a:rPr lang="zh-CN" altLang="en-US" dirty="0"/>
              <a:t>中的成员变量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95CDC-92C2-48E1-882A-27E870A15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其中</a:t>
            </a:r>
            <a:r>
              <a:rPr lang="en-US" altLang="zh-CN" dirty="0" err="1"/>
              <a:t>idHash</a:t>
            </a:r>
            <a:r>
              <a:rPr lang="zh-CN" altLang="zh-CN" dirty="0"/>
              <a:t>是最核心的存储结构，能让每个成员的唯一</a:t>
            </a:r>
            <a:r>
              <a:rPr lang="en-US" altLang="zh-CN" dirty="0"/>
              <a:t>ID</a:t>
            </a:r>
            <a:r>
              <a:rPr lang="zh-CN" altLang="zh-CN" dirty="0"/>
              <a:t>和其自身结点一一对应起来，而通过</a:t>
            </a:r>
            <a:r>
              <a:rPr lang="en-US" altLang="zh-CN" dirty="0"/>
              <a:t>Map</a:t>
            </a:r>
            <a:r>
              <a:rPr lang="zh-CN" altLang="zh-CN" dirty="0"/>
              <a:t>，更能支持通过</a:t>
            </a:r>
            <a:r>
              <a:rPr lang="en-US" altLang="zh-CN" dirty="0"/>
              <a:t>ID</a:t>
            </a:r>
            <a:r>
              <a:rPr lang="zh-CN" altLang="zh-CN" dirty="0"/>
              <a:t>快速获得成员结点，获取成员信息的操作。</a:t>
            </a:r>
          </a:p>
          <a:p>
            <a:r>
              <a:rPr lang="en-US" altLang="zh-CN" dirty="0" err="1"/>
              <a:t>genderCount</a:t>
            </a:r>
            <a:r>
              <a:rPr lang="zh-CN" altLang="zh-CN" dirty="0"/>
              <a:t>、</a:t>
            </a:r>
            <a:r>
              <a:rPr lang="en-US" altLang="zh-CN" dirty="0" err="1"/>
              <a:t>birthdayHash</a:t>
            </a:r>
            <a:r>
              <a:rPr lang="zh-CN" altLang="zh-CN" dirty="0"/>
              <a:t>、</a:t>
            </a:r>
            <a:r>
              <a:rPr lang="en-US" altLang="zh-CN" dirty="0" err="1"/>
              <a:t>educationHash</a:t>
            </a:r>
            <a:r>
              <a:rPr lang="zh-CN" altLang="zh-CN" dirty="0"/>
              <a:t>以及</a:t>
            </a:r>
            <a:r>
              <a:rPr lang="en-US" altLang="zh-CN" dirty="0" err="1"/>
              <a:t>genderHash</a:t>
            </a:r>
            <a:r>
              <a:rPr lang="zh-CN" altLang="zh-CN" dirty="0"/>
              <a:t>都是用于存储特定信息的数据结构，通过</a:t>
            </a:r>
            <a:r>
              <a:rPr lang="en-US" altLang="zh-CN" dirty="0" err="1"/>
              <a:t>QMultiHash</a:t>
            </a:r>
            <a:r>
              <a:rPr lang="zh-CN" altLang="zh-CN" dirty="0"/>
              <a:t>能够存储相同</a:t>
            </a:r>
            <a:r>
              <a:rPr lang="en-US" altLang="zh-CN" dirty="0"/>
              <a:t>key</a:t>
            </a:r>
            <a:r>
              <a:rPr lang="zh-CN" altLang="zh-CN" dirty="0"/>
              <a:t>值，比如相同生日的成员</a:t>
            </a:r>
            <a:r>
              <a:rPr lang="en-US" altLang="zh-CN" dirty="0"/>
              <a:t>ID</a:t>
            </a:r>
            <a:r>
              <a:rPr lang="zh-CN" altLang="zh-CN" dirty="0"/>
              <a:t>，并有利于实现通过信息搜索成员的功能。并用</a:t>
            </a:r>
            <a:r>
              <a:rPr lang="en-US" altLang="zh-CN" dirty="0" err="1"/>
              <a:t>genderCount</a:t>
            </a:r>
            <a:r>
              <a:rPr lang="zh-CN" altLang="zh-CN" dirty="0"/>
              <a:t>来记录男女人数，以上的数据结构都在成员的添加和删除中修改，动态变化。</a:t>
            </a:r>
          </a:p>
          <a:p>
            <a:endParaRPr lang="zh-CN" altLang="en-US" dirty="0"/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A099E36E-945D-4395-9800-3433A0A2E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6" y="387685"/>
            <a:ext cx="3689350" cy="1466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15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34BEB-B795-4827-BEED-98C601A6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系统简介：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6C38A-C9F7-40EA-AAF9-C2249989F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5968"/>
          </a:xfrm>
        </p:spPr>
        <p:txBody>
          <a:bodyPr>
            <a:normAutofit/>
          </a:bodyPr>
          <a:lstStyle/>
          <a:p>
            <a:r>
              <a:rPr lang="zh-CN" altLang="zh-CN" dirty="0"/>
              <a:t>本系统应达到的技术要求如下：</a:t>
            </a:r>
          </a:p>
          <a:p>
            <a:pPr marL="457200" lvl="1" indent="0">
              <a:buNone/>
            </a:pPr>
            <a:r>
              <a:rPr lang="zh-CN" altLang="en-US" dirty="0"/>
              <a:t>① </a:t>
            </a:r>
            <a:r>
              <a:rPr lang="zh-CN" altLang="zh-CN" dirty="0"/>
              <a:t>家庭成员基本信息的存储 </a:t>
            </a:r>
          </a:p>
          <a:p>
            <a:pPr marL="457200" lvl="1" indent="0">
              <a:buNone/>
            </a:pPr>
            <a:r>
              <a:rPr lang="zh-CN" altLang="en-US" dirty="0"/>
              <a:t>② </a:t>
            </a:r>
            <a:r>
              <a:rPr lang="zh-CN" altLang="zh-CN" dirty="0"/>
              <a:t>家族成员之间的关系存储 </a:t>
            </a:r>
          </a:p>
          <a:p>
            <a:pPr marL="457200" lvl="1" indent="0">
              <a:buNone/>
            </a:pPr>
            <a:r>
              <a:rPr lang="zh-CN" altLang="en-US" dirty="0"/>
              <a:t>③ </a:t>
            </a:r>
            <a:r>
              <a:rPr lang="zh-CN" altLang="zh-CN" dirty="0"/>
              <a:t>支持数据的增删查改</a:t>
            </a:r>
          </a:p>
          <a:p>
            <a:pPr marL="457200" lvl="1" indent="0">
              <a:buNone/>
            </a:pPr>
            <a:r>
              <a:rPr lang="zh-CN" altLang="en-US" dirty="0"/>
              <a:t>④ </a:t>
            </a:r>
            <a:r>
              <a:rPr lang="zh-CN" altLang="zh-CN" dirty="0"/>
              <a:t>总体成员信息能以表格形式展示</a:t>
            </a:r>
          </a:p>
          <a:p>
            <a:pPr marL="457200" lvl="1" indent="0">
              <a:buNone/>
            </a:pPr>
            <a:r>
              <a:rPr lang="zh-CN" altLang="en-US" dirty="0"/>
              <a:t>⑤ </a:t>
            </a:r>
            <a:r>
              <a:rPr lang="zh-CN" altLang="zh-CN" dirty="0"/>
              <a:t>支持模糊查询成员、按亲戚关系查询成员</a:t>
            </a:r>
          </a:p>
          <a:p>
            <a:pPr marL="457200" lvl="1" indent="0">
              <a:buNone/>
            </a:pPr>
            <a:r>
              <a:rPr lang="zh-CN" altLang="en-US" dirty="0"/>
              <a:t>⑥ </a:t>
            </a:r>
            <a:r>
              <a:rPr lang="zh-CN" altLang="zh-CN" dirty="0"/>
              <a:t>实现成员数据统计功能</a:t>
            </a:r>
          </a:p>
          <a:p>
            <a:pPr marL="457200" lvl="1" indent="0">
              <a:buNone/>
            </a:pPr>
            <a:r>
              <a:rPr lang="zh-CN" altLang="en-US" dirty="0"/>
              <a:t>⑦ </a:t>
            </a:r>
            <a:r>
              <a:rPr lang="zh-CN" altLang="zh-CN" dirty="0"/>
              <a:t>能够以家族树形式展示家谱</a:t>
            </a:r>
          </a:p>
          <a:p>
            <a:pPr marL="457200" lvl="1" indent="0">
              <a:buNone/>
            </a:pPr>
            <a:r>
              <a:rPr lang="zh-CN" altLang="en-US" dirty="0"/>
              <a:t>⑧ </a:t>
            </a:r>
            <a:r>
              <a:rPr lang="zh-CN" altLang="zh-CN" dirty="0"/>
              <a:t>有良好的操作、展示界面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37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4683E-49EC-4DD4-A78D-F625D3F8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zh-CN" b="1" dirty="0"/>
              <a:t>、</a:t>
            </a:r>
            <a:r>
              <a:rPr lang="en-US" altLang="zh-CN" b="1" dirty="0" err="1"/>
              <a:t>mainWindow</a:t>
            </a:r>
            <a:r>
              <a:rPr lang="zh-CN" altLang="zh-CN" b="1" dirty="0"/>
              <a:t>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8E3D9-5384-4916-A859-FF87C419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zh-CN" altLang="zh-CN" dirty="0"/>
              <a:t>主窗口，包括了开始菜单及其子功能：新建，打开文件，保存，功能菜单及其子功能：详细信息，按亲戚关系查询，信息搜索，统计信息，展示家族树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主要进行的是信号和槽的连接，对不同的按钮点击时间，进行不同的相应，比如点击新建按钮，就弹出选择文件的</a:t>
            </a:r>
            <a:r>
              <a:rPr lang="en-US" altLang="zh-CN" dirty="0"/>
              <a:t>windows</a:t>
            </a:r>
            <a:r>
              <a:rPr lang="zh-CN" altLang="zh-CN" dirty="0"/>
              <a:t>框</a:t>
            </a:r>
            <a:endParaRPr lang="en-US" altLang="zh-CN" dirty="0"/>
          </a:p>
          <a:p>
            <a:r>
              <a:rPr lang="zh-CN" altLang="zh-CN" dirty="0"/>
              <a:t>这部分主要是用来作为中间介质，传递信息，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zh-CN" dirty="0"/>
              <a:t>并且负责监听功能按钮，来切换场景。</a:t>
            </a:r>
            <a:endParaRPr lang="zh-CN" altLang="en-US" dirty="0"/>
          </a:p>
        </p:txBody>
      </p:sp>
      <p:pic>
        <p:nvPicPr>
          <p:cNvPr id="6149" name="图片 1">
            <a:extLst>
              <a:ext uri="{FF2B5EF4-FFF2-40B4-BE49-F238E27FC236}">
                <a16:creationId xmlns:a16="http://schemas.microsoft.com/office/drawing/2014/main" id="{D98B46CB-FB4C-4453-9AEC-D666EA814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3356173"/>
            <a:ext cx="4325938" cy="3296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741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9E8CD-EDAD-497F-A65F-22F95472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b="1" dirty="0" err="1"/>
              <a:t>displaywidget</a:t>
            </a:r>
            <a:r>
              <a:rPr lang="zh-CN" altLang="zh-CN" b="1" dirty="0"/>
              <a:t>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C9DAA-6968-4E6D-944F-7CD42899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这部分在打开文件后，就通过信号和槽，遍历</a:t>
            </a:r>
            <a:r>
              <a:rPr lang="en-US" altLang="zh-CN" dirty="0"/>
              <a:t>family</a:t>
            </a:r>
            <a:r>
              <a:rPr lang="zh-CN" altLang="zh-CN" dirty="0"/>
              <a:t>对其进行初始化，将所有</a:t>
            </a:r>
            <a:r>
              <a:rPr lang="en-US" altLang="zh-CN" dirty="0"/>
              <a:t>family</a:t>
            </a:r>
            <a:r>
              <a:rPr lang="zh-CN" altLang="zh-CN" dirty="0"/>
              <a:t>中的所有成员的信息都加入到表格中。并设置刷新函数，当</a:t>
            </a:r>
            <a:r>
              <a:rPr lang="en-US" altLang="zh-CN" dirty="0"/>
              <a:t>family</a:t>
            </a:r>
            <a:r>
              <a:rPr lang="zh-CN" altLang="zh-CN" dirty="0"/>
              <a:t>中成员发生改变后，对表格内容进行清空，然后重新加载。</a:t>
            </a:r>
            <a:endParaRPr lang="en-US" altLang="zh-CN" dirty="0"/>
          </a:p>
          <a:p>
            <a:r>
              <a:rPr lang="zh-CN" altLang="zh-CN" dirty="0"/>
              <a:t>因为表格支持点击操作，所以点击某行后，将高亮显示，然后根据</a:t>
            </a:r>
            <a:r>
              <a:rPr lang="en-US" altLang="zh-CN" dirty="0" err="1"/>
              <a:t>QTableWidget</a:t>
            </a:r>
            <a:r>
              <a:rPr lang="zh-CN" altLang="zh-CN" dirty="0"/>
              <a:t>的特性，将那行的第一个信息，即成员</a:t>
            </a:r>
            <a:r>
              <a:rPr lang="en-US" altLang="zh-CN" dirty="0"/>
              <a:t>ID</a:t>
            </a:r>
            <a:r>
              <a:rPr lang="zh-CN" altLang="zh-CN" dirty="0"/>
              <a:t>，通过信号传到</a:t>
            </a:r>
            <a:r>
              <a:rPr lang="en-US" altLang="zh-CN" dirty="0" err="1"/>
              <a:t>mainWindow</a:t>
            </a:r>
            <a:r>
              <a:rPr lang="zh-CN" altLang="zh-CN" dirty="0"/>
              <a:t>中，然后</a:t>
            </a:r>
            <a:r>
              <a:rPr lang="en-US" altLang="zh-CN" dirty="0" err="1"/>
              <a:t>mainWindow</a:t>
            </a:r>
            <a:r>
              <a:rPr lang="zh-CN" altLang="zh-CN" dirty="0"/>
              <a:t>中根据监听到的</a:t>
            </a:r>
            <a:r>
              <a:rPr lang="en-US" altLang="zh-CN" dirty="0"/>
              <a:t>ID</a:t>
            </a:r>
            <a:r>
              <a:rPr lang="zh-CN" altLang="zh-CN" dirty="0"/>
              <a:t>，再传给</a:t>
            </a:r>
            <a:r>
              <a:rPr lang="en-US" altLang="zh-CN" dirty="0" err="1"/>
              <a:t>toolWidget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然后</a:t>
            </a:r>
            <a:r>
              <a:rPr lang="en-US" altLang="zh-CN" dirty="0" err="1"/>
              <a:t>toolWidget</a:t>
            </a:r>
            <a:r>
              <a:rPr lang="zh-CN" altLang="zh-CN" dirty="0"/>
              <a:t>接收</a:t>
            </a:r>
            <a:r>
              <a:rPr lang="en-US" altLang="zh-CN" dirty="0"/>
              <a:t>ID</a:t>
            </a:r>
            <a:r>
              <a:rPr lang="zh-CN" altLang="zh-CN" dirty="0"/>
              <a:t>，并到</a:t>
            </a:r>
            <a:r>
              <a:rPr lang="en-US" altLang="zh-CN" dirty="0"/>
              <a:t>family</a:t>
            </a:r>
            <a:r>
              <a:rPr lang="zh-CN" altLang="zh-CN" dirty="0"/>
              <a:t>中获取数据，然后展现到右侧的详细信息栏中。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06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9BCE6-29B2-4CE1-A75A-A17D6198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b="1" dirty="0" err="1"/>
              <a:t>toolwidget</a:t>
            </a:r>
            <a:r>
              <a:rPr lang="zh-CN" altLang="zh-CN" b="1" dirty="0"/>
              <a:t>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856B0-5E3A-4EE4-B635-7276F6EB5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是指窗口右侧的工件栏，用来展示不同的功能界面</a:t>
            </a:r>
          </a:p>
          <a:p>
            <a:endParaRPr lang="zh-CN" altLang="en-US" dirty="0"/>
          </a:p>
        </p:txBody>
      </p:sp>
      <p:pic>
        <p:nvPicPr>
          <p:cNvPr id="10242" name="图片 1">
            <a:extLst>
              <a:ext uri="{FF2B5EF4-FFF2-40B4-BE49-F238E27FC236}">
                <a16:creationId xmlns:a16="http://schemas.microsoft.com/office/drawing/2014/main" id="{1A6F5425-2242-462D-9839-0B2A7E4DF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2479675"/>
            <a:ext cx="1463675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1">
            <a:extLst>
              <a:ext uri="{FF2B5EF4-FFF2-40B4-BE49-F238E27FC236}">
                <a16:creationId xmlns:a16="http://schemas.microsoft.com/office/drawing/2014/main" id="{83E64DBD-3249-4090-BEF4-51FD0783D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2479675"/>
            <a:ext cx="1670050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1">
            <a:extLst>
              <a:ext uri="{FF2B5EF4-FFF2-40B4-BE49-F238E27FC236}">
                <a16:creationId xmlns:a16="http://schemas.microsoft.com/office/drawing/2014/main" id="{A8AB38EA-988A-4CCB-9E9F-A7558DE2A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72" y="2479675"/>
            <a:ext cx="2198687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02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9BCE6-29B2-4CE1-A75A-A17D6198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b="1" dirty="0" err="1"/>
              <a:t>toolwidget</a:t>
            </a:r>
            <a:r>
              <a:rPr lang="zh-CN" altLang="zh-CN" b="1" dirty="0"/>
              <a:t>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856B0-5E3A-4EE4-B635-7276F6EB5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其实现主要主要是通过</a:t>
            </a:r>
            <a:r>
              <a:rPr lang="en-US" altLang="zh-CN" dirty="0"/>
              <a:t>QT</a:t>
            </a:r>
            <a:r>
              <a:rPr lang="zh-CN" altLang="zh-CN" dirty="0"/>
              <a:t>的</a:t>
            </a:r>
            <a:r>
              <a:rPr lang="en-US" altLang="zh-CN" dirty="0"/>
              <a:t>UI</a:t>
            </a:r>
            <a:r>
              <a:rPr lang="zh-CN" altLang="zh-CN" dirty="0"/>
              <a:t>界面设计，通过合理地布局展现数据。</a:t>
            </a:r>
          </a:p>
          <a:p>
            <a:r>
              <a:rPr lang="zh-CN" altLang="en-US" dirty="0"/>
              <a:t>他还包含了</a:t>
            </a:r>
            <a:r>
              <a:rPr lang="en-US" altLang="zh-CN" dirty="0" err="1"/>
              <a:t>addMember</a:t>
            </a:r>
            <a:r>
              <a:rPr lang="zh-CN" altLang="zh-CN" dirty="0"/>
              <a:t>窗口的对象，在添加子女或伴侣时，可以进行</a:t>
            </a:r>
            <a:r>
              <a:rPr lang="en-US" altLang="zh-CN" dirty="0"/>
              <a:t>show</a:t>
            </a:r>
            <a:r>
              <a:rPr lang="zh-CN" altLang="zh-CN" dirty="0"/>
              <a:t>，然后弹出</a:t>
            </a:r>
            <a:r>
              <a:rPr lang="en-US" altLang="zh-CN" dirty="0" err="1"/>
              <a:t>addMember</a:t>
            </a:r>
            <a:r>
              <a:rPr lang="zh-CN" altLang="zh-CN" dirty="0"/>
              <a:t>的窗口，来给用户进行添加成员的信息输入。</a:t>
            </a:r>
          </a:p>
          <a:p>
            <a:r>
              <a:rPr lang="zh-CN" altLang="en-US" dirty="0"/>
              <a:t>① </a:t>
            </a:r>
            <a:r>
              <a:rPr lang="zh-CN" altLang="zh-CN" dirty="0"/>
              <a:t>详细信息界面：添加子女和添加伴侣按钮，点击后也是根据</a:t>
            </a:r>
            <a:r>
              <a:rPr lang="en-US" altLang="zh-CN" dirty="0"/>
              <a:t>connect</a:t>
            </a:r>
            <a:r>
              <a:rPr lang="zh-CN" altLang="zh-CN" dirty="0"/>
              <a:t>，实现弹出填写新成员信息的窗口。同时如果没有在表格中点击成员信息，将会让按钮不可点击；如果某成员已经有伴侣，添加伴侣也将不可点击；如果是女儿成员，两个按钮都不可点击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405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9BCE6-29B2-4CE1-A75A-A17D6198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b="1" dirty="0" err="1"/>
              <a:t>toolwidget</a:t>
            </a:r>
            <a:r>
              <a:rPr lang="zh-CN" altLang="zh-CN" b="1" dirty="0"/>
              <a:t>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856B0-5E3A-4EE4-B635-7276F6EB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71650"/>
            <a:ext cx="9603275" cy="4352924"/>
          </a:xfrm>
        </p:spPr>
        <p:txBody>
          <a:bodyPr>
            <a:normAutofit/>
          </a:bodyPr>
          <a:lstStyle/>
          <a:p>
            <a:r>
              <a:rPr lang="zh-CN" altLang="en-US" dirty="0"/>
              <a:t>① </a:t>
            </a:r>
            <a:r>
              <a:rPr lang="zh-CN" altLang="zh-CN" dirty="0"/>
              <a:t>详细信息界面：</a:t>
            </a:r>
            <a:endParaRPr lang="en-US" altLang="zh-CN" dirty="0"/>
          </a:p>
          <a:p>
            <a:r>
              <a:rPr lang="zh-CN" altLang="zh-CN" dirty="0"/>
              <a:t>添加子女和添加伴侣按钮，点击后也是根据</a:t>
            </a:r>
            <a:r>
              <a:rPr lang="en-US" altLang="zh-CN" dirty="0"/>
              <a:t>connect</a:t>
            </a:r>
            <a:r>
              <a:rPr lang="zh-CN" altLang="zh-CN" dirty="0"/>
              <a:t>，实现弹出填写新成员信息的窗口。同时如果没有在表格中点击成员信息，将会让按钮不可点击；如果某成员已经有伴侣，添加伴侣也将不可点击；如果是女儿成员，两个按钮都不可点击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同时详细信息界面支持直接修改各项成员信息，在修改后，点击保存即可，如果输入格式有误（比如文本标签为空），则不会保存结果，并弹出提示消息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点击添加按钮后，再点确定，会将在</a:t>
            </a:r>
            <a:r>
              <a:rPr lang="en-US" altLang="zh-CN" dirty="0" err="1"/>
              <a:t>addMember</a:t>
            </a:r>
            <a:r>
              <a:rPr lang="zh-CN" altLang="zh-CN" dirty="0"/>
              <a:t>中的信息整合成一个字符串数组，然后返回到</a:t>
            </a:r>
            <a:r>
              <a:rPr lang="en-US" altLang="zh-CN" dirty="0" err="1"/>
              <a:t>toolWidget</a:t>
            </a:r>
            <a:r>
              <a:rPr lang="zh-CN" altLang="zh-CN" dirty="0"/>
              <a:t>，调用</a:t>
            </a:r>
            <a:r>
              <a:rPr lang="en-US" altLang="zh-CN" dirty="0"/>
              <a:t>family</a:t>
            </a:r>
            <a:r>
              <a:rPr lang="zh-CN" altLang="zh-CN" dirty="0"/>
              <a:t>的</a:t>
            </a:r>
            <a:r>
              <a:rPr lang="en-US" altLang="zh-CN" dirty="0" err="1"/>
              <a:t>addMember</a:t>
            </a:r>
            <a:r>
              <a:rPr lang="zh-CN" altLang="zh-CN" dirty="0"/>
              <a:t>函数，就能实现成员的添加了。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103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9BCE6-29B2-4CE1-A75A-A17D6198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b="1" dirty="0" err="1"/>
              <a:t>toolwidget</a:t>
            </a:r>
            <a:r>
              <a:rPr lang="zh-CN" altLang="zh-CN" b="1" dirty="0"/>
              <a:t>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856B0-5E3A-4EE4-B635-7276F6EB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71650"/>
            <a:ext cx="9603275" cy="43529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②</a:t>
            </a:r>
            <a:r>
              <a:rPr lang="zh-CN" altLang="zh-CN" dirty="0"/>
              <a:t>按亲戚关系查询界面：</a:t>
            </a:r>
            <a:endParaRPr lang="en-US" altLang="zh-CN" dirty="0"/>
          </a:p>
          <a:p>
            <a:r>
              <a:rPr lang="zh-CN" altLang="zh-CN" dirty="0"/>
              <a:t>首先先获取选择栏中选择的亲戚类型，连同</a:t>
            </a:r>
            <a:r>
              <a:rPr lang="en-US" altLang="zh-CN" dirty="0" err="1"/>
              <a:t>Detail_ID</a:t>
            </a:r>
            <a:r>
              <a:rPr lang="zh-CN" altLang="zh-CN" dirty="0"/>
              <a:t>一起传给</a:t>
            </a:r>
            <a:r>
              <a:rPr lang="en-US" altLang="zh-CN" dirty="0"/>
              <a:t>family</a:t>
            </a:r>
            <a:r>
              <a:rPr lang="zh-CN" altLang="zh-CN" dirty="0"/>
              <a:t>的</a:t>
            </a:r>
            <a:r>
              <a:rPr lang="en-US" altLang="zh-CN" dirty="0" err="1"/>
              <a:t>searchRelation</a:t>
            </a:r>
            <a:r>
              <a:rPr lang="zh-CN" altLang="zh-CN" dirty="0"/>
              <a:t>函数，获取返回的成员</a:t>
            </a:r>
            <a:r>
              <a:rPr lang="en-US" altLang="zh-CN" dirty="0"/>
              <a:t>ID</a:t>
            </a:r>
            <a:r>
              <a:rPr lang="zh-CN" altLang="zh-CN" dirty="0"/>
              <a:t>数组，然后填充到该页面的表格中。</a:t>
            </a:r>
            <a:endParaRPr lang="en-US" altLang="zh-CN" dirty="0"/>
          </a:p>
          <a:p>
            <a:pPr lvl="0"/>
            <a:r>
              <a:rPr lang="zh-CN" altLang="en-US" dirty="0"/>
              <a:t>③</a:t>
            </a:r>
            <a:r>
              <a:rPr lang="zh-CN" altLang="zh-CN" dirty="0"/>
              <a:t>按关键字搜索：</a:t>
            </a:r>
            <a:endParaRPr lang="en-US" altLang="zh-CN" dirty="0"/>
          </a:p>
          <a:p>
            <a:pPr lvl="0"/>
            <a:r>
              <a:rPr lang="zh-CN" altLang="zh-CN" dirty="0"/>
              <a:t>原理和按亲戚关系搜索差不多。如果是姓名、职业、生平事迹，则获取关键字类型</a:t>
            </a:r>
            <a:r>
              <a:rPr lang="en-US" altLang="zh-CN" dirty="0"/>
              <a:t>kind</a:t>
            </a:r>
            <a:r>
              <a:rPr lang="zh-CN" altLang="zh-CN" dirty="0"/>
              <a:t>和</a:t>
            </a:r>
            <a:r>
              <a:rPr lang="en-US" altLang="zh-CN" dirty="0"/>
              <a:t>keyword</a:t>
            </a:r>
            <a:r>
              <a:rPr lang="zh-CN" altLang="zh-CN" dirty="0"/>
              <a:t>栏中的关键字，传入到</a:t>
            </a:r>
            <a:r>
              <a:rPr lang="en-US" altLang="zh-CN" dirty="0"/>
              <a:t>family</a:t>
            </a:r>
            <a:r>
              <a:rPr lang="zh-CN" altLang="zh-CN" dirty="0"/>
              <a:t>的</a:t>
            </a:r>
            <a:r>
              <a:rPr lang="en-US" altLang="zh-CN" dirty="0" err="1"/>
              <a:t>keywordSearch</a:t>
            </a:r>
            <a:r>
              <a:rPr lang="zh-CN" altLang="zh-CN" dirty="0"/>
              <a:t>中，接收返回的符合条件的数组，并添加到表格中；如果是出生日期和学历，则只支持具体搜索，利用</a:t>
            </a:r>
            <a:r>
              <a:rPr lang="en-US" altLang="zh-CN" dirty="0"/>
              <a:t>family</a:t>
            </a:r>
            <a:r>
              <a:rPr lang="zh-CN" altLang="zh-CN" dirty="0"/>
              <a:t>中的</a:t>
            </a:r>
            <a:r>
              <a:rPr lang="en-US" altLang="zh-CN" dirty="0" err="1"/>
              <a:t>QMultiMap</a:t>
            </a:r>
            <a:r>
              <a:rPr lang="zh-CN" altLang="zh-CN" dirty="0"/>
              <a:t>中存储的键值对，获取成员</a:t>
            </a:r>
            <a:r>
              <a:rPr lang="en-US" altLang="zh-CN" dirty="0"/>
              <a:t>ID</a:t>
            </a:r>
            <a:r>
              <a:rPr lang="zh-CN" altLang="zh-CN" dirty="0"/>
              <a:t>，并返回，同理展示。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zh-CN" altLang="en-US" dirty="0"/>
              <a:t>④</a:t>
            </a:r>
            <a:r>
              <a:rPr lang="zh-CN" altLang="zh-CN" dirty="0"/>
              <a:t>统计数据展示：</a:t>
            </a:r>
            <a:endParaRPr lang="en-US" altLang="zh-CN" dirty="0"/>
          </a:p>
          <a:p>
            <a:r>
              <a:rPr lang="zh-CN" altLang="zh-CN" dirty="0"/>
              <a:t>通过不同的统计容器中存储的</a:t>
            </a:r>
            <a:r>
              <a:rPr lang="en-US" altLang="zh-CN" dirty="0"/>
              <a:t>key-value</a:t>
            </a:r>
            <a:r>
              <a:rPr lang="zh-CN" altLang="zh-CN" dirty="0"/>
              <a:t>对，直接遍历打印其内容即可，这里包括了男女人数，即不同学历的人数统计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647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9BCE6-29B2-4CE1-A75A-A17D6198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b="1" dirty="0" err="1"/>
              <a:t>toolwidget</a:t>
            </a:r>
            <a:r>
              <a:rPr lang="zh-CN" altLang="zh-CN" b="1" dirty="0"/>
              <a:t>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856B0-5E3A-4EE4-B635-7276F6EB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71650"/>
            <a:ext cx="9603275" cy="4352924"/>
          </a:xfrm>
        </p:spPr>
        <p:txBody>
          <a:bodyPr>
            <a:normAutofit/>
          </a:bodyPr>
          <a:lstStyle/>
          <a:p>
            <a:r>
              <a:rPr lang="zh-CN" altLang="zh-CN" dirty="0"/>
              <a:t>三种主要功能都设置有清空函数，比如在</a:t>
            </a:r>
            <a:r>
              <a:rPr lang="en-US" altLang="zh-CN" dirty="0" err="1"/>
              <a:t>displayWidget</a:t>
            </a:r>
            <a:r>
              <a:rPr lang="zh-CN" altLang="zh-CN" dirty="0"/>
              <a:t>中切换人后，监听到切换信号，就会对界面的</a:t>
            </a:r>
            <a:r>
              <a:rPr lang="en-US" altLang="zh-CN" dirty="0" err="1"/>
              <a:t>ui</a:t>
            </a:r>
            <a:r>
              <a:rPr lang="zh-CN" altLang="zh-CN" dirty="0"/>
              <a:t>控件进行清空，防止删除某个成员后，搜索表格中还存在该人的信息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其实现主要主要是通过</a:t>
            </a:r>
            <a:r>
              <a:rPr lang="en-US" altLang="zh-CN" dirty="0"/>
              <a:t>QT</a:t>
            </a:r>
            <a:r>
              <a:rPr lang="zh-CN" altLang="zh-CN" dirty="0"/>
              <a:t>的</a:t>
            </a:r>
            <a:r>
              <a:rPr lang="en-US" altLang="zh-CN" dirty="0"/>
              <a:t>UI</a:t>
            </a:r>
            <a:r>
              <a:rPr lang="zh-CN" altLang="zh-CN" dirty="0"/>
              <a:t>界面设计，通过合理地布局展现数据。</a:t>
            </a:r>
          </a:p>
          <a:p>
            <a:r>
              <a:rPr lang="zh-CN" altLang="en-US" dirty="0"/>
              <a:t>他还包含了</a:t>
            </a:r>
            <a:r>
              <a:rPr lang="en-US" altLang="zh-CN" dirty="0" err="1"/>
              <a:t>addMember</a:t>
            </a:r>
            <a:r>
              <a:rPr lang="zh-CN" altLang="zh-CN" dirty="0"/>
              <a:t>窗口的对象，在添加子女或伴侣时，可以进行</a:t>
            </a:r>
            <a:r>
              <a:rPr lang="en-US" altLang="zh-CN" dirty="0"/>
              <a:t>show</a:t>
            </a:r>
            <a:r>
              <a:rPr lang="zh-CN" altLang="zh-CN" dirty="0"/>
              <a:t>，然后弹出</a:t>
            </a:r>
            <a:r>
              <a:rPr lang="en-US" altLang="zh-CN" dirty="0" err="1"/>
              <a:t>addMember</a:t>
            </a:r>
            <a:r>
              <a:rPr lang="zh-CN" altLang="zh-CN" dirty="0"/>
              <a:t>的窗口，来给用户进行添加成员的信息输入。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28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8EC36-9C72-45D8-BFB9-803BF213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</a:t>
            </a:r>
            <a:r>
              <a:rPr lang="zh-CN" altLang="en-US" b="1" dirty="0"/>
              <a:t>、</a:t>
            </a:r>
            <a:r>
              <a:rPr lang="en-US" altLang="zh-CN" b="1" dirty="0" err="1"/>
              <a:t>addMember</a:t>
            </a:r>
            <a:r>
              <a:rPr lang="zh-CN" altLang="zh-CN" b="1" dirty="0"/>
              <a:t>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B42B2-D9A9-4827-96CB-98F4FE17E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该部分的设计较为简单，他是作为一个子窗口长期存在于</a:t>
            </a:r>
            <a:r>
              <a:rPr lang="en-US" altLang="zh-CN" dirty="0" err="1"/>
              <a:t>toolWidget</a:t>
            </a:r>
            <a:r>
              <a:rPr lang="zh-CN" altLang="zh-CN" dirty="0"/>
              <a:t>中的，其功能就是单击后弹出窗口，给用户填写信息。根据输入信息返回字符串数组。也有内含输入格式错误检测。并且在每次保存成功后，都会将页面清空，重复利用，下次继续使用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541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05BF0-CA02-4F62-88A3-1DCDC1FD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</a:t>
            </a:r>
            <a:r>
              <a:rPr lang="zh-CN" altLang="zh-CN" b="1" dirty="0"/>
              <a:t>、</a:t>
            </a:r>
            <a:r>
              <a:rPr lang="en-US" altLang="zh-CN" b="1" dirty="0" err="1"/>
              <a:t>showTree</a:t>
            </a:r>
            <a:r>
              <a:rPr lang="zh-CN" altLang="zh-CN" b="1" dirty="0"/>
              <a:t>：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C2404-D682-4554-BCE3-21D1D028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zh-CN" altLang="zh-CN" dirty="0"/>
              <a:t>该窗口是作为一个子窗口长期存在于</a:t>
            </a:r>
            <a:r>
              <a:rPr lang="en-US" altLang="zh-CN" dirty="0" err="1"/>
              <a:t>mainWindow</a:t>
            </a:r>
            <a:r>
              <a:rPr lang="zh-CN" altLang="zh-CN" dirty="0"/>
              <a:t>中的，通过功能目录中的展示家族树来控制其打开，他的作用就是通过目录的方式展示家族树。</a:t>
            </a:r>
          </a:p>
          <a:p>
            <a:r>
              <a:rPr lang="zh-CN" altLang="zh-CN" dirty="0"/>
              <a:t>实现目录的控件是</a:t>
            </a:r>
            <a:r>
              <a:rPr lang="en-US" altLang="zh-CN" dirty="0" err="1"/>
              <a:t>QTreeWidget</a:t>
            </a:r>
            <a:r>
              <a:rPr lang="zh-CN" altLang="zh-CN" dirty="0"/>
              <a:t>，首先添加祖宗节点的</a:t>
            </a:r>
            <a:r>
              <a:rPr lang="en-US" altLang="zh-CN" dirty="0" err="1"/>
              <a:t>QTreeWidgetItem</a:t>
            </a:r>
            <a:r>
              <a:rPr lang="zh-CN" altLang="zh-CN" dirty="0"/>
              <a:t>，然后再调用</a:t>
            </a:r>
            <a:r>
              <a:rPr lang="en-US" altLang="zh-CN" dirty="0" err="1"/>
              <a:t>showTheTree</a:t>
            </a:r>
            <a:r>
              <a:rPr lang="zh-CN" altLang="zh-CN" dirty="0"/>
              <a:t>，来添加儿子节点到控件上。这里因为添加子节点需要用到父元素，因此这里使用了递归，通过参数把自己传递到子节点的添加函数，方便让子节点找到父亲，从而添加。具体添加算法如下</a:t>
            </a:r>
            <a:r>
              <a:rPr lang="zh-CN" altLang="en-US" dirty="0"/>
              <a:t>：</a:t>
            </a:r>
          </a:p>
        </p:txBody>
      </p:sp>
      <p:pic>
        <p:nvPicPr>
          <p:cNvPr id="11267" name="图片 1">
            <a:extLst>
              <a:ext uri="{FF2B5EF4-FFF2-40B4-BE49-F238E27FC236}">
                <a16:creationId xmlns:a16="http://schemas.microsoft.com/office/drawing/2014/main" id="{528473D7-EA6A-48F4-A5B2-E697B64AD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030" y="3997907"/>
            <a:ext cx="3763824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69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35A3B-E169-454F-AA88-C75D8B0F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EAC85-B4B5-4F18-9E51-FBC674B4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88838"/>
            <a:ext cx="9603275" cy="3450613"/>
          </a:xfrm>
        </p:spPr>
        <p:txBody>
          <a:bodyPr/>
          <a:lstStyle/>
          <a:p>
            <a:r>
              <a:rPr lang="zh-CN" altLang="en-US" dirty="0"/>
              <a:t>新建、打开文档功能</a:t>
            </a:r>
            <a:r>
              <a:rPr lang="en-US" altLang="zh-CN" dirty="0"/>
              <a:t>				</a:t>
            </a:r>
            <a:r>
              <a:rPr lang="zh-CN" altLang="en-US" dirty="0"/>
              <a:t>点击左侧表格查看成员信息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	</a:t>
            </a:r>
            <a:r>
              <a:rPr lang="zh-CN" altLang="en-US" dirty="0"/>
              <a:t>（可以直接在右侧修改，修改后点击保存）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37062D-BFA7-4666-B238-302B42A4C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67" y="2764332"/>
            <a:ext cx="4714621" cy="35920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D42E4B8-3AA1-42FB-BD6C-CBE9C406F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91" y="2972014"/>
            <a:ext cx="4984656" cy="379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8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35A3B-E169-454F-AA88-C75D8B0F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EAC85-B4B5-4F18-9E51-FBC674B4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88838"/>
            <a:ext cx="9603275" cy="3450613"/>
          </a:xfrm>
        </p:spPr>
        <p:txBody>
          <a:bodyPr/>
          <a:lstStyle/>
          <a:p>
            <a:r>
              <a:rPr lang="zh-CN" altLang="en-US" dirty="0"/>
              <a:t>添加成员功能</a:t>
            </a:r>
            <a:r>
              <a:rPr lang="en-US" altLang="zh-CN" dirty="0"/>
              <a:t>				</a:t>
            </a:r>
            <a:r>
              <a:rPr lang="zh-CN" altLang="en-US" dirty="0"/>
              <a:t>删除功能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（点击添加子女</a:t>
            </a:r>
            <a:r>
              <a:rPr lang="en-US" altLang="zh-CN" dirty="0"/>
              <a:t>/</a:t>
            </a:r>
            <a:r>
              <a:rPr lang="zh-CN" altLang="en-US" dirty="0"/>
              <a:t>伴侣）</a:t>
            </a:r>
            <a:r>
              <a:rPr lang="en-US" altLang="zh-CN" dirty="0"/>
              <a:t>		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CEDE85-9D05-495F-BC77-28C41D1B2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072" y="2448013"/>
            <a:ext cx="5423927" cy="41325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02A162-4F3E-447D-A45A-70666230B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66" y="2940423"/>
            <a:ext cx="4624107" cy="35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EB52C-CBBF-4263-8366-829FB4FE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B86CD-7655-48F7-85A9-C8F48300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按亲戚关系查询功能：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7F1C13-3071-462A-B8D1-89F7BDA6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97" y="2930261"/>
            <a:ext cx="4809846" cy="26559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AF5D5E-24A6-4EDF-972A-34EC59781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405" y="2955715"/>
            <a:ext cx="5432583" cy="275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5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EB52C-CBBF-4263-8366-829FB4FE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B86CD-7655-48F7-85A9-C8F48300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信息搜索功能（模糊搜索）：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CE477D-2E17-4053-854D-D8478B8E8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3" y="2781232"/>
            <a:ext cx="5549152" cy="27131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DACBDF-34D1-4071-9BA2-871CC94CD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567" y="2753181"/>
            <a:ext cx="6283160" cy="27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9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C8196-7D7E-4385-AE91-2E36855F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90431-4D14-468C-8AAE-E2AB56DB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信息统计：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2B84B-E504-4415-AB71-1B37A4DB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918" y="702021"/>
            <a:ext cx="6553341" cy="49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0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D3C17-57F4-4FD0-B15F-401B8C3F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3767A-96C8-46F3-ADF5-A41D90672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展示家族树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CD56A1-C354-4D92-A9E0-21403DDBA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91" y="1472131"/>
            <a:ext cx="5657010" cy="43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2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7FE46-9DE5-40A3-87AA-F8490380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4AD8A-B285-4042-84BC-4A856E56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将家族信息保存至本地：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2228B8-04E8-4D12-B09D-C59B96A9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317" y="1853754"/>
            <a:ext cx="6232104" cy="43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7102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2322</Words>
  <Application>Microsoft Office PowerPoint</Application>
  <PresentationFormat>宽屏</PresentationFormat>
  <Paragraphs>106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Gill Sans MT</vt:lpstr>
      <vt:lpstr>画廊</vt:lpstr>
      <vt:lpstr>家谱管理系统</vt:lpstr>
      <vt:lpstr>系统简介：</vt:lpstr>
      <vt:lpstr>功能展示：</vt:lpstr>
      <vt:lpstr>功能展示：</vt:lpstr>
      <vt:lpstr>功能展示：</vt:lpstr>
      <vt:lpstr>功能展示：</vt:lpstr>
      <vt:lpstr>功能展示</vt:lpstr>
      <vt:lpstr>功能展示</vt:lpstr>
      <vt:lpstr>功能展示</vt:lpstr>
      <vt:lpstr>系统的组成：</vt:lpstr>
      <vt:lpstr>各个组成之间的关系</vt:lpstr>
      <vt:lpstr>1、treedata</vt:lpstr>
      <vt:lpstr>Tree中的成员函数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Tree中的成员变量</vt:lpstr>
      <vt:lpstr>2、mainWindow：</vt:lpstr>
      <vt:lpstr>3、displaywidget：</vt:lpstr>
      <vt:lpstr>4、toolwidget：</vt:lpstr>
      <vt:lpstr>4、toolwidget：</vt:lpstr>
      <vt:lpstr>4、toolwidget：</vt:lpstr>
      <vt:lpstr>4、toolwidget：</vt:lpstr>
      <vt:lpstr>4、toolwidget：</vt:lpstr>
      <vt:lpstr>5、addMember：</vt:lpstr>
      <vt:lpstr>6、showTree：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家谱管理系统</dc:title>
  <dc:creator>震</dc:creator>
  <cp:lastModifiedBy>震</cp:lastModifiedBy>
  <cp:revision>11</cp:revision>
  <dcterms:created xsi:type="dcterms:W3CDTF">2022-04-23T07:39:19Z</dcterms:created>
  <dcterms:modified xsi:type="dcterms:W3CDTF">2022-04-23T08:19:10Z</dcterms:modified>
</cp:coreProperties>
</file>