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e4ca452a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e4ca452a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e4ca452a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e4ca452a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e4ca452a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e4ca452a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0ad41f1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0ad41f1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f340330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f340330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20 - Guia 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Enunciado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75" y="1456750"/>
            <a:ext cx="8415876" cy="24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5" y="548600"/>
            <a:ext cx="9005150" cy="36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a)Ejemplo de </a:t>
            </a:r>
            <a:r>
              <a:rPr lang="es"/>
              <a:t>aplicación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0" y="1017725"/>
            <a:ext cx="9144000" cy="3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Supongamos que queremos sumar dos </a:t>
            </a:r>
            <a:r>
              <a:rPr lang="es"/>
              <a:t>números</a:t>
            </a:r>
            <a:r>
              <a:rPr lang="es"/>
              <a:t> de 64 bits en una arquitectura de 32 bits. Como no se puede hacer directamente, lo </a:t>
            </a:r>
            <a:r>
              <a:rPr lang="es"/>
              <a:t>hacemos por partes:</a:t>
            </a:r>
            <a:r>
              <a:rPr lang="es"/>
              <a:t> ab y cd son los dos </a:t>
            </a:r>
            <a:r>
              <a:rPr lang="es"/>
              <a:t>números</a:t>
            </a:r>
            <a:r>
              <a:rPr lang="es"/>
              <a:t> divididos en dos partes.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Suponiendo: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%r1→ 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%r2→ 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%r3→ 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%r4 → 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addcc %r2,%r4</a:t>
            </a:r>
            <a:r>
              <a:rPr lang="es"/>
              <a:t>,%r6</a:t>
            </a:r>
            <a:r>
              <a:rPr lang="es"/>
              <a:t> → suma los 32 bits </a:t>
            </a:r>
            <a:r>
              <a:rPr lang="es"/>
              <a:t>menos</a:t>
            </a:r>
            <a:r>
              <a:rPr lang="es"/>
              <a:t> significativos primero y cambia los flags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addxcc %r1,%r3,%r5 → suma los 32 bits </a:t>
            </a:r>
            <a:r>
              <a:rPr lang="es"/>
              <a:t>más</a:t>
            </a:r>
            <a:r>
              <a:rPr lang="es"/>
              <a:t> significativos y </a:t>
            </a:r>
            <a:r>
              <a:rPr lang="es"/>
              <a:t>también</a:t>
            </a:r>
            <a:r>
              <a:rPr lang="es"/>
              <a:t> el carry anterior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908900" y="3099325"/>
            <a:ext cx="93000" cy="572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908900" y="2285400"/>
            <a:ext cx="93000" cy="572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1221325" y="2263950"/>
            <a:ext cx="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 </a:t>
            </a:r>
            <a:r>
              <a:rPr lang="es"/>
              <a:t>número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1300050" y="3042925"/>
            <a:ext cx="86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segundo </a:t>
            </a:r>
            <a:r>
              <a:rPr lang="es"/>
              <a:t>número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4443750" y="2306900"/>
            <a:ext cx="56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%r5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%r6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4970500" y="2436200"/>
            <a:ext cx="93000" cy="572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5249350" y="2571750"/>
            <a:ext cx="10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b)Agregar ADDXCC a la lista de instrucciones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Tenemos que definir las microinstrucciones necesarias que </a:t>
            </a:r>
            <a:r>
              <a:rPr lang="es"/>
              <a:t>irán</a:t>
            </a:r>
            <a:r>
              <a:rPr lang="es"/>
              <a:t> en la ROM para poder ejecutar esta </a:t>
            </a:r>
            <a:r>
              <a:rPr lang="es"/>
              <a:t>instrucción</a:t>
            </a:r>
            <a:r>
              <a:rPr lang="es"/>
              <a:t> SPARC en nuestra arquitectura ARC.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Primero calculamos la </a:t>
            </a:r>
            <a:r>
              <a:rPr b="1" lang="es"/>
              <a:t>dirección</a:t>
            </a:r>
            <a:r>
              <a:rPr lang="es"/>
              <a:t> donde </a:t>
            </a:r>
            <a:r>
              <a:rPr lang="es"/>
              <a:t>empezará</a:t>
            </a:r>
            <a:r>
              <a:rPr lang="es"/>
              <a:t> el set de microinstrucciones, sabiendo el op3.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875" y="3071375"/>
            <a:ext cx="4278950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3421275" y="3891100"/>
            <a:ext cx="635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op</a:t>
            </a:r>
            <a:endParaRPr sz="2500"/>
          </a:p>
        </p:txBody>
      </p:sp>
      <p:sp>
        <p:nvSpPr>
          <p:cNvPr id="89" name="Google Shape;89;p17"/>
          <p:cNvSpPr txBox="1"/>
          <p:nvPr/>
        </p:nvSpPr>
        <p:spPr>
          <a:xfrm>
            <a:off x="4572000" y="3898900"/>
            <a:ext cx="77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op3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215425"/>
            <a:ext cx="8520600" cy="43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1612: R[temp0] = ADD[R[0],R[0]]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IF C=1 then GOTO 1614;  //Si hubo un carry anterior salta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1613: AND[R[0],R[0]] GOTO 1615; //No hubo un carry anterior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1614: R[temp0] = INC[R[temp0]];  //Sumo el carry en temp0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1615: R[temp1] = SEXT13[R[IR]]  //Extiende el signo del campo simm13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  IF R[IR[13]] then GOTO 1617; //Si está en modo inmediato salta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1616: R[rd] = ADDCC[R[rs1],R[rs2]]  // Suma “normal”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	GOTO 1618;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1617: R[rd] = ADDCC[R[rs1],R[temp1]]; //Suma cte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1618: R[rd] = ADDCC[R[rd],R[temp0]] //Suma el carry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	GOTO 2047;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