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7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70D6-0F1B-42D5-AADE-7D5325068420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C7D0-2E15-48F2-B84B-B40F22BB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5410" y="2526632"/>
            <a:ext cx="4836695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Transportation Simulation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5410" y="862264"/>
            <a:ext cx="4836695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flipV="1">
            <a:off x="6003758" y="1981201"/>
            <a:ext cx="0" cy="545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00148" y="2526632"/>
            <a:ext cx="2398295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Transportation Data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8422105" y="3086101"/>
            <a:ext cx="77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72099" y="4772526"/>
            <a:ext cx="180473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PPM Image Parser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6274467" y="3645569"/>
            <a:ext cx="1" cy="1126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85410" y="4772526"/>
            <a:ext cx="1191126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 Parse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0"/>
          </p:cNvCxnSpPr>
          <p:nvPr/>
        </p:nvCxnSpPr>
        <p:spPr>
          <a:xfrm flipV="1">
            <a:off x="4180973" y="3645568"/>
            <a:ext cx="0" cy="1126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  <a:endCxn id="17" idx="3"/>
          </p:cNvCxnSpPr>
          <p:nvPr/>
        </p:nvCxnSpPr>
        <p:spPr>
          <a:xfrm flipH="1">
            <a:off x="4776536" y="5331995"/>
            <a:ext cx="5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29654" y="2526631"/>
            <a:ext cx="1957137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Input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  <a:endCxn id="4" idx="1"/>
          </p:cNvCxnSpPr>
          <p:nvPr/>
        </p:nvCxnSpPr>
        <p:spPr>
          <a:xfrm>
            <a:off x="2586791" y="3086100"/>
            <a:ext cx="998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43798" y="4772526"/>
            <a:ext cx="1191126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Blending Bill Boards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>
            <a:off x="8139361" y="3645568"/>
            <a:ext cx="0" cy="112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  <a:endCxn id="13" idx="3"/>
          </p:cNvCxnSpPr>
          <p:nvPr/>
        </p:nvCxnSpPr>
        <p:spPr>
          <a:xfrm flipH="1">
            <a:off x="7176836" y="5331995"/>
            <a:ext cx="366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1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Feild</dc:creator>
  <cp:lastModifiedBy>Alexander Feild</cp:lastModifiedBy>
  <cp:revision>2</cp:revision>
  <dcterms:created xsi:type="dcterms:W3CDTF">2015-12-09T00:20:04Z</dcterms:created>
  <dcterms:modified xsi:type="dcterms:W3CDTF">2015-12-09T00:29:10Z</dcterms:modified>
</cp:coreProperties>
</file>