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Montserrat Medium"/>
      <p:regular r:id="rId11"/>
      <p:bold r:id="rId12"/>
      <p:italic r:id="rId13"/>
      <p:boldItalic r:id="rId14"/>
    </p:embeddedFont>
    <p:embeddedFont>
      <p:font typeface="Montserrat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Medium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MontserratMedium-italic.fntdata"/><Relationship Id="rId12" Type="http://schemas.openxmlformats.org/officeDocument/2006/relationships/font" Target="fonts/Montserra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5" Type="http://schemas.openxmlformats.org/officeDocument/2006/relationships/font" Target="fonts/MontserratLight-regular.fntdata"/><Relationship Id="rId14" Type="http://schemas.openxmlformats.org/officeDocument/2006/relationships/font" Target="fonts/MontserratMedium-boldItalic.fntdata"/><Relationship Id="rId17" Type="http://schemas.openxmlformats.org/officeDocument/2006/relationships/font" Target="fonts/MontserratLight-italic.fntdata"/><Relationship Id="rId16" Type="http://schemas.openxmlformats.org/officeDocument/2006/relationships/font" Target="fonts/Montserrat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Light-boldItalic.fntdata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80000" y="1029900"/>
            <a:ext cx="18447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Sturla Bragason</a:t>
            </a:r>
            <a:endParaRPr b="1" sz="2400">
              <a:solidFill>
                <a:srgbClr val="3C3C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80000" y="3216300"/>
            <a:ext cx="17946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Senior Cloud &amp; DevOps Architect at Devoteam</a:t>
            </a:r>
            <a:endParaRPr sz="16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81800" y="1029900"/>
            <a:ext cx="18447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C3C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Technical Proficiency </a:t>
            </a:r>
            <a:endParaRPr sz="1800">
              <a:solidFill>
                <a:srgbClr val="3C3C3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81800" y="1984550"/>
            <a:ext cx="17946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Cloud &amp; DevOps Architect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Expertise in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Azure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AWS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and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Terraform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and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APIs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Open-Source Advocate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Championing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transparency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agility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and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innovation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</a:t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Containers Specialist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Linux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and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scalable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infrastructure.</a:t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CI/CD Strategist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Agile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and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robust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deployments.</a:t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86725" y="1029900"/>
            <a:ext cx="18447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C3C3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Leadership &amp; Collaboration</a:t>
            </a:r>
            <a:endParaRPr sz="1800">
              <a:solidFill>
                <a:srgbClr val="3C3C3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186725" y="1984550"/>
            <a:ext cx="17946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Relationship Builder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Bridging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technical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and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non-technical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stakeholders.</a:t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Value Driver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Consistent track record of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transforming challenges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into opportunities.</a:t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Collaborative Leader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Leveraging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team synergy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for top outcomes.</a:t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Strategic Impact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Delivering </a:t>
            </a:r>
            <a:r>
              <a:rPr b="1" lang="en-GB" sz="1000">
                <a:solidFill>
                  <a:srgbClr val="3C3C3A"/>
                </a:solidFill>
                <a:latin typeface="Montserrat"/>
                <a:ea typeface="Montserrat"/>
                <a:cs typeface="Montserrat"/>
                <a:sym typeface="Montserrat"/>
              </a:rPr>
              <a:t>tangible business benefits</a:t>
            </a:r>
            <a:r>
              <a:rPr lang="en-GB" sz="1000">
                <a:solidFill>
                  <a:srgbClr val="3C3C3A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for clients.</a:t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3C3A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