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6"/>
  </p:notesMasterIdLst>
  <p:handoutMasterIdLst>
    <p:handoutMasterId r:id="rId17"/>
  </p:handout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4" autoAdjust="0"/>
    <p:restoredTop sz="94660"/>
  </p:normalViewPr>
  <p:slideViewPr>
    <p:cSldViewPr>
      <p:cViewPr>
        <p:scale>
          <a:sx n="70" d="100"/>
          <a:sy n="70" d="100"/>
        </p:scale>
        <p:origin x="-1614" y="90"/>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41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FBFA5-097D-4FD2-9482-10B699EA4A87}"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zh-CN" altLang="en-US"/>
        </a:p>
      </dgm:t>
    </dgm:pt>
    <dgm:pt modelId="{B8305C50-B654-46C1-A067-B7A08704F903}">
      <dgm:prSet phldrT="[文本]"/>
      <dgm:spPr/>
      <dgm:t>
        <a:bodyPr/>
        <a:lstStyle/>
        <a:p>
          <a:r>
            <a:rPr lang="zh-CN" altLang="en-US" dirty="0" smtClean="0"/>
            <a:t>教室管理系统</a:t>
          </a:r>
          <a:endParaRPr lang="zh-CN" altLang="en-US" dirty="0"/>
        </a:p>
      </dgm:t>
    </dgm:pt>
    <dgm:pt modelId="{32E2FEA4-2D69-41F9-941F-2A9F4CA91198}" type="parTrans" cxnId="{65AD5FB6-E22A-4D83-A2A8-617B0A4575FE}">
      <dgm:prSet/>
      <dgm:spPr/>
      <dgm:t>
        <a:bodyPr/>
        <a:lstStyle/>
        <a:p>
          <a:endParaRPr lang="zh-CN" altLang="en-US"/>
        </a:p>
      </dgm:t>
    </dgm:pt>
    <dgm:pt modelId="{375D5CA0-2419-4A50-89B8-BDCA7676BF5B}" type="sibTrans" cxnId="{65AD5FB6-E22A-4D83-A2A8-617B0A4575FE}">
      <dgm:prSet/>
      <dgm:spPr/>
      <dgm:t>
        <a:bodyPr/>
        <a:lstStyle/>
        <a:p>
          <a:endParaRPr lang="zh-CN" altLang="en-US"/>
        </a:p>
      </dgm:t>
    </dgm:pt>
    <dgm:pt modelId="{4664F3F1-3B5E-4865-8B80-4787294BCA1C}">
      <dgm:prSet phldrT="[文本]"/>
      <dgm:spPr/>
      <dgm:t>
        <a:bodyPr/>
        <a:lstStyle/>
        <a:p>
          <a:r>
            <a:rPr lang="zh-CN" altLang="en-US" dirty="0" smtClean="0"/>
            <a:t>用户管理</a:t>
          </a:r>
          <a:endParaRPr lang="zh-CN" altLang="en-US" dirty="0"/>
        </a:p>
      </dgm:t>
    </dgm:pt>
    <dgm:pt modelId="{27F833F3-0309-4788-BA0B-57FDAA58DBBA}" type="parTrans" cxnId="{F364CC5A-E32A-40C0-94F1-A90EF1C80C39}">
      <dgm:prSet/>
      <dgm:spPr/>
      <dgm:t>
        <a:bodyPr/>
        <a:lstStyle/>
        <a:p>
          <a:endParaRPr lang="zh-CN" altLang="en-US"/>
        </a:p>
      </dgm:t>
    </dgm:pt>
    <dgm:pt modelId="{8BC0DDFE-E6F6-483B-9B33-5E832FD79F65}" type="sibTrans" cxnId="{F364CC5A-E32A-40C0-94F1-A90EF1C80C39}">
      <dgm:prSet/>
      <dgm:spPr/>
      <dgm:t>
        <a:bodyPr/>
        <a:lstStyle/>
        <a:p>
          <a:endParaRPr lang="zh-CN" altLang="en-US"/>
        </a:p>
      </dgm:t>
    </dgm:pt>
    <dgm:pt modelId="{21D348B5-D032-4DCE-ABCD-FD4C4C871F80}">
      <dgm:prSet phldrT="[文本]"/>
      <dgm:spPr/>
      <dgm:t>
        <a:bodyPr/>
        <a:lstStyle/>
        <a:p>
          <a:r>
            <a:rPr lang="zh-CN" altLang="en-US" dirty="0" smtClean="0"/>
            <a:t>教室使用情况管理</a:t>
          </a:r>
          <a:endParaRPr lang="zh-CN" altLang="en-US" dirty="0"/>
        </a:p>
      </dgm:t>
    </dgm:pt>
    <dgm:pt modelId="{A913CC46-AD00-44AB-AE4D-673E5D498F3F}" type="parTrans" cxnId="{3B23F777-DEB4-45E5-849D-0B70392A1B41}">
      <dgm:prSet/>
      <dgm:spPr/>
      <dgm:t>
        <a:bodyPr/>
        <a:lstStyle/>
        <a:p>
          <a:endParaRPr lang="zh-CN" altLang="en-US"/>
        </a:p>
      </dgm:t>
    </dgm:pt>
    <dgm:pt modelId="{8DE1B1D5-A8CD-4F3B-9DE7-A7220C352B11}" type="sibTrans" cxnId="{3B23F777-DEB4-45E5-849D-0B70392A1B41}">
      <dgm:prSet/>
      <dgm:spPr/>
      <dgm:t>
        <a:bodyPr/>
        <a:lstStyle/>
        <a:p>
          <a:endParaRPr lang="zh-CN" altLang="en-US"/>
        </a:p>
      </dgm:t>
    </dgm:pt>
    <dgm:pt modelId="{02C8C62B-8244-4149-893C-F446FF04C0ED}">
      <dgm:prSet/>
      <dgm:spPr/>
      <dgm:t>
        <a:bodyPr/>
        <a:lstStyle/>
        <a:p>
          <a:r>
            <a:rPr lang="zh-CN" altLang="en-US" dirty="0" smtClean="0"/>
            <a:t>学生信息管理</a:t>
          </a:r>
          <a:endParaRPr lang="zh-CN" altLang="en-US" dirty="0"/>
        </a:p>
      </dgm:t>
    </dgm:pt>
    <dgm:pt modelId="{EBEDADD0-2EA9-4990-A32E-FA78E3C8AFA5}" type="parTrans" cxnId="{60A7D130-199F-493D-A5EB-B6D02D22ACB6}">
      <dgm:prSet/>
      <dgm:spPr/>
      <dgm:t>
        <a:bodyPr/>
        <a:lstStyle/>
        <a:p>
          <a:endParaRPr lang="zh-CN" altLang="en-US"/>
        </a:p>
      </dgm:t>
    </dgm:pt>
    <dgm:pt modelId="{D89FB373-092E-4545-8FF8-70B98375B7D2}" type="sibTrans" cxnId="{60A7D130-199F-493D-A5EB-B6D02D22ACB6}">
      <dgm:prSet/>
      <dgm:spPr/>
      <dgm:t>
        <a:bodyPr/>
        <a:lstStyle/>
        <a:p>
          <a:endParaRPr lang="zh-CN" altLang="en-US"/>
        </a:p>
      </dgm:t>
    </dgm:pt>
    <dgm:pt modelId="{A13CED2F-26BF-42E5-806B-B8352CB9DAB0}">
      <dgm:prSet/>
      <dgm:spPr/>
      <dgm:t>
        <a:bodyPr/>
        <a:lstStyle/>
        <a:p>
          <a:r>
            <a:rPr lang="zh-CN" altLang="en-US" dirty="0" smtClean="0"/>
            <a:t>管理员管理</a:t>
          </a:r>
          <a:endParaRPr lang="zh-CN" altLang="en-US" dirty="0"/>
        </a:p>
      </dgm:t>
    </dgm:pt>
    <dgm:pt modelId="{1FD917AF-735E-4465-95FC-39D10200A77A}" type="parTrans" cxnId="{E9496285-2991-4375-85CA-C418528D72B6}">
      <dgm:prSet/>
      <dgm:spPr/>
      <dgm:t>
        <a:bodyPr/>
        <a:lstStyle/>
        <a:p>
          <a:endParaRPr lang="zh-CN" altLang="en-US"/>
        </a:p>
      </dgm:t>
    </dgm:pt>
    <dgm:pt modelId="{894B644B-17F1-4BDB-A6C3-A22D6F13360B}" type="sibTrans" cxnId="{E9496285-2991-4375-85CA-C418528D72B6}">
      <dgm:prSet/>
      <dgm:spPr/>
      <dgm:t>
        <a:bodyPr/>
        <a:lstStyle/>
        <a:p>
          <a:endParaRPr lang="zh-CN" altLang="en-US"/>
        </a:p>
      </dgm:t>
    </dgm:pt>
    <dgm:pt modelId="{09397B07-6124-4A71-AEEC-0C5FF7E8599D}">
      <dgm:prSet/>
      <dgm:spPr/>
      <dgm:t>
        <a:bodyPr/>
        <a:lstStyle/>
        <a:p>
          <a:r>
            <a:rPr lang="zh-CN" altLang="en-US" dirty="0" smtClean="0"/>
            <a:t>教室预约</a:t>
          </a:r>
          <a:endParaRPr lang="zh-CN" altLang="en-US" dirty="0"/>
        </a:p>
      </dgm:t>
    </dgm:pt>
    <dgm:pt modelId="{311339D3-78B8-49BC-8922-3FF66C61A945}" type="parTrans" cxnId="{85A306FA-2FB7-4E96-AACD-C6803BB383C0}">
      <dgm:prSet/>
      <dgm:spPr/>
      <dgm:t>
        <a:bodyPr/>
        <a:lstStyle/>
        <a:p>
          <a:endParaRPr lang="zh-CN" altLang="en-US"/>
        </a:p>
      </dgm:t>
    </dgm:pt>
    <dgm:pt modelId="{0D9F1F8C-6B6E-4C64-81DD-449D03E59555}" type="sibTrans" cxnId="{85A306FA-2FB7-4E96-AACD-C6803BB383C0}">
      <dgm:prSet/>
      <dgm:spPr/>
      <dgm:t>
        <a:bodyPr/>
        <a:lstStyle/>
        <a:p>
          <a:endParaRPr lang="zh-CN" altLang="en-US"/>
        </a:p>
      </dgm:t>
    </dgm:pt>
    <dgm:pt modelId="{C8D3568A-24FE-45C6-9CB3-9E192B7E3D83}">
      <dgm:prSet/>
      <dgm:spPr/>
      <dgm:t>
        <a:bodyPr/>
        <a:lstStyle/>
        <a:p>
          <a:r>
            <a:rPr lang="zh-CN" altLang="en-US" dirty="0" smtClean="0"/>
            <a:t>教室占用情况视图</a:t>
          </a:r>
          <a:endParaRPr lang="zh-CN" altLang="en-US" dirty="0"/>
        </a:p>
      </dgm:t>
    </dgm:pt>
    <dgm:pt modelId="{B08A415E-4BD8-4CDF-8113-8628D6915904}" type="parTrans" cxnId="{9C2B9A4F-4243-44A8-9A42-F0C66B107AA7}">
      <dgm:prSet/>
      <dgm:spPr/>
      <dgm:t>
        <a:bodyPr/>
        <a:lstStyle/>
        <a:p>
          <a:endParaRPr lang="zh-CN" altLang="en-US"/>
        </a:p>
      </dgm:t>
    </dgm:pt>
    <dgm:pt modelId="{0763EAB2-67C1-4336-A756-76651957AF1C}" type="sibTrans" cxnId="{9C2B9A4F-4243-44A8-9A42-F0C66B107AA7}">
      <dgm:prSet/>
      <dgm:spPr/>
      <dgm:t>
        <a:bodyPr/>
        <a:lstStyle/>
        <a:p>
          <a:endParaRPr lang="zh-CN" altLang="en-US"/>
        </a:p>
      </dgm:t>
    </dgm:pt>
    <dgm:pt modelId="{9005F4A2-3471-4064-847F-39D59F7164FF}">
      <dgm:prSet/>
      <dgm:spPr/>
      <dgm:t>
        <a:bodyPr/>
        <a:lstStyle/>
        <a:p>
          <a:r>
            <a:rPr lang="zh-CN" altLang="en-US" dirty="0" smtClean="0"/>
            <a:t>教室推荐</a:t>
          </a:r>
          <a:endParaRPr lang="zh-CN" altLang="en-US" dirty="0"/>
        </a:p>
      </dgm:t>
    </dgm:pt>
    <dgm:pt modelId="{8F6F039C-F007-466C-B83A-1513B13CBAC8}" type="parTrans" cxnId="{639043CD-EAB2-4B08-9143-2C18B2A4AAC0}">
      <dgm:prSet/>
      <dgm:spPr/>
      <dgm:t>
        <a:bodyPr/>
        <a:lstStyle/>
        <a:p>
          <a:endParaRPr lang="zh-CN" altLang="en-US"/>
        </a:p>
      </dgm:t>
    </dgm:pt>
    <dgm:pt modelId="{8F304307-E15E-4959-966C-866A25384B98}" type="sibTrans" cxnId="{639043CD-EAB2-4B08-9143-2C18B2A4AAC0}">
      <dgm:prSet/>
      <dgm:spPr/>
      <dgm:t>
        <a:bodyPr/>
        <a:lstStyle/>
        <a:p>
          <a:endParaRPr lang="zh-CN" altLang="en-US"/>
        </a:p>
      </dgm:t>
    </dgm:pt>
    <dgm:pt modelId="{6F3FB7BC-5A84-46E8-A5A7-B98A2DCF2F8E}">
      <dgm:prSet/>
      <dgm:spPr/>
      <dgm:t>
        <a:bodyPr/>
        <a:lstStyle/>
        <a:p>
          <a:r>
            <a:rPr lang="zh-CN" altLang="en-US" dirty="0" smtClean="0"/>
            <a:t>地图形式浏览</a:t>
          </a:r>
          <a:endParaRPr lang="zh-CN" altLang="en-US" dirty="0"/>
        </a:p>
      </dgm:t>
    </dgm:pt>
    <dgm:pt modelId="{A927E3AD-4C3C-46FE-B94F-783FFAAB1819}" type="parTrans" cxnId="{1A2C3C90-B92F-4CEA-B83A-8C6568595B7E}">
      <dgm:prSet/>
      <dgm:spPr/>
      <dgm:t>
        <a:bodyPr/>
        <a:lstStyle/>
        <a:p>
          <a:endParaRPr lang="zh-CN" altLang="en-US"/>
        </a:p>
      </dgm:t>
    </dgm:pt>
    <dgm:pt modelId="{2DF0C6B9-6A32-41EC-BDE3-6914DDEBD74B}" type="sibTrans" cxnId="{1A2C3C90-B92F-4CEA-B83A-8C6568595B7E}">
      <dgm:prSet/>
      <dgm:spPr/>
      <dgm:t>
        <a:bodyPr/>
        <a:lstStyle/>
        <a:p>
          <a:endParaRPr lang="zh-CN" altLang="en-US"/>
        </a:p>
      </dgm:t>
    </dgm:pt>
    <dgm:pt modelId="{058B38F8-A548-4530-A398-314F994F7366}">
      <dgm:prSet/>
      <dgm:spPr/>
      <dgm:t>
        <a:bodyPr/>
        <a:lstStyle/>
        <a:p>
          <a:r>
            <a:rPr lang="zh-CN" altLang="en-US" dirty="0" smtClean="0"/>
            <a:t>按照时间浏览</a:t>
          </a:r>
          <a:endParaRPr lang="zh-CN" altLang="en-US" dirty="0"/>
        </a:p>
      </dgm:t>
    </dgm:pt>
    <dgm:pt modelId="{FB84000D-9046-4EBE-BE85-E83D7AFBF576}" type="parTrans" cxnId="{DF844717-9897-43D3-B102-E9E72F2CC544}">
      <dgm:prSet/>
      <dgm:spPr/>
      <dgm:t>
        <a:bodyPr/>
        <a:lstStyle/>
        <a:p>
          <a:endParaRPr lang="zh-CN" altLang="en-US"/>
        </a:p>
      </dgm:t>
    </dgm:pt>
    <dgm:pt modelId="{2D3EEB8D-C8F9-4610-B615-F693956F0321}" type="sibTrans" cxnId="{DF844717-9897-43D3-B102-E9E72F2CC544}">
      <dgm:prSet/>
      <dgm:spPr/>
      <dgm:t>
        <a:bodyPr/>
        <a:lstStyle/>
        <a:p>
          <a:endParaRPr lang="zh-CN" altLang="en-US"/>
        </a:p>
      </dgm:t>
    </dgm:pt>
    <dgm:pt modelId="{A4AC04D1-2C82-4B98-8B04-F484B572BDCC}" type="pres">
      <dgm:prSet presAssocID="{18EFBFA5-097D-4FD2-9482-10B699EA4A87}" presName="mainComposite" presStyleCnt="0">
        <dgm:presLayoutVars>
          <dgm:chPref val="1"/>
          <dgm:dir/>
          <dgm:animOne val="branch"/>
          <dgm:animLvl val="lvl"/>
          <dgm:resizeHandles val="exact"/>
        </dgm:presLayoutVars>
      </dgm:prSet>
      <dgm:spPr/>
      <dgm:t>
        <a:bodyPr/>
        <a:lstStyle/>
        <a:p>
          <a:endParaRPr lang="zh-CN" altLang="en-US"/>
        </a:p>
      </dgm:t>
    </dgm:pt>
    <dgm:pt modelId="{AD4F415B-73EF-4075-92C8-C97417FC3806}" type="pres">
      <dgm:prSet presAssocID="{18EFBFA5-097D-4FD2-9482-10B699EA4A87}" presName="hierFlow" presStyleCnt="0"/>
      <dgm:spPr/>
    </dgm:pt>
    <dgm:pt modelId="{9B85BF52-7DB8-4CCC-A5EF-A57C8552337D}" type="pres">
      <dgm:prSet presAssocID="{18EFBFA5-097D-4FD2-9482-10B699EA4A87}" presName="hierChild1" presStyleCnt="0">
        <dgm:presLayoutVars>
          <dgm:chPref val="1"/>
          <dgm:animOne val="branch"/>
          <dgm:animLvl val="lvl"/>
        </dgm:presLayoutVars>
      </dgm:prSet>
      <dgm:spPr/>
    </dgm:pt>
    <dgm:pt modelId="{CA968B71-2C44-4D3B-A388-7CFB6234CBDC}" type="pres">
      <dgm:prSet presAssocID="{B8305C50-B654-46C1-A067-B7A08704F903}" presName="Name14" presStyleCnt="0"/>
      <dgm:spPr/>
    </dgm:pt>
    <dgm:pt modelId="{112DECFD-35DF-449E-81AE-8DB0DC72F26C}" type="pres">
      <dgm:prSet presAssocID="{B8305C50-B654-46C1-A067-B7A08704F903}" presName="level1Shape" presStyleLbl="node0" presStyleIdx="0" presStyleCnt="1">
        <dgm:presLayoutVars>
          <dgm:chPref val="3"/>
        </dgm:presLayoutVars>
      </dgm:prSet>
      <dgm:spPr/>
      <dgm:t>
        <a:bodyPr/>
        <a:lstStyle/>
        <a:p>
          <a:endParaRPr lang="zh-CN" altLang="en-US"/>
        </a:p>
      </dgm:t>
    </dgm:pt>
    <dgm:pt modelId="{3DCADEF8-12AD-4CEB-A169-F2D0C17DADC7}" type="pres">
      <dgm:prSet presAssocID="{B8305C50-B654-46C1-A067-B7A08704F903}" presName="hierChild2" presStyleCnt="0"/>
      <dgm:spPr/>
    </dgm:pt>
    <dgm:pt modelId="{DA48C68E-3329-44F9-B6F7-49AF91581623}" type="pres">
      <dgm:prSet presAssocID="{27F833F3-0309-4788-BA0B-57FDAA58DBBA}" presName="Name19" presStyleLbl="parChTrans1D2" presStyleIdx="0" presStyleCnt="2"/>
      <dgm:spPr/>
      <dgm:t>
        <a:bodyPr/>
        <a:lstStyle/>
        <a:p>
          <a:endParaRPr lang="zh-CN" altLang="en-US"/>
        </a:p>
      </dgm:t>
    </dgm:pt>
    <dgm:pt modelId="{CC27C685-D18F-45EB-8ADA-2060F0467984}" type="pres">
      <dgm:prSet presAssocID="{4664F3F1-3B5E-4865-8B80-4787294BCA1C}" presName="Name21" presStyleCnt="0"/>
      <dgm:spPr/>
    </dgm:pt>
    <dgm:pt modelId="{68B79961-A8D8-4113-B2F7-0D9641271B15}" type="pres">
      <dgm:prSet presAssocID="{4664F3F1-3B5E-4865-8B80-4787294BCA1C}" presName="level2Shape" presStyleLbl="node2" presStyleIdx="0" presStyleCnt="2"/>
      <dgm:spPr/>
      <dgm:t>
        <a:bodyPr/>
        <a:lstStyle/>
        <a:p>
          <a:endParaRPr lang="zh-CN" altLang="en-US"/>
        </a:p>
      </dgm:t>
    </dgm:pt>
    <dgm:pt modelId="{25F1F0EB-4195-4628-9962-4B02DB0472E2}" type="pres">
      <dgm:prSet presAssocID="{4664F3F1-3B5E-4865-8B80-4787294BCA1C}" presName="hierChild3" presStyleCnt="0"/>
      <dgm:spPr/>
    </dgm:pt>
    <dgm:pt modelId="{6719C8D6-AF50-4C81-A9B5-F998F2C2CB55}" type="pres">
      <dgm:prSet presAssocID="{EBEDADD0-2EA9-4990-A32E-FA78E3C8AFA5}" presName="Name19" presStyleLbl="parChTrans1D3" presStyleIdx="0" presStyleCnt="5"/>
      <dgm:spPr/>
      <dgm:t>
        <a:bodyPr/>
        <a:lstStyle/>
        <a:p>
          <a:endParaRPr lang="zh-CN" altLang="en-US"/>
        </a:p>
      </dgm:t>
    </dgm:pt>
    <dgm:pt modelId="{DB0AD6DB-021B-4608-BB15-82A2A48BCCB3}" type="pres">
      <dgm:prSet presAssocID="{02C8C62B-8244-4149-893C-F446FF04C0ED}" presName="Name21" presStyleCnt="0"/>
      <dgm:spPr/>
    </dgm:pt>
    <dgm:pt modelId="{5FEE6D5E-CBDE-46CF-AA99-AFFC1E03C0F7}" type="pres">
      <dgm:prSet presAssocID="{02C8C62B-8244-4149-893C-F446FF04C0ED}" presName="level2Shape" presStyleLbl="node3" presStyleIdx="0" presStyleCnt="5"/>
      <dgm:spPr/>
      <dgm:t>
        <a:bodyPr/>
        <a:lstStyle/>
        <a:p>
          <a:endParaRPr lang="zh-CN" altLang="en-US"/>
        </a:p>
      </dgm:t>
    </dgm:pt>
    <dgm:pt modelId="{38E47BD0-F38C-47BC-8B84-4CA745C4277B}" type="pres">
      <dgm:prSet presAssocID="{02C8C62B-8244-4149-893C-F446FF04C0ED}" presName="hierChild3" presStyleCnt="0"/>
      <dgm:spPr/>
    </dgm:pt>
    <dgm:pt modelId="{04AE1B63-638F-4B80-9A01-27A38BE04C5E}" type="pres">
      <dgm:prSet presAssocID="{1FD917AF-735E-4465-95FC-39D10200A77A}" presName="Name19" presStyleLbl="parChTrans1D3" presStyleIdx="1" presStyleCnt="5"/>
      <dgm:spPr/>
      <dgm:t>
        <a:bodyPr/>
        <a:lstStyle/>
        <a:p>
          <a:endParaRPr lang="zh-CN" altLang="en-US"/>
        </a:p>
      </dgm:t>
    </dgm:pt>
    <dgm:pt modelId="{D6F37560-E516-4972-A802-F613FE4ACE4F}" type="pres">
      <dgm:prSet presAssocID="{A13CED2F-26BF-42E5-806B-B8352CB9DAB0}" presName="Name21" presStyleCnt="0"/>
      <dgm:spPr/>
    </dgm:pt>
    <dgm:pt modelId="{2DDD626A-4DBB-4F68-AC3D-339281DBE0C9}" type="pres">
      <dgm:prSet presAssocID="{A13CED2F-26BF-42E5-806B-B8352CB9DAB0}" presName="level2Shape" presStyleLbl="node3" presStyleIdx="1" presStyleCnt="5"/>
      <dgm:spPr/>
      <dgm:t>
        <a:bodyPr/>
        <a:lstStyle/>
        <a:p>
          <a:endParaRPr lang="zh-CN" altLang="en-US"/>
        </a:p>
      </dgm:t>
    </dgm:pt>
    <dgm:pt modelId="{8189A9BD-ECAB-4045-B0A2-EC4280182AD3}" type="pres">
      <dgm:prSet presAssocID="{A13CED2F-26BF-42E5-806B-B8352CB9DAB0}" presName="hierChild3" presStyleCnt="0"/>
      <dgm:spPr/>
    </dgm:pt>
    <dgm:pt modelId="{F92414A9-F05B-4C11-8BBC-D8042D3FAACD}" type="pres">
      <dgm:prSet presAssocID="{A913CC46-AD00-44AB-AE4D-673E5D498F3F}" presName="Name19" presStyleLbl="parChTrans1D2" presStyleIdx="1" presStyleCnt="2"/>
      <dgm:spPr/>
      <dgm:t>
        <a:bodyPr/>
        <a:lstStyle/>
        <a:p>
          <a:endParaRPr lang="zh-CN" altLang="en-US"/>
        </a:p>
      </dgm:t>
    </dgm:pt>
    <dgm:pt modelId="{88F852B4-A811-4E18-BC42-39486182F529}" type="pres">
      <dgm:prSet presAssocID="{21D348B5-D032-4DCE-ABCD-FD4C4C871F80}" presName="Name21" presStyleCnt="0"/>
      <dgm:spPr/>
    </dgm:pt>
    <dgm:pt modelId="{87C80AC7-DA29-4881-845B-AD8ECD17126A}" type="pres">
      <dgm:prSet presAssocID="{21D348B5-D032-4DCE-ABCD-FD4C4C871F80}" presName="level2Shape" presStyleLbl="node2" presStyleIdx="1" presStyleCnt="2"/>
      <dgm:spPr/>
      <dgm:t>
        <a:bodyPr/>
        <a:lstStyle/>
        <a:p>
          <a:endParaRPr lang="zh-CN" altLang="en-US"/>
        </a:p>
      </dgm:t>
    </dgm:pt>
    <dgm:pt modelId="{F54ED86C-D933-43B3-94E3-EF157DDB6A74}" type="pres">
      <dgm:prSet presAssocID="{21D348B5-D032-4DCE-ABCD-FD4C4C871F80}" presName="hierChild3" presStyleCnt="0"/>
      <dgm:spPr/>
    </dgm:pt>
    <dgm:pt modelId="{A1FD0F22-8B0A-4FBE-9C1C-FC94DD0A7D69}" type="pres">
      <dgm:prSet presAssocID="{311339D3-78B8-49BC-8922-3FF66C61A945}" presName="Name19" presStyleLbl="parChTrans1D3" presStyleIdx="2" presStyleCnt="5"/>
      <dgm:spPr/>
      <dgm:t>
        <a:bodyPr/>
        <a:lstStyle/>
        <a:p>
          <a:endParaRPr lang="zh-CN" altLang="en-US"/>
        </a:p>
      </dgm:t>
    </dgm:pt>
    <dgm:pt modelId="{FB8492CB-B5B9-4B13-ADBC-83D304412543}" type="pres">
      <dgm:prSet presAssocID="{09397B07-6124-4A71-AEEC-0C5FF7E8599D}" presName="Name21" presStyleCnt="0"/>
      <dgm:spPr/>
    </dgm:pt>
    <dgm:pt modelId="{AAB69998-94C6-4B0E-A22F-A1076881342E}" type="pres">
      <dgm:prSet presAssocID="{09397B07-6124-4A71-AEEC-0C5FF7E8599D}" presName="level2Shape" presStyleLbl="node3" presStyleIdx="2" presStyleCnt="5"/>
      <dgm:spPr/>
      <dgm:t>
        <a:bodyPr/>
        <a:lstStyle/>
        <a:p>
          <a:endParaRPr lang="zh-CN" altLang="en-US"/>
        </a:p>
      </dgm:t>
    </dgm:pt>
    <dgm:pt modelId="{6C217585-AD5C-4603-8D97-F121086084A8}" type="pres">
      <dgm:prSet presAssocID="{09397B07-6124-4A71-AEEC-0C5FF7E8599D}" presName="hierChild3" presStyleCnt="0"/>
      <dgm:spPr/>
    </dgm:pt>
    <dgm:pt modelId="{11923B00-2B16-4D34-BC68-F78909FB6B88}" type="pres">
      <dgm:prSet presAssocID="{B08A415E-4BD8-4CDF-8113-8628D6915904}" presName="Name19" presStyleLbl="parChTrans1D3" presStyleIdx="3" presStyleCnt="5"/>
      <dgm:spPr/>
      <dgm:t>
        <a:bodyPr/>
        <a:lstStyle/>
        <a:p>
          <a:endParaRPr lang="zh-CN" altLang="en-US"/>
        </a:p>
      </dgm:t>
    </dgm:pt>
    <dgm:pt modelId="{9E40EFF3-509B-45E0-8543-C83D2BED1626}" type="pres">
      <dgm:prSet presAssocID="{C8D3568A-24FE-45C6-9CB3-9E192B7E3D83}" presName="Name21" presStyleCnt="0"/>
      <dgm:spPr/>
    </dgm:pt>
    <dgm:pt modelId="{72ADCCFC-16D1-4BD7-B6C0-C0671F68A7A7}" type="pres">
      <dgm:prSet presAssocID="{C8D3568A-24FE-45C6-9CB3-9E192B7E3D83}" presName="level2Shape" presStyleLbl="node3" presStyleIdx="3" presStyleCnt="5"/>
      <dgm:spPr/>
      <dgm:t>
        <a:bodyPr/>
        <a:lstStyle/>
        <a:p>
          <a:endParaRPr lang="zh-CN" altLang="en-US"/>
        </a:p>
      </dgm:t>
    </dgm:pt>
    <dgm:pt modelId="{CA957C74-DD2A-4EB3-8CEF-531F16BD1591}" type="pres">
      <dgm:prSet presAssocID="{C8D3568A-24FE-45C6-9CB3-9E192B7E3D83}" presName="hierChild3" presStyleCnt="0"/>
      <dgm:spPr/>
    </dgm:pt>
    <dgm:pt modelId="{A4353EDE-3C92-4D91-9C5D-C3FD6E3D98BC}" type="pres">
      <dgm:prSet presAssocID="{A927E3AD-4C3C-46FE-B94F-783FFAAB1819}" presName="Name19" presStyleLbl="parChTrans1D4" presStyleIdx="0" presStyleCnt="2"/>
      <dgm:spPr/>
      <dgm:t>
        <a:bodyPr/>
        <a:lstStyle/>
        <a:p>
          <a:endParaRPr lang="zh-CN" altLang="en-US"/>
        </a:p>
      </dgm:t>
    </dgm:pt>
    <dgm:pt modelId="{380E450D-9D2F-4A54-8EEB-EB453798C482}" type="pres">
      <dgm:prSet presAssocID="{6F3FB7BC-5A84-46E8-A5A7-B98A2DCF2F8E}" presName="Name21" presStyleCnt="0"/>
      <dgm:spPr/>
    </dgm:pt>
    <dgm:pt modelId="{A974F4B0-EB03-45DD-B57C-EE908B789853}" type="pres">
      <dgm:prSet presAssocID="{6F3FB7BC-5A84-46E8-A5A7-B98A2DCF2F8E}" presName="level2Shape" presStyleLbl="node4" presStyleIdx="0" presStyleCnt="2"/>
      <dgm:spPr/>
      <dgm:t>
        <a:bodyPr/>
        <a:lstStyle/>
        <a:p>
          <a:endParaRPr lang="zh-CN" altLang="en-US"/>
        </a:p>
      </dgm:t>
    </dgm:pt>
    <dgm:pt modelId="{9972651A-2028-4BB5-8F95-6E62A98F4934}" type="pres">
      <dgm:prSet presAssocID="{6F3FB7BC-5A84-46E8-A5A7-B98A2DCF2F8E}" presName="hierChild3" presStyleCnt="0"/>
      <dgm:spPr/>
    </dgm:pt>
    <dgm:pt modelId="{DC38BFDA-1402-461C-AFAF-5ADC91462305}" type="pres">
      <dgm:prSet presAssocID="{FB84000D-9046-4EBE-BE85-E83D7AFBF576}" presName="Name19" presStyleLbl="parChTrans1D4" presStyleIdx="1" presStyleCnt="2"/>
      <dgm:spPr/>
      <dgm:t>
        <a:bodyPr/>
        <a:lstStyle/>
        <a:p>
          <a:endParaRPr lang="zh-CN" altLang="en-US"/>
        </a:p>
      </dgm:t>
    </dgm:pt>
    <dgm:pt modelId="{B1681E47-86D5-41CC-9643-1B1EAE88A473}" type="pres">
      <dgm:prSet presAssocID="{058B38F8-A548-4530-A398-314F994F7366}" presName="Name21" presStyleCnt="0"/>
      <dgm:spPr/>
    </dgm:pt>
    <dgm:pt modelId="{81D88065-F901-49CB-89F9-4C160E2D2673}" type="pres">
      <dgm:prSet presAssocID="{058B38F8-A548-4530-A398-314F994F7366}" presName="level2Shape" presStyleLbl="node4" presStyleIdx="1" presStyleCnt="2"/>
      <dgm:spPr/>
      <dgm:t>
        <a:bodyPr/>
        <a:lstStyle/>
        <a:p>
          <a:endParaRPr lang="zh-CN" altLang="en-US"/>
        </a:p>
      </dgm:t>
    </dgm:pt>
    <dgm:pt modelId="{18456989-E213-4449-B565-4AFD540F2EDC}" type="pres">
      <dgm:prSet presAssocID="{058B38F8-A548-4530-A398-314F994F7366}" presName="hierChild3" presStyleCnt="0"/>
      <dgm:spPr/>
    </dgm:pt>
    <dgm:pt modelId="{412D4FF0-0B98-435C-9614-2A9A4323D808}" type="pres">
      <dgm:prSet presAssocID="{8F6F039C-F007-466C-B83A-1513B13CBAC8}" presName="Name19" presStyleLbl="parChTrans1D3" presStyleIdx="4" presStyleCnt="5"/>
      <dgm:spPr/>
      <dgm:t>
        <a:bodyPr/>
        <a:lstStyle/>
        <a:p>
          <a:endParaRPr lang="zh-CN" altLang="en-US"/>
        </a:p>
      </dgm:t>
    </dgm:pt>
    <dgm:pt modelId="{2D4FB156-65DF-4BD4-ABAE-EA47AD3D3CE0}" type="pres">
      <dgm:prSet presAssocID="{9005F4A2-3471-4064-847F-39D59F7164FF}" presName="Name21" presStyleCnt="0"/>
      <dgm:spPr/>
    </dgm:pt>
    <dgm:pt modelId="{3EBC0F9E-E975-46E4-BB77-0CE523BC1575}" type="pres">
      <dgm:prSet presAssocID="{9005F4A2-3471-4064-847F-39D59F7164FF}" presName="level2Shape" presStyleLbl="node3" presStyleIdx="4" presStyleCnt="5"/>
      <dgm:spPr/>
      <dgm:t>
        <a:bodyPr/>
        <a:lstStyle/>
        <a:p>
          <a:endParaRPr lang="zh-CN" altLang="en-US"/>
        </a:p>
      </dgm:t>
    </dgm:pt>
    <dgm:pt modelId="{C82D51A2-7518-46DB-BB6F-5B2C3CD39E1E}" type="pres">
      <dgm:prSet presAssocID="{9005F4A2-3471-4064-847F-39D59F7164FF}" presName="hierChild3" presStyleCnt="0"/>
      <dgm:spPr/>
    </dgm:pt>
    <dgm:pt modelId="{FD10D0E3-3A86-43A3-A7AB-06E0A1258906}" type="pres">
      <dgm:prSet presAssocID="{18EFBFA5-097D-4FD2-9482-10B699EA4A87}" presName="bgShapesFlow" presStyleCnt="0"/>
      <dgm:spPr/>
    </dgm:pt>
  </dgm:ptLst>
  <dgm:cxnLst>
    <dgm:cxn modelId="{DF844717-9897-43D3-B102-E9E72F2CC544}" srcId="{C8D3568A-24FE-45C6-9CB3-9E192B7E3D83}" destId="{058B38F8-A548-4530-A398-314F994F7366}" srcOrd="1" destOrd="0" parTransId="{FB84000D-9046-4EBE-BE85-E83D7AFBF576}" sibTransId="{2D3EEB8D-C8F9-4610-B615-F693956F0321}"/>
    <dgm:cxn modelId="{8881117E-6C6B-4045-BB06-7A91EF4ACEEA}" type="presOf" srcId="{FB84000D-9046-4EBE-BE85-E83D7AFBF576}" destId="{DC38BFDA-1402-461C-AFAF-5ADC91462305}" srcOrd="0" destOrd="0" presId="urn:microsoft.com/office/officeart/2005/8/layout/hierarchy6"/>
    <dgm:cxn modelId="{0B81B729-3EED-4799-BC97-62004873AB24}" type="presOf" srcId="{C8D3568A-24FE-45C6-9CB3-9E192B7E3D83}" destId="{72ADCCFC-16D1-4BD7-B6C0-C0671F68A7A7}" srcOrd="0" destOrd="0" presId="urn:microsoft.com/office/officeart/2005/8/layout/hierarchy6"/>
    <dgm:cxn modelId="{F364CC5A-E32A-40C0-94F1-A90EF1C80C39}" srcId="{B8305C50-B654-46C1-A067-B7A08704F903}" destId="{4664F3F1-3B5E-4865-8B80-4787294BCA1C}" srcOrd="0" destOrd="0" parTransId="{27F833F3-0309-4788-BA0B-57FDAA58DBBA}" sibTransId="{8BC0DDFE-E6F6-483B-9B33-5E832FD79F65}"/>
    <dgm:cxn modelId="{664DD780-FAED-4245-B5B7-4697EF2B8C2F}" type="presOf" srcId="{9005F4A2-3471-4064-847F-39D59F7164FF}" destId="{3EBC0F9E-E975-46E4-BB77-0CE523BC1575}" srcOrd="0" destOrd="0" presId="urn:microsoft.com/office/officeart/2005/8/layout/hierarchy6"/>
    <dgm:cxn modelId="{275E528E-F61F-42FC-84A2-2448B2EA8531}" type="presOf" srcId="{09397B07-6124-4A71-AEEC-0C5FF7E8599D}" destId="{AAB69998-94C6-4B0E-A22F-A1076881342E}" srcOrd="0" destOrd="0" presId="urn:microsoft.com/office/officeart/2005/8/layout/hierarchy6"/>
    <dgm:cxn modelId="{747236DE-35B4-4D57-A350-AD1647BA374A}" type="presOf" srcId="{A913CC46-AD00-44AB-AE4D-673E5D498F3F}" destId="{F92414A9-F05B-4C11-8BBC-D8042D3FAACD}" srcOrd="0" destOrd="0" presId="urn:microsoft.com/office/officeart/2005/8/layout/hierarchy6"/>
    <dgm:cxn modelId="{639043CD-EAB2-4B08-9143-2C18B2A4AAC0}" srcId="{21D348B5-D032-4DCE-ABCD-FD4C4C871F80}" destId="{9005F4A2-3471-4064-847F-39D59F7164FF}" srcOrd="2" destOrd="0" parTransId="{8F6F039C-F007-466C-B83A-1513B13CBAC8}" sibTransId="{8F304307-E15E-4959-966C-866A25384B98}"/>
    <dgm:cxn modelId="{1D901C30-FA92-49F6-874C-78A6EFA51960}" type="presOf" srcId="{A13CED2F-26BF-42E5-806B-B8352CB9DAB0}" destId="{2DDD626A-4DBB-4F68-AC3D-339281DBE0C9}" srcOrd="0" destOrd="0" presId="urn:microsoft.com/office/officeart/2005/8/layout/hierarchy6"/>
    <dgm:cxn modelId="{70867847-1F42-45D5-BFEC-1023675F9708}" type="presOf" srcId="{8F6F039C-F007-466C-B83A-1513B13CBAC8}" destId="{412D4FF0-0B98-435C-9614-2A9A4323D808}" srcOrd="0" destOrd="0" presId="urn:microsoft.com/office/officeart/2005/8/layout/hierarchy6"/>
    <dgm:cxn modelId="{4A5D4B6D-12C0-4D5A-9691-6E41E1E4D48D}" type="presOf" srcId="{21D348B5-D032-4DCE-ABCD-FD4C4C871F80}" destId="{87C80AC7-DA29-4881-845B-AD8ECD17126A}" srcOrd="0" destOrd="0" presId="urn:microsoft.com/office/officeart/2005/8/layout/hierarchy6"/>
    <dgm:cxn modelId="{969DC4BA-F371-4C63-81C0-E3D5A139DCED}" type="presOf" srcId="{B08A415E-4BD8-4CDF-8113-8628D6915904}" destId="{11923B00-2B16-4D34-BC68-F78909FB6B88}" srcOrd="0" destOrd="0" presId="urn:microsoft.com/office/officeart/2005/8/layout/hierarchy6"/>
    <dgm:cxn modelId="{6100DCD2-F290-400D-B1CF-F594AE802593}" type="presOf" srcId="{18EFBFA5-097D-4FD2-9482-10B699EA4A87}" destId="{A4AC04D1-2C82-4B98-8B04-F484B572BDCC}" srcOrd="0" destOrd="0" presId="urn:microsoft.com/office/officeart/2005/8/layout/hierarchy6"/>
    <dgm:cxn modelId="{3B23F777-DEB4-45E5-849D-0B70392A1B41}" srcId="{B8305C50-B654-46C1-A067-B7A08704F903}" destId="{21D348B5-D032-4DCE-ABCD-FD4C4C871F80}" srcOrd="1" destOrd="0" parTransId="{A913CC46-AD00-44AB-AE4D-673E5D498F3F}" sibTransId="{8DE1B1D5-A8CD-4F3B-9DE7-A7220C352B11}"/>
    <dgm:cxn modelId="{5E2B6AA6-9AF0-4F53-87A5-7EA505A0F031}" type="presOf" srcId="{02C8C62B-8244-4149-893C-F446FF04C0ED}" destId="{5FEE6D5E-CBDE-46CF-AA99-AFFC1E03C0F7}" srcOrd="0" destOrd="0" presId="urn:microsoft.com/office/officeart/2005/8/layout/hierarchy6"/>
    <dgm:cxn modelId="{C21B7169-0014-46FB-BCB0-B54F9EF10456}" type="presOf" srcId="{27F833F3-0309-4788-BA0B-57FDAA58DBBA}" destId="{DA48C68E-3329-44F9-B6F7-49AF91581623}" srcOrd="0" destOrd="0" presId="urn:microsoft.com/office/officeart/2005/8/layout/hierarchy6"/>
    <dgm:cxn modelId="{831EEBA7-0CBA-4843-8192-B45EA4B92098}" type="presOf" srcId="{058B38F8-A548-4530-A398-314F994F7366}" destId="{81D88065-F901-49CB-89F9-4C160E2D2673}" srcOrd="0" destOrd="0" presId="urn:microsoft.com/office/officeart/2005/8/layout/hierarchy6"/>
    <dgm:cxn modelId="{E9496285-2991-4375-85CA-C418528D72B6}" srcId="{4664F3F1-3B5E-4865-8B80-4787294BCA1C}" destId="{A13CED2F-26BF-42E5-806B-B8352CB9DAB0}" srcOrd="1" destOrd="0" parTransId="{1FD917AF-735E-4465-95FC-39D10200A77A}" sibTransId="{894B644B-17F1-4BDB-A6C3-A22D6F13360B}"/>
    <dgm:cxn modelId="{91BFE4D7-E842-4891-A796-CF23BDBFFD1A}" type="presOf" srcId="{B8305C50-B654-46C1-A067-B7A08704F903}" destId="{112DECFD-35DF-449E-81AE-8DB0DC72F26C}" srcOrd="0" destOrd="0" presId="urn:microsoft.com/office/officeart/2005/8/layout/hierarchy6"/>
    <dgm:cxn modelId="{B114FE2F-DA3E-4616-B6B9-71FDE2CFDD8A}" type="presOf" srcId="{311339D3-78B8-49BC-8922-3FF66C61A945}" destId="{A1FD0F22-8B0A-4FBE-9C1C-FC94DD0A7D69}" srcOrd="0" destOrd="0" presId="urn:microsoft.com/office/officeart/2005/8/layout/hierarchy6"/>
    <dgm:cxn modelId="{1A2C3C90-B92F-4CEA-B83A-8C6568595B7E}" srcId="{C8D3568A-24FE-45C6-9CB3-9E192B7E3D83}" destId="{6F3FB7BC-5A84-46E8-A5A7-B98A2DCF2F8E}" srcOrd="0" destOrd="0" parTransId="{A927E3AD-4C3C-46FE-B94F-783FFAAB1819}" sibTransId="{2DF0C6B9-6A32-41EC-BDE3-6914DDEBD74B}"/>
    <dgm:cxn modelId="{0010BCC0-9FE7-452B-B9B1-19AED76F7F0D}" type="presOf" srcId="{A927E3AD-4C3C-46FE-B94F-783FFAAB1819}" destId="{A4353EDE-3C92-4D91-9C5D-C3FD6E3D98BC}" srcOrd="0" destOrd="0" presId="urn:microsoft.com/office/officeart/2005/8/layout/hierarchy6"/>
    <dgm:cxn modelId="{476FEB7E-F3B6-40C8-8A4A-A6589B214D8C}" type="presOf" srcId="{1FD917AF-735E-4465-95FC-39D10200A77A}" destId="{04AE1B63-638F-4B80-9A01-27A38BE04C5E}" srcOrd="0" destOrd="0" presId="urn:microsoft.com/office/officeart/2005/8/layout/hierarchy6"/>
    <dgm:cxn modelId="{65AD5FB6-E22A-4D83-A2A8-617B0A4575FE}" srcId="{18EFBFA5-097D-4FD2-9482-10B699EA4A87}" destId="{B8305C50-B654-46C1-A067-B7A08704F903}" srcOrd="0" destOrd="0" parTransId="{32E2FEA4-2D69-41F9-941F-2A9F4CA91198}" sibTransId="{375D5CA0-2419-4A50-89B8-BDCA7676BF5B}"/>
    <dgm:cxn modelId="{271A48CC-FB0C-49C1-80BA-C9213987F757}" type="presOf" srcId="{6F3FB7BC-5A84-46E8-A5A7-B98A2DCF2F8E}" destId="{A974F4B0-EB03-45DD-B57C-EE908B789853}" srcOrd="0" destOrd="0" presId="urn:microsoft.com/office/officeart/2005/8/layout/hierarchy6"/>
    <dgm:cxn modelId="{63659640-21D7-4C48-BB31-9588A1BE4E5E}" type="presOf" srcId="{4664F3F1-3B5E-4865-8B80-4787294BCA1C}" destId="{68B79961-A8D8-4113-B2F7-0D9641271B15}" srcOrd="0" destOrd="0" presId="urn:microsoft.com/office/officeart/2005/8/layout/hierarchy6"/>
    <dgm:cxn modelId="{85A306FA-2FB7-4E96-AACD-C6803BB383C0}" srcId="{21D348B5-D032-4DCE-ABCD-FD4C4C871F80}" destId="{09397B07-6124-4A71-AEEC-0C5FF7E8599D}" srcOrd="0" destOrd="0" parTransId="{311339D3-78B8-49BC-8922-3FF66C61A945}" sibTransId="{0D9F1F8C-6B6E-4C64-81DD-449D03E59555}"/>
    <dgm:cxn modelId="{9C2B9A4F-4243-44A8-9A42-F0C66B107AA7}" srcId="{21D348B5-D032-4DCE-ABCD-FD4C4C871F80}" destId="{C8D3568A-24FE-45C6-9CB3-9E192B7E3D83}" srcOrd="1" destOrd="0" parTransId="{B08A415E-4BD8-4CDF-8113-8628D6915904}" sibTransId="{0763EAB2-67C1-4336-A756-76651957AF1C}"/>
    <dgm:cxn modelId="{4B5B9F0B-92A5-47A7-A210-4280BBF8C8FD}" type="presOf" srcId="{EBEDADD0-2EA9-4990-A32E-FA78E3C8AFA5}" destId="{6719C8D6-AF50-4C81-A9B5-F998F2C2CB55}" srcOrd="0" destOrd="0" presId="urn:microsoft.com/office/officeart/2005/8/layout/hierarchy6"/>
    <dgm:cxn modelId="{60A7D130-199F-493D-A5EB-B6D02D22ACB6}" srcId="{4664F3F1-3B5E-4865-8B80-4787294BCA1C}" destId="{02C8C62B-8244-4149-893C-F446FF04C0ED}" srcOrd="0" destOrd="0" parTransId="{EBEDADD0-2EA9-4990-A32E-FA78E3C8AFA5}" sibTransId="{D89FB373-092E-4545-8FF8-70B98375B7D2}"/>
    <dgm:cxn modelId="{9C09E534-5BAA-48B9-A535-4EE8785DAD0E}" type="presParOf" srcId="{A4AC04D1-2C82-4B98-8B04-F484B572BDCC}" destId="{AD4F415B-73EF-4075-92C8-C97417FC3806}" srcOrd="0" destOrd="0" presId="urn:microsoft.com/office/officeart/2005/8/layout/hierarchy6"/>
    <dgm:cxn modelId="{80D0BE92-F6CA-4CF2-A4DA-4F6B3E389CBC}" type="presParOf" srcId="{AD4F415B-73EF-4075-92C8-C97417FC3806}" destId="{9B85BF52-7DB8-4CCC-A5EF-A57C8552337D}" srcOrd="0" destOrd="0" presId="urn:microsoft.com/office/officeart/2005/8/layout/hierarchy6"/>
    <dgm:cxn modelId="{4A698B0A-6400-4A3B-98CF-817EF8858DA0}" type="presParOf" srcId="{9B85BF52-7DB8-4CCC-A5EF-A57C8552337D}" destId="{CA968B71-2C44-4D3B-A388-7CFB6234CBDC}" srcOrd="0" destOrd="0" presId="urn:microsoft.com/office/officeart/2005/8/layout/hierarchy6"/>
    <dgm:cxn modelId="{E7DA4771-8E65-4229-A51E-D20CACE2ABC9}" type="presParOf" srcId="{CA968B71-2C44-4D3B-A388-7CFB6234CBDC}" destId="{112DECFD-35DF-449E-81AE-8DB0DC72F26C}" srcOrd="0" destOrd="0" presId="urn:microsoft.com/office/officeart/2005/8/layout/hierarchy6"/>
    <dgm:cxn modelId="{18094261-D6A3-4704-89FB-73EF5266967B}" type="presParOf" srcId="{CA968B71-2C44-4D3B-A388-7CFB6234CBDC}" destId="{3DCADEF8-12AD-4CEB-A169-F2D0C17DADC7}" srcOrd="1" destOrd="0" presId="urn:microsoft.com/office/officeart/2005/8/layout/hierarchy6"/>
    <dgm:cxn modelId="{58AF7C69-211C-452A-A201-2ACC2C5CD52D}" type="presParOf" srcId="{3DCADEF8-12AD-4CEB-A169-F2D0C17DADC7}" destId="{DA48C68E-3329-44F9-B6F7-49AF91581623}" srcOrd="0" destOrd="0" presId="urn:microsoft.com/office/officeart/2005/8/layout/hierarchy6"/>
    <dgm:cxn modelId="{8F8B386B-39AD-48D9-98ED-8DE7559DB535}" type="presParOf" srcId="{3DCADEF8-12AD-4CEB-A169-F2D0C17DADC7}" destId="{CC27C685-D18F-45EB-8ADA-2060F0467984}" srcOrd="1" destOrd="0" presId="urn:microsoft.com/office/officeart/2005/8/layout/hierarchy6"/>
    <dgm:cxn modelId="{AA9364BC-AA92-4B0C-A93D-B947974DEA1C}" type="presParOf" srcId="{CC27C685-D18F-45EB-8ADA-2060F0467984}" destId="{68B79961-A8D8-4113-B2F7-0D9641271B15}" srcOrd="0" destOrd="0" presId="urn:microsoft.com/office/officeart/2005/8/layout/hierarchy6"/>
    <dgm:cxn modelId="{5A418110-E6E5-41FD-B6B3-F3C70C02F442}" type="presParOf" srcId="{CC27C685-D18F-45EB-8ADA-2060F0467984}" destId="{25F1F0EB-4195-4628-9962-4B02DB0472E2}" srcOrd="1" destOrd="0" presId="urn:microsoft.com/office/officeart/2005/8/layout/hierarchy6"/>
    <dgm:cxn modelId="{173E3A49-C2F7-44C7-A8D2-95BADA0B7B6C}" type="presParOf" srcId="{25F1F0EB-4195-4628-9962-4B02DB0472E2}" destId="{6719C8D6-AF50-4C81-A9B5-F998F2C2CB55}" srcOrd="0" destOrd="0" presId="urn:microsoft.com/office/officeart/2005/8/layout/hierarchy6"/>
    <dgm:cxn modelId="{D3F62618-8EB8-4970-BE20-58A49C7ABA62}" type="presParOf" srcId="{25F1F0EB-4195-4628-9962-4B02DB0472E2}" destId="{DB0AD6DB-021B-4608-BB15-82A2A48BCCB3}" srcOrd="1" destOrd="0" presId="urn:microsoft.com/office/officeart/2005/8/layout/hierarchy6"/>
    <dgm:cxn modelId="{31424821-015A-4BC8-A332-8A87A0EE372D}" type="presParOf" srcId="{DB0AD6DB-021B-4608-BB15-82A2A48BCCB3}" destId="{5FEE6D5E-CBDE-46CF-AA99-AFFC1E03C0F7}" srcOrd="0" destOrd="0" presId="urn:microsoft.com/office/officeart/2005/8/layout/hierarchy6"/>
    <dgm:cxn modelId="{83D43675-9C5D-4DA1-9205-2752C9424BB4}" type="presParOf" srcId="{DB0AD6DB-021B-4608-BB15-82A2A48BCCB3}" destId="{38E47BD0-F38C-47BC-8B84-4CA745C4277B}" srcOrd="1" destOrd="0" presId="urn:microsoft.com/office/officeart/2005/8/layout/hierarchy6"/>
    <dgm:cxn modelId="{55EF9CC5-07C8-4E47-A87B-57E7448D04D8}" type="presParOf" srcId="{25F1F0EB-4195-4628-9962-4B02DB0472E2}" destId="{04AE1B63-638F-4B80-9A01-27A38BE04C5E}" srcOrd="2" destOrd="0" presId="urn:microsoft.com/office/officeart/2005/8/layout/hierarchy6"/>
    <dgm:cxn modelId="{0FFCD582-BE18-4EB9-9997-12208AD2BF4A}" type="presParOf" srcId="{25F1F0EB-4195-4628-9962-4B02DB0472E2}" destId="{D6F37560-E516-4972-A802-F613FE4ACE4F}" srcOrd="3" destOrd="0" presId="urn:microsoft.com/office/officeart/2005/8/layout/hierarchy6"/>
    <dgm:cxn modelId="{604D307F-546F-4068-BAC6-8FAB1A6D1111}" type="presParOf" srcId="{D6F37560-E516-4972-A802-F613FE4ACE4F}" destId="{2DDD626A-4DBB-4F68-AC3D-339281DBE0C9}" srcOrd="0" destOrd="0" presId="urn:microsoft.com/office/officeart/2005/8/layout/hierarchy6"/>
    <dgm:cxn modelId="{9C959588-7B40-45B6-A3DA-DE1D615A404B}" type="presParOf" srcId="{D6F37560-E516-4972-A802-F613FE4ACE4F}" destId="{8189A9BD-ECAB-4045-B0A2-EC4280182AD3}" srcOrd="1" destOrd="0" presId="urn:microsoft.com/office/officeart/2005/8/layout/hierarchy6"/>
    <dgm:cxn modelId="{0A9AE143-BA35-4388-B32D-2F2463C86422}" type="presParOf" srcId="{3DCADEF8-12AD-4CEB-A169-F2D0C17DADC7}" destId="{F92414A9-F05B-4C11-8BBC-D8042D3FAACD}" srcOrd="2" destOrd="0" presId="urn:microsoft.com/office/officeart/2005/8/layout/hierarchy6"/>
    <dgm:cxn modelId="{DF4C0796-9598-4C63-9871-4137C900636F}" type="presParOf" srcId="{3DCADEF8-12AD-4CEB-A169-F2D0C17DADC7}" destId="{88F852B4-A811-4E18-BC42-39486182F529}" srcOrd="3" destOrd="0" presId="urn:microsoft.com/office/officeart/2005/8/layout/hierarchy6"/>
    <dgm:cxn modelId="{00B74B6A-EDE1-4A20-94C3-22C427DB60F2}" type="presParOf" srcId="{88F852B4-A811-4E18-BC42-39486182F529}" destId="{87C80AC7-DA29-4881-845B-AD8ECD17126A}" srcOrd="0" destOrd="0" presId="urn:microsoft.com/office/officeart/2005/8/layout/hierarchy6"/>
    <dgm:cxn modelId="{EDD59960-27BF-458A-8292-DDC5CB3E5B6B}" type="presParOf" srcId="{88F852B4-A811-4E18-BC42-39486182F529}" destId="{F54ED86C-D933-43B3-94E3-EF157DDB6A74}" srcOrd="1" destOrd="0" presId="urn:microsoft.com/office/officeart/2005/8/layout/hierarchy6"/>
    <dgm:cxn modelId="{D198EB6C-141F-4680-B07C-70D5BEA5EF1D}" type="presParOf" srcId="{F54ED86C-D933-43B3-94E3-EF157DDB6A74}" destId="{A1FD0F22-8B0A-4FBE-9C1C-FC94DD0A7D69}" srcOrd="0" destOrd="0" presId="urn:microsoft.com/office/officeart/2005/8/layout/hierarchy6"/>
    <dgm:cxn modelId="{26760E18-54C8-4EF9-A826-C143498B3A32}" type="presParOf" srcId="{F54ED86C-D933-43B3-94E3-EF157DDB6A74}" destId="{FB8492CB-B5B9-4B13-ADBC-83D304412543}" srcOrd="1" destOrd="0" presId="urn:microsoft.com/office/officeart/2005/8/layout/hierarchy6"/>
    <dgm:cxn modelId="{F1082BE3-FC3C-4899-8701-6F2A187F13CE}" type="presParOf" srcId="{FB8492CB-B5B9-4B13-ADBC-83D304412543}" destId="{AAB69998-94C6-4B0E-A22F-A1076881342E}" srcOrd="0" destOrd="0" presId="urn:microsoft.com/office/officeart/2005/8/layout/hierarchy6"/>
    <dgm:cxn modelId="{42B52548-A8CB-4ED6-A37D-579EC0D4519D}" type="presParOf" srcId="{FB8492CB-B5B9-4B13-ADBC-83D304412543}" destId="{6C217585-AD5C-4603-8D97-F121086084A8}" srcOrd="1" destOrd="0" presId="urn:microsoft.com/office/officeart/2005/8/layout/hierarchy6"/>
    <dgm:cxn modelId="{F20819DA-D8EB-46CA-96E1-1DAA0C133A36}" type="presParOf" srcId="{F54ED86C-D933-43B3-94E3-EF157DDB6A74}" destId="{11923B00-2B16-4D34-BC68-F78909FB6B88}" srcOrd="2" destOrd="0" presId="urn:microsoft.com/office/officeart/2005/8/layout/hierarchy6"/>
    <dgm:cxn modelId="{A25AA718-8E03-4547-90E3-5747ECFB5205}" type="presParOf" srcId="{F54ED86C-D933-43B3-94E3-EF157DDB6A74}" destId="{9E40EFF3-509B-45E0-8543-C83D2BED1626}" srcOrd="3" destOrd="0" presId="urn:microsoft.com/office/officeart/2005/8/layout/hierarchy6"/>
    <dgm:cxn modelId="{5FACCF0C-6775-4549-BBEA-06CF79EE5941}" type="presParOf" srcId="{9E40EFF3-509B-45E0-8543-C83D2BED1626}" destId="{72ADCCFC-16D1-4BD7-B6C0-C0671F68A7A7}" srcOrd="0" destOrd="0" presId="urn:microsoft.com/office/officeart/2005/8/layout/hierarchy6"/>
    <dgm:cxn modelId="{341F73D7-B1C1-4A6F-B265-C3FA9A89ED0C}" type="presParOf" srcId="{9E40EFF3-509B-45E0-8543-C83D2BED1626}" destId="{CA957C74-DD2A-4EB3-8CEF-531F16BD1591}" srcOrd="1" destOrd="0" presId="urn:microsoft.com/office/officeart/2005/8/layout/hierarchy6"/>
    <dgm:cxn modelId="{573C7091-7156-4D2D-8529-8863F07F1A0A}" type="presParOf" srcId="{CA957C74-DD2A-4EB3-8CEF-531F16BD1591}" destId="{A4353EDE-3C92-4D91-9C5D-C3FD6E3D98BC}" srcOrd="0" destOrd="0" presId="urn:microsoft.com/office/officeart/2005/8/layout/hierarchy6"/>
    <dgm:cxn modelId="{FAF29DC7-FFC7-4964-8325-D5BA2FE57EA9}" type="presParOf" srcId="{CA957C74-DD2A-4EB3-8CEF-531F16BD1591}" destId="{380E450D-9D2F-4A54-8EEB-EB453798C482}" srcOrd="1" destOrd="0" presId="urn:microsoft.com/office/officeart/2005/8/layout/hierarchy6"/>
    <dgm:cxn modelId="{E3A0C35D-9B42-40FC-8FDA-14090FE9184F}" type="presParOf" srcId="{380E450D-9D2F-4A54-8EEB-EB453798C482}" destId="{A974F4B0-EB03-45DD-B57C-EE908B789853}" srcOrd="0" destOrd="0" presId="urn:microsoft.com/office/officeart/2005/8/layout/hierarchy6"/>
    <dgm:cxn modelId="{85137017-3743-43F3-BDCD-CCD835439E36}" type="presParOf" srcId="{380E450D-9D2F-4A54-8EEB-EB453798C482}" destId="{9972651A-2028-4BB5-8F95-6E62A98F4934}" srcOrd="1" destOrd="0" presId="urn:microsoft.com/office/officeart/2005/8/layout/hierarchy6"/>
    <dgm:cxn modelId="{717506C8-6C4E-490D-A49A-A59128F8A789}" type="presParOf" srcId="{CA957C74-DD2A-4EB3-8CEF-531F16BD1591}" destId="{DC38BFDA-1402-461C-AFAF-5ADC91462305}" srcOrd="2" destOrd="0" presId="urn:microsoft.com/office/officeart/2005/8/layout/hierarchy6"/>
    <dgm:cxn modelId="{7C26FB59-A89A-4B9D-8C59-B2CB85900FBC}" type="presParOf" srcId="{CA957C74-DD2A-4EB3-8CEF-531F16BD1591}" destId="{B1681E47-86D5-41CC-9643-1B1EAE88A473}" srcOrd="3" destOrd="0" presId="urn:microsoft.com/office/officeart/2005/8/layout/hierarchy6"/>
    <dgm:cxn modelId="{DA463A23-3DB0-42A0-BC63-2348AFB4DAE9}" type="presParOf" srcId="{B1681E47-86D5-41CC-9643-1B1EAE88A473}" destId="{81D88065-F901-49CB-89F9-4C160E2D2673}" srcOrd="0" destOrd="0" presId="urn:microsoft.com/office/officeart/2005/8/layout/hierarchy6"/>
    <dgm:cxn modelId="{7DF14A2B-2B45-475C-B0B5-9F7F6135C01E}" type="presParOf" srcId="{B1681E47-86D5-41CC-9643-1B1EAE88A473}" destId="{18456989-E213-4449-B565-4AFD540F2EDC}" srcOrd="1" destOrd="0" presId="urn:microsoft.com/office/officeart/2005/8/layout/hierarchy6"/>
    <dgm:cxn modelId="{15381A93-C7AA-4E7B-9122-98809A5B80B4}" type="presParOf" srcId="{F54ED86C-D933-43B3-94E3-EF157DDB6A74}" destId="{412D4FF0-0B98-435C-9614-2A9A4323D808}" srcOrd="4" destOrd="0" presId="urn:microsoft.com/office/officeart/2005/8/layout/hierarchy6"/>
    <dgm:cxn modelId="{659B6E83-9032-4076-BDDD-2A3249CBF698}" type="presParOf" srcId="{F54ED86C-D933-43B3-94E3-EF157DDB6A74}" destId="{2D4FB156-65DF-4BD4-ABAE-EA47AD3D3CE0}" srcOrd="5" destOrd="0" presId="urn:microsoft.com/office/officeart/2005/8/layout/hierarchy6"/>
    <dgm:cxn modelId="{F9012279-BD2C-4809-B641-B751C4EFA890}" type="presParOf" srcId="{2D4FB156-65DF-4BD4-ABAE-EA47AD3D3CE0}" destId="{3EBC0F9E-E975-46E4-BB77-0CE523BC1575}" srcOrd="0" destOrd="0" presId="urn:microsoft.com/office/officeart/2005/8/layout/hierarchy6"/>
    <dgm:cxn modelId="{FFDF9A6E-E0F0-42D3-BE85-0929DD268F14}" type="presParOf" srcId="{2D4FB156-65DF-4BD4-ABAE-EA47AD3D3CE0}" destId="{C82D51A2-7518-46DB-BB6F-5B2C3CD39E1E}" srcOrd="1" destOrd="0" presId="urn:microsoft.com/office/officeart/2005/8/layout/hierarchy6"/>
    <dgm:cxn modelId="{B03A7ECD-A0EF-4C00-8EC7-1819EDD58BD6}" type="presParOf" srcId="{A4AC04D1-2C82-4B98-8B04-F484B572BDCC}" destId="{FD10D0E3-3A86-43A3-A7AB-06E0A1258906}"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2DECFD-35DF-449E-81AE-8DB0DC72F26C}">
      <dsp:nvSpPr>
        <dsp:cNvPr id="0" name=""/>
        <dsp:cNvSpPr/>
      </dsp:nvSpPr>
      <dsp:spPr>
        <a:xfrm>
          <a:off x="2993632" y="727"/>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教室管理系统</a:t>
          </a:r>
          <a:endParaRPr lang="zh-CN" altLang="en-US" sz="1900" kern="1200" dirty="0"/>
        </a:p>
      </dsp:txBody>
      <dsp:txXfrm>
        <a:off x="2993632" y="727"/>
        <a:ext cx="1171888" cy="781258"/>
      </dsp:txXfrm>
    </dsp:sp>
    <dsp:sp modelId="{DA48C68E-3329-44F9-B6F7-49AF91581623}">
      <dsp:nvSpPr>
        <dsp:cNvPr id="0" name=""/>
        <dsp:cNvSpPr/>
      </dsp:nvSpPr>
      <dsp:spPr>
        <a:xfrm>
          <a:off x="1675258" y="781986"/>
          <a:ext cx="1904318" cy="312503"/>
        </a:xfrm>
        <a:custGeom>
          <a:avLst/>
          <a:gdLst/>
          <a:ahLst/>
          <a:cxnLst/>
          <a:rect l="0" t="0" r="0" b="0"/>
          <a:pathLst>
            <a:path>
              <a:moveTo>
                <a:pt x="1904318" y="0"/>
              </a:moveTo>
              <a:lnTo>
                <a:pt x="1904318" y="156251"/>
              </a:lnTo>
              <a:lnTo>
                <a:pt x="0" y="156251"/>
              </a:lnTo>
              <a:lnTo>
                <a:pt x="0" y="31250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B79961-A8D8-4113-B2F7-0D9641271B15}">
      <dsp:nvSpPr>
        <dsp:cNvPr id="0" name=""/>
        <dsp:cNvSpPr/>
      </dsp:nvSpPr>
      <dsp:spPr>
        <a:xfrm>
          <a:off x="1089314" y="1094489"/>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用户管理</a:t>
          </a:r>
          <a:endParaRPr lang="zh-CN" altLang="en-US" sz="1900" kern="1200" dirty="0"/>
        </a:p>
      </dsp:txBody>
      <dsp:txXfrm>
        <a:off x="1089314" y="1094489"/>
        <a:ext cx="1171888" cy="781258"/>
      </dsp:txXfrm>
    </dsp:sp>
    <dsp:sp modelId="{6719C8D6-AF50-4C81-A9B5-F998F2C2CB55}">
      <dsp:nvSpPr>
        <dsp:cNvPr id="0" name=""/>
        <dsp:cNvSpPr/>
      </dsp:nvSpPr>
      <dsp:spPr>
        <a:xfrm>
          <a:off x="913531" y="1875748"/>
          <a:ext cx="761727" cy="312503"/>
        </a:xfrm>
        <a:custGeom>
          <a:avLst/>
          <a:gdLst/>
          <a:ahLst/>
          <a:cxnLst/>
          <a:rect l="0" t="0" r="0" b="0"/>
          <a:pathLst>
            <a:path>
              <a:moveTo>
                <a:pt x="761727" y="0"/>
              </a:moveTo>
              <a:lnTo>
                <a:pt x="761727" y="156251"/>
              </a:lnTo>
              <a:lnTo>
                <a:pt x="0" y="156251"/>
              </a:lnTo>
              <a:lnTo>
                <a:pt x="0"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EE6D5E-CBDE-46CF-AA99-AFFC1E03C0F7}">
      <dsp:nvSpPr>
        <dsp:cNvPr id="0" name=""/>
        <dsp:cNvSpPr/>
      </dsp:nvSpPr>
      <dsp:spPr>
        <a:xfrm>
          <a:off x="327587" y="2188251"/>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学生信息管理</a:t>
          </a:r>
          <a:endParaRPr lang="zh-CN" altLang="en-US" sz="1900" kern="1200" dirty="0"/>
        </a:p>
      </dsp:txBody>
      <dsp:txXfrm>
        <a:off x="327587" y="2188251"/>
        <a:ext cx="1171888" cy="781258"/>
      </dsp:txXfrm>
    </dsp:sp>
    <dsp:sp modelId="{04AE1B63-638F-4B80-9A01-27A38BE04C5E}">
      <dsp:nvSpPr>
        <dsp:cNvPr id="0" name=""/>
        <dsp:cNvSpPr/>
      </dsp:nvSpPr>
      <dsp:spPr>
        <a:xfrm>
          <a:off x="1675258" y="1875748"/>
          <a:ext cx="761727" cy="312503"/>
        </a:xfrm>
        <a:custGeom>
          <a:avLst/>
          <a:gdLst/>
          <a:ahLst/>
          <a:cxnLst/>
          <a:rect l="0" t="0" r="0" b="0"/>
          <a:pathLst>
            <a:path>
              <a:moveTo>
                <a:pt x="0" y="0"/>
              </a:moveTo>
              <a:lnTo>
                <a:pt x="0" y="156251"/>
              </a:lnTo>
              <a:lnTo>
                <a:pt x="761727" y="156251"/>
              </a:lnTo>
              <a:lnTo>
                <a:pt x="761727"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DD626A-4DBB-4F68-AC3D-339281DBE0C9}">
      <dsp:nvSpPr>
        <dsp:cNvPr id="0" name=""/>
        <dsp:cNvSpPr/>
      </dsp:nvSpPr>
      <dsp:spPr>
        <a:xfrm>
          <a:off x="1851041" y="2188251"/>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管理员管理</a:t>
          </a:r>
          <a:endParaRPr lang="zh-CN" altLang="en-US" sz="1900" kern="1200" dirty="0"/>
        </a:p>
      </dsp:txBody>
      <dsp:txXfrm>
        <a:off x="1851041" y="2188251"/>
        <a:ext cx="1171888" cy="781258"/>
      </dsp:txXfrm>
    </dsp:sp>
    <dsp:sp modelId="{F92414A9-F05B-4C11-8BBC-D8042D3FAACD}">
      <dsp:nvSpPr>
        <dsp:cNvPr id="0" name=""/>
        <dsp:cNvSpPr/>
      </dsp:nvSpPr>
      <dsp:spPr>
        <a:xfrm>
          <a:off x="3579576" y="781986"/>
          <a:ext cx="1904318" cy="312503"/>
        </a:xfrm>
        <a:custGeom>
          <a:avLst/>
          <a:gdLst/>
          <a:ahLst/>
          <a:cxnLst/>
          <a:rect l="0" t="0" r="0" b="0"/>
          <a:pathLst>
            <a:path>
              <a:moveTo>
                <a:pt x="0" y="0"/>
              </a:moveTo>
              <a:lnTo>
                <a:pt x="0" y="156251"/>
              </a:lnTo>
              <a:lnTo>
                <a:pt x="1904318" y="156251"/>
              </a:lnTo>
              <a:lnTo>
                <a:pt x="1904318" y="31250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7C80AC7-DA29-4881-845B-AD8ECD17126A}">
      <dsp:nvSpPr>
        <dsp:cNvPr id="0" name=""/>
        <dsp:cNvSpPr/>
      </dsp:nvSpPr>
      <dsp:spPr>
        <a:xfrm>
          <a:off x="4897950" y="1094489"/>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教室使用情况管理</a:t>
          </a:r>
          <a:endParaRPr lang="zh-CN" altLang="en-US" sz="1900" kern="1200" dirty="0"/>
        </a:p>
      </dsp:txBody>
      <dsp:txXfrm>
        <a:off x="4897950" y="1094489"/>
        <a:ext cx="1171888" cy="781258"/>
      </dsp:txXfrm>
    </dsp:sp>
    <dsp:sp modelId="{A1FD0F22-8B0A-4FBE-9C1C-FC94DD0A7D69}">
      <dsp:nvSpPr>
        <dsp:cNvPr id="0" name=""/>
        <dsp:cNvSpPr/>
      </dsp:nvSpPr>
      <dsp:spPr>
        <a:xfrm>
          <a:off x="3960440" y="1875748"/>
          <a:ext cx="1523454" cy="312503"/>
        </a:xfrm>
        <a:custGeom>
          <a:avLst/>
          <a:gdLst/>
          <a:ahLst/>
          <a:cxnLst/>
          <a:rect l="0" t="0" r="0" b="0"/>
          <a:pathLst>
            <a:path>
              <a:moveTo>
                <a:pt x="1523454" y="0"/>
              </a:moveTo>
              <a:lnTo>
                <a:pt x="1523454" y="156251"/>
              </a:lnTo>
              <a:lnTo>
                <a:pt x="0" y="156251"/>
              </a:lnTo>
              <a:lnTo>
                <a:pt x="0"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AB69998-94C6-4B0E-A22F-A1076881342E}">
      <dsp:nvSpPr>
        <dsp:cNvPr id="0" name=""/>
        <dsp:cNvSpPr/>
      </dsp:nvSpPr>
      <dsp:spPr>
        <a:xfrm>
          <a:off x="3374495" y="2188251"/>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教室预约</a:t>
          </a:r>
          <a:endParaRPr lang="zh-CN" altLang="en-US" sz="1900" kern="1200" dirty="0"/>
        </a:p>
      </dsp:txBody>
      <dsp:txXfrm>
        <a:off x="3374495" y="2188251"/>
        <a:ext cx="1171888" cy="781258"/>
      </dsp:txXfrm>
    </dsp:sp>
    <dsp:sp modelId="{11923B00-2B16-4D34-BC68-F78909FB6B88}">
      <dsp:nvSpPr>
        <dsp:cNvPr id="0" name=""/>
        <dsp:cNvSpPr/>
      </dsp:nvSpPr>
      <dsp:spPr>
        <a:xfrm>
          <a:off x="5438174" y="1875748"/>
          <a:ext cx="91440" cy="312503"/>
        </a:xfrm>
        <a:custGeom>
          <a:avLst/>
          <a:gdLst/>
          <a:ahLst/>
          <a:cxnLst/>
          <a:rect l="0" t="0" r="0" b="0"/>
          <a:pathLst>
            <a:path>
              <a:moveTo>
                <a:pt x="45720" y="0"/>
              </a:moveTo>
              <a:lnTo>
                <a:pt x="45720"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ADCCFC-16D1-4BD7-B6C0-C0671F68A7A7}">
      <dsp:nvSpPr>
        <dsp:cNvPr id="0" name=""/>
        <dsp:cNvSpPr/>
      </dsp:nvSpPr>
      <dsp:spPr>
        <a:xfrm>
          <a:off x="4897950" y="2188251"/>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教室占用情况视图</a:t>
          </a:r>
          <a:endParaRPr lang="zh-CN" altLang="en-US" sz="1900" kern="1200" dirty="0"/>
        </a:p>
      </dsp:txBody>
      <dsp:txXfrm>
        <a:off x="4897950" y="2188251"/>
        <a:ext cx="1171888" cy="781258"/>
      </dsp:txXfrm>
    </dsp:sp>
    <dsp:sp modelId="{A4353EDE-3C92-4D91-9C5D-C3FD6E3D98BC}">
      <dsp:nvSpPr>
        <dsp:cNvPr id="0" name=""/>
        <dsp:cNvSpPr/>
      </dsp:nvSpPr>
      <dsp:spPr>
        <a:xfrm>
          <a:off x="4722167" y="2969510"/>
          <a:ext cx="761727" cy="312503"/>
        </a:xfrm>
        <a:custGeom>
          <a:avLst/>
          <a:gdLst/>
          <a:ahLst/>
          <a:cxnLst/>
          <a:rect l="0" t="0" r="0" b="0"/>
          <a:pathLst>
            <a:path>
              <a:moveTo>
                <a:pt x="761727" y="0"/>
              </a:moveTo>
              <a:lnTo>
                <a:pt x="761727" y="156251"/>
              </a:lnTo>
              <a:lnTo>
                <a:pt x="0" y="156251"/>
              </a:lnTo>
              <a:lnTo>
                <a:pt x="0"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974F4B0-EB03-45DD-B57C-EE908B789853}">
      <dsp:nvSpPr>
        <dsp:cNvPr id="0" name=""/>
        <dsp:cNvSpPr/>
      </dsp:nvSpPr>
      <dsp:spPr>
        <a:xfrm>
          <a:off x="4136223" y="3282013"/>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地图形式浏览</a:t>
          </a:r>
          <a:endParaRPr lang="zh-CN" altLang="en-US" sz="1900" kern="1200" dirty="0"/>
        </a:p>
      </dsp:txBody>
      <dsp:txXfrm>
        <a:off x="4136223" y="3282013"/>
        <a:ext cx="1171888" cy="781258"/>
      </dsp:txXfrm>
    </dsp:sp>
    <dsp:sp modelId="{DC38BFDA-1402-461C-AFAF-5ADC91462305}">
      <dsp:nvSpPr>
        <dsp:cNvPr id="0" name=""/>
        <dsp:cNvSpPr/>
      </dsp:nvSpPr>
      <dsp:spPr>
        <a:xfrm>
          <a:off x="5483894" y="2969510"/>
          <a:ext cx="761727" cy="312503"/>
        </a:xfrm>
        <a:custGeom>
          <a:avLst/>
          <a:gdLst/>
          <a:ahLst/>
          <a:cxnLst/>
          <a:rect l="0" t="0" r="0" b="0"/>
          <a:pathLst>
            <a:path>
              <a:moveTo>
                <a:pt x="0" y="0"/>
              </a:moveTo>
              <a:lnTo>
                <a:pt x="0" y="156251"/>
              </a:lnTo>
              <a:lnTo>
                <a:pt x="761727" y="156251"/>
              </a:lnTo>
              <a:lnTo>
                <a:pt x="761727"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1D88065-F901-49CB-89F9-4C160E2D2673}">
      <dsp:nvSpPr>
        <dsp:cNvPr id="0" name=""/>
        <dsp:cNvSpPr/>
      </dsp:nvSpPr>
      <dsp:spPr>
        <a:xfrm>
          <a:off x="5659677" y="3282013"/>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按照时间浏览</a:t>
          </a:r>
          <a:endParaRPr lang="zh-CN" altLang="en-US" sz="1900" kern="1200" dirty="0"/>
        </a:p>
      </dsp:txBody>
      <dsp:txXfrm>
        <a:off x="5659677" y="3282013"/>
        <a:ext cx="1171888" cy="781258"/>
      </dsp:txXfrm>
    </dsp:sp>
    <dsp:sp modelId="{412D4FF0-0B98-435C-9614-2A9A4323D808}">
      <dsp:nvSpPr>
        <dsp:cNvPr id="0" name=""/>
        <dsp:cNvSpPr/>
      </dsp:nvSpPr>
      <dsp:spPr>
        <a:xfrm>
          <a:off x="5483894" y="1875748"/>
          <a:ext cx="1523454" cy="312503"/>
        </a:xfrm>
        <a:custGeom>
          <a:avLst/>
          <a:gdLst/>
          <a:ahLst/>
          <a:cxnLst/>
          <a:rect l="0" t="0" r="0" b="0"/>
          <a:pathLst>
            <a:path>
              <a:moveTo>
                <a:pt x="0" y="0"/>
              </a:moveTo>
              <a:lnTo>
                <a:pt x="0" y="156251"/>
              </a:lnTo>
              <a:lnTo>
                <a:pt x="1523454" y="156251"/>
              </a:lnTo>
              <a:lnTo>
                <a:pt x="1523454" y="3125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EBC0F9E-E975-46E4-BB77-0CE523BC1575}">
      <dsp:nvSpPr>
        <dsp:cNvPr id="0" name=""/>
        <dsp:cNvSpPr/>
      </dsp:nvSpPr>
      <dsp:spPr>
        <a:xfrm>
          <a:off x="6421404" y="2188251"/>
          <a:ext cx="1171888" cy="7812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教室推荐</a:t>
          </a:r>
          <a:endParaRPr lang="zh-CN" altLang="en-US" sz="1900" kern="1200" dirty="0"/>
        </a:p>
      </dsp:txBody>
      <dsp:txXfrm>
        <a:off x="6421404" y="2188251"/>
        <a:ext cx="1171888" cy="7812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73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E5D9562-8FC6-4EFF-9CD5-1990EF2F6E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31" tIns="45716" rIns="91431" bIns="45716"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31" tIns="45716" rIns="91431" bIns="45716"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31" tIns="45716" rIns="91431" bIns="457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31" tIns="45716" rIns="91431" bIns="45716"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31" tIns="45716" rIns="91431" bIns="45716" numCol="1" anchor="b" anchorCtr="0" compatLnSpc="1">
            <a:prstTxWarp prst="textNoShape">
              <a:avLst/>
            </a:prstTxWarp>
          </a:bodyPr>
          <a:lstStyle>
            <a:lvl1pPr algn="r" eaLnBrk="1" hangingPunct="1">
              <a:defRPr sz="1200"/>
            </a:lvl1pPr>
          </a:lstStyle>
          <a:p>
            <a:pPr>
              <a:defRPr/>
            </a:pPr>
            <a:fld id="{C683C34F-29FE-45B6-A60D-6C02451F12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descr="CITTEXT"/>
          <p:cNvSpPr>
            <a:spLocks/>
          </p:cNvSpPr>
          <p:nvPr/>
        </p:nvSpPr>
        <p:spPr bwMode="auto">
          <a:xfrm>
            <a:off x="0" y="0"/>
            <a:ext cx="2895600" cy="6858000"/>
          </a:xfrm>
          <a:custGeom>
            <a:avLst/>
            <a:gdLst>
              <a:gd name="T0" fmla="*/ 0 w 1824"/>
              <a:gd name="T1" fmla="*/ 2147483647 h 3840"/>
              <a:gd name="T2" fmla="*/ 0 w 1824"/>
              <a:gd name="T3" fmla="*/ 0 h 3840"/>
              <a:gd name="T4" fmla="*/ 2147483647 w 1824"/>
              <a:gd name="T5" fmla="*/ 0 h 3840"/>
              <a:gd name="T6" fmla="*/ 2147483647 w 1824"/>
              <a:gd name="T7" fmla="*/ 2147483647 h 3840"/>
              <a:gd name="T8" fmla="*/ 0 w 1824"/>
              <a:gd name="T9" fmla="*/ 2147483647 h 3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4" h="3840">
                <a:moveTo>
                  <a:pt x="0" y="3840"/>
                </a:moveTo>
                <a:lnTo>
                  <a:pt x="0" y="0"/>
                </a:lnTo>
                <a:lnTo>
                  <a:pt x="1824" y="0"/>
                </a:lnTo>
                <a:cubicBezTo>
                  <a:pt x="74" y="1204"/>
                  <a:pt x="465" y="3655"/>
                  <a:pt x="583" y="3840"/>
                </a:cubicBezTo>
                <a:cubicBezTo>
                  <a:pt x="291" y="3840"/>
                  <a:pt x="0" y="3840"/>
                  <a:pt x="0" y="3840"/>
                </a:cubicBezTo>
                <a:close/>
              </a:path>
            </a:pathLst>
          </a:custGeom>
          <a:blipFill dpi="0" rotWithShape="0">
            <a:blip r:embed="rId2" cstate="print"/>
            <a:srcRect/>
            <a:tile tx="0" ty="0" sx="100000" sy="100000" flip="none" algn="tl"/>
          </a:blipFill>
          <a:ln w="9525">
            <a:noFill/>
            <a:round/>
            <a:headEnd/>
            <a:tailEnd/>
          </a:ln>
          <a:effectLst/>
        </p:spPr>
        <p:txBody>
          <a:bodyPr wrap="none" anchor="ctr"/>
          <a:lstStyle/>
          <a:p>
            <a:pPr>
              <a:defRPr/>
            </a:pPr>
            <a:endParaRPr lang="zh-CN" altLang="en-US"/>
          </a:p>
        </p:txBody>
      </p:sp>
      <p:sp>
        <p:nvSpPr>
          <p:cNvPr id="5" name="Rectangle 5"/>
          <p:cNvSpPr>
            <a:spLocks noChangeArrowheads="1"/>
          </p:cNvSpPr>
          <p:nvPr/>
        </p:nvSpPr>
        <p:spPr bwMode="auto">
          <a:xfrm>
            <a:off x="1600200" y="352425"/>
            <a:ext cx="7543800" cy="76200"/>
          </a:xfrm>
          <a:prstGeom prst="rect">
            <a:avLst/>
          </a:prstGeom>
          <a:solidFill>
            <a:schemeClr val="accent1"/>
          </a:solidFill>
          <a:ln>
            <a:noFill/>
          </a:ln>
          <a:effectLst/>
          <a:extLst>
            <a:ext uri="{91240B29-F687-4F45-9708-019B960494DF}"/>
            <a:ext uri="{AF507438-7753-43E0-B8FC-AC1667EBCBE1}"/>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nvGrpSpPr>
          <p:cNvPr id="6" name="Group 6"/>
          <p:cNvGrpSpPr>
            <a:grpSpLocks/>
          </p:cNvGrpSpPr>
          <p:nvPr/>
        </p:nvGrpSpPr>
        <p:grpSpPr bwMode="auto">
          <a:xfrm>
            <a:off x="0" y="3567113"/>
            <a:ext cx="5781675" cy="149225"/>
            <a:chOff x="0" y="2256"/>
            <a:chExt cx="3642" cy="94"/>
          </a:xfrm>
        </p:grpSpPr>
        <p:sp>
          <p:nvSpPr>
            <p:cNvPr id="7" name="Freeform 7"/>
            <p:cNvSpPr>
              <a:spLocks/>
            </p:cNvSpPr>
            <p:nvPr userDrawn="1"/>
          </p:nvSpPr>
          <p:spPr bwMode="auto">
            <a:xfrm>
              <a:off x="0" y="2310"/>
              <a:ext cx="3642" cy="1"/>
            </a:xfrm>
            <a:custGeom>
              <a:avLst/>
              <a:gdLst>
                <a:gd name="T0" fmla="*/ 0 w 3642"/>
                <a:gd name="T1" fmla="*/ 0 h 1"/>
                <a:gd name="T2" fmla="*/ 3642 w 3642"/>
                <a:gd name="T3" fmla="*/ 0 h 1"/>
                <a:gd name="T4" fmla="*/ 0 60000 65536"/>
                <a:gd name="T5" fmla="*/ 0 60000 65536"/>
              </a:gdLst>
              <a:ahLst/>
              <a:cxnLst>
                <a:cxn ang="T4">
                  <a:pos x="T0" y="T1"/>
                </a:cxn>
                <a:cxn ang="T5">
                  <a:pos x="T2" y="T3"/>
                </a:cxn>
              </a:cxnLst>
              <a:rect l="0" t="0" r="r" b="b"/>
              <a:pathLst>
                <a:path w="3642" h="1">
                  <a:moveTo>
                    <a:pt x="0" y="0"/>
                  </a:moveTo>
                  <a:lnTo>
                    <a:pt x="3642" y="0"/>
                  </a:lnTo>
                </a:path>
              </a:pathLst>
            </a:custGeom>
            <a:noFill/>
            <a:ln w="9525">
              <a:solidFill>
                <a:schemeClr val="accent1"/>
              </a:solidFill>
              <a:round/>
              <a:headEnd/>
              <a:tailEnd/>
            </a:ln>
            <a:effectLst/>
          </p:spPr>
          <p:txBody>
            <a:bodyPr wrap="none" anchor="ctr"/>
            <a:lstStyle/>
            <a:p>
              <a:pPr>
                <a:defRPr/>
              </a:pPr>
              <a:endParaRPr lang="zh-CN" altLang="en-US"/>
            </a:p>
          </p:txBody>
        </p:sp>
        <p:grpSp>
          <p:nvGrpSpPr>
            <p:cNvPr id="8" name="Group 8"/>
            <p:cNvGrpSpPr>
              <a:grpSpLocks/>
            </p:cNvGrpSpPr>
            <p:nvPr userDrawn="1"/>
          </p:nvGrpSpPr>
          <p:grpSpPr bwMode="auto">
            <a:xfrm>
              <a:off x="960" y="2256"/>
              <a:ext cx="1678" cy="94"/>
              <a:chOff x="419" y="1193"/>
              <a:chExt cx="1678" cy="94"/>
            </a:xfrm>
          </p:grpSpPr>
          <p:sp>
            <p:nvSpPr>
              <p:cNvPr id="9" name="Oval 9"/>
              <p:cNvSpPr>
                <a:spLocks noChangeArrowheads="1"/>
              </p:cNvSpPr>
              <p:nvPr userDrawn="1"/>
            </p:nvSpPr>
            <p:spPr bwMode="auto">
              <a:xfrm>
                <a:off x="419"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10" name="Oval 10"/>
              <p:cNvSpPr>
                <a:spLocks noChangeArrowheads="1"/>
              </p:cNvSpPr>
              <p:nvPr userDrawn="1"/>
            </p:nvSpPr>
            <p:spPr bwMode="auto">
              <a:xfrm>
                <a:off x="947"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11" name="Oval 11"/>
              <p:cNvSpPr>
                <a:spLocks noChangeArrowheads="1"/>
              </p:cNvSpPr>
              <p:nvPr userDrawn="1"/>
            </p:nvSpPr>
            <p:spPr bwMode="auto">
              <a:xfrm>
                <a:off x="1475"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12" name="Oval 12"/>
              <p:cNvSpPr>
                <a:spLocks noChangeArrowheads="1"/>
              </p:cNvSpPr>
              <p:nvPr userDrawn="1"/>
            </p:nvSpPr>
            <p:spPr bwMode="auto">
              <a:xfrm>
                <a:off x="2003"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grpSp>
      </p:grpSp>
      <p:sp>
        <p:nvSpPr>
          <p:cNvPr id="13" name="Text Box 13"/>
          <p:cNvSpPr txBox="1">
            <a:spLocks noChangeArrowheads="1"/>
          </p:cNvSpPr>
          <p:nvPr userDrawn="1"/>
        </p:nvSpPr>
        <p:spPr bwMode="auto">
          <a:xfrm>
            <a:off x="8104188" y="14288"/>
            <a:ext cx="1004887" cy="338137"/>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smtClean="0">
                <a:latin typeface="楷体" panose="02010609060101010101" pitchFamily="49" charset="-122"/>
                <a:ea typeface="楷体" panose="02010609060101010101" pitchFamily="49" charset="-122"/>
                <a:cs typeface="Arial" panose="020B0604020202020204" pitchFamily="34" charset="0"/>
              </a:rPr>
              <a:t>软件工程</a:t>
            </a:r>
            <a:endParaRPr lang="en-US" altLang="zh-CN" sz="1600" dirty="0" smtClean="0">
              <a:latin typeface="楷体" panose="02010609060101010101" pitchFamily="49" charset="-122"/>
              <a:ea typeface="楷体" panose="02010609060101010101" pitchFamily="49" charset="-122"/>
              <a:cs typeface="Arial" panose="020B0604020202020204" pitchFamily="34" charset="0"/>
            </a:endParaRPr>
          </a:p>
        </p:txBody>
      </p:sp>
      <p:pic>
        <p:nvPicPr>
          <p:cNvPr id="14" name="Picture 11" descr="工大标志"/>
          <p:cNvPicPr>
            <a:picLocks noChangeAspect="1" noChangeArrowheads="1"/>
          </p:cNvPicPr>
          <p:nvPr userDrawn="1"/>
        </p:nvPicPr>
        <p:blipFill>
          <a:blip r:embed="rId3" cstate="print"/>
          <a:srcRect/>
          <a:stretch>
            <a:fillRect/>
          </a:stretch>
        </p:blipFill>
        <p:spPr bwMode="auto">
          <a:xfrm>
            <a:off x="0" y="0"/>
            <a:ext cx="4392613" cy="1177925"/>
          </a:xfrm>
          <a:prstGeom prst="rect">
            <a:avLst/>
          </a:prstGeom>
          <a:noFill/>
          <a:ln w="9525">
            <a:noFill/>
            <a:miter lim="800000"/>
            <a:headEnd/>
            <a:tailEnd/>
          </a:ln>
        </p:spPr>
      </p:pic>
      <p:sp>
        <p:nvSpPr>
          <p:cNvPr id="60419" name="Rectangle 3"/>
          <p:cNvSpPr>
            <a:spLocks noGrp="1" noChangeArrowheads="1"/>
          </p:cNvSpPr>
          <p:nvPr>
            <p:ph type="ctrTitle"/>
          </p:nvPr>
        </p:nvSpPr>
        <p:spPr>
          <a:xfrm>
            <a:off x="685800" y="2500313"/>
            <a:ext cx="7772400" cy="641350"/>
          </a:xfrm>
        </p:spPr>
        <p:txBody>
          <a:bodyPr anchor="b">
            <a:spAutoFit/>
          </a:bodyPr>
          <a:lstStyle>
            <a:lvl1pPr algn="ctr">
              <a:defRPr sz="3600"/>
            </a:lvl1pPr>
          </a:lstStyle>
          <a:p>
            <a:pPr lvl="0"/>
            <a:r>
              <a:rPr lang="zh-CN" altLang="en-US" noProof="0" dirty="0" smtClean="0"/>
              <a:t>单击此处编辑母版标题样式</a:t>
            </a:r>
          </a:p>
        </p:txBody>
      </p:sp>
      <p:sp>
        <p:nvSpPr>
          <p:cNvPr id="60420" name="Rectangle 4"/>
          <p:cNvSpPr>
            <a:spLocks noGrp="1" noChangeArrowheads="1"/>
          </p:cNvSpPr>
          <p:nvPr>
            <p:ph type="subTitle" idx="1"/>
          </p:nvPr>
        </p:nvSpPr>
        <p:spPr>
          <a:xfrm>
            <a:off x="1371600" y="4183063"/>
            <a:ext cx="6400800" cy="396875"/>
          </a:xfrm>
        </p:spPr>
        <p:txBody>
          <a:bodyPr>
            <a:spAutoFit/>
          </a:bodyPr>
          <a:lstStyle>
            <a:lvl1pPr marL="0" indent="0" algn="ctr">
              <a:spcBef>
                <a:spcPct val="20000"/>
              </a:spcBef>
              <a:spcAft>
                <a:spcPct val="0"/>
              </a:spcAft>
              <a:buFont typeface="Wingdings" pitchFamily="2" charset="2"/>
              <a:buNone/>
              <a:defRPr b="0">
                <a:ea typeface="楷体_GB2312" pitchFamily="49" charset="-122"/>
                <a:cs typeface="宋体" pitchFamily="2" charset="-122"/>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508000"/>
            <a:ext cx="2124075" cy="6089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3825" y="508000"/>
            <a:ext cx="6219825" cy="6089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484313"/>
            <a:ext cx="4027487"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84313"/>
            <a:ext cx="4029075"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23825" y="508000"/>
            <a:ext cx="8496300"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12"/>
          <p:cNvSpPr>
            <a:spLocks noGrp="1" noChangeArrowheads="1"/>
          </p:cNvSpPr>
          <p:nvPr>
            <p:ph type="body" idx="1"/>
          </p:nvPr>
        </p:nvSpPr>
        <p:spPr bwMode="auto">
          <a:xfrm>
            <a:off x="395288" y="1484313"/>
            <a:ext cx="8208962" cy="511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Freeform 13"/>
          <p:cNvSpPr>
            <a:spLocks/>
          </p:cNvSpPr>
          <p:nvPr userDrawn="1"/>
        </p:nvSpPr>
        <p:spPr bwMode="auto">
          <a:xfrm>
            <a:off x="152400" y="1268413"/>
            <a:ext cx="7732713" cy="5589587"/>
          </a:xfrm>
          <a:custGeom>
            <a:avLst/>
            <a:gdLst>
              <a:gd name="T0" fmla="*/ 0 w 4320"/>
              <a:gd name="T1" fmla="*/ 2147483647 h 3264"/>
              <a:gd name="T2" fmla="*/ 0 w 4320"/>
              <a:gd name="T3" fmla="*/ 0 h 3264"/>
              <a:gd name="T4" fmla="*/ 2147483647 w 4320"/>
              <a:gd name="T5" fmla="*/ 0 h 3264"/>
              <a:gd name="T6" fmla="*/ 0 60000 65536"/>
              <a:gd name="T7" fmla="*/ 0 60000 65536"/>
              <a:gd name="T8" fmla="*/ 0 60000 65536"/>
            </a:gdLst>
            <a:ahLst/>
            <a:cxnLst>
              <a:cxn ang="T6">
                <a:pos x="T0" y="T1"/>
              </a:cxn>
              <a:cxn ang="T7">
                <a:pos x="T2" y="T3"/>
              </a:cxn>
              <a:cxn ang="T8">
                <a:pos x="T4" y="T5"/>
              </a:cxn>
            </a:cxnLst>
            <a:rect l="0" t="0" r="r" b="b"/>
            <a:pathLst>
              <a:path w="4320" h="3264">
                <a:moveTo>
                  <a:pt x="0" y="3264"/>
                </a:moveTo>
                <a:lnTo>
                  <a:pt x="0" y="0"/>
                </a:lnTo>
                <a:lnTo>
                  <a:pt x="4320" y="0"/>
                </a:lnTo>
              </a:path>
            </a:pathLst>
          </a:custGeom>
          <a:noFill/>
          <a:ln w="9525">
            <a:solidFill>
              <a:schemeClr val="accent1"/>
            </a:solidFill>
            <a:round/>
            <a:headEnd/>
            <a:tailEnd/>
          </a:ln>
          <a:effectLst/>
        </p:spPr>
        <p:txBody>
          <a:bodyPr wrap="none" anchor="ctr"/>
          <a:lstStyle/>
          <a:p>
            <a:pPr>
              <a:defRPr/>
            </a:pPr>
            <a:endParaRPr lang="zh-CN" altLang="en-US"/>
          </a:p>
        </p:txBody>
      </p:sp>
      <p:sp>
        <p:nvSpPr>
          <p:cNvPr id="59406" name="Oval 14"/>
          <p:cNvSpPr>
            <a:spLocks noChangeArrowheads="1"/>
          </p:cNvSpPr>
          <p:nvPr userDrawn="1"/>
        </p:nvSpPr>
        <p:spPr bwMode="auto">
          <a:xfrm>
            <a:off x="6651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59407" name="Oval 15"/>
          <p:cNvSpPr>
            <a:spLocks noChangeArrowheads="1"/>
          </p:cNvSpPr>
          <p:nvPr userDrawn="1"/>
        </p:nvSpPr>
        <p:spPr bwMode="auto">
          <a:xfrm>
            <a:off x="15033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59408" name="Oval 16"/>
          <p:cNvSpPr>
            <a:spLocks noChangeArrowheads="1"/>
          </p:cNvSpPr>
          <p:nvPr userDrawn="1"/>
        </p:nvSpPr>
        <p:spPr bwMode="auto">
          <a:xfrm>
            <a:off x="23415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59409" name="Oval 17"/>
          <p:cNvSpPr>
            <a:spLocks noChangeArrowheads="1"/>
          </p:cNvSpPr>
          <p:nvPr userDrawn="1"/>
        </p:nvSpPr>
        <p:spPr bwMode="auto">
          <a:xfrm>
            <a:off x="3179763" y="1196975"/>
            <a:ext cx="14922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zh-CN" altLang="en-US"/>
          </a:p>
        </p:txBody>
      </p:sp>
      <p:sp>
        <p:nvSpPr>
          <p:cNvPr id="1033" name="Rectangle 18"/>
          <p:cNvSpPr>
            <a:spLocks noChangeArrowheads="1"/>
          </p:cNvSpPr>
          <p:nvPr userDrawn="1"/>
        </p:nvSpPr>
        <p:spPr bwMode="auto">
          <a:xfrm>
            <a:off x="1600200" y="352425"/>
            <a:ext cx="7543800" cy="76200"/>
          </a:xfrm>
          <a:prstGeom prst="rect">
            <a:avLst/>
          </a:prstGeom>
          <a:solidFill>
            <a:schemeClr val="accent1"/>
          </a:solidFill>
          <a:ln>
            <a:noFill/>
          </a:ln>
          <a:effectLst/>
          <a:extLst>
            <a:ext uri="{91240B29-F687-4F45-9708-019B960494DF}"/>
            <a:ext uri="{AF507438-7753-43E0-B8FC-AC1667EBCBE1}"/>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4" name="Text Box 19"/>
          <p:cNvSpPr txBox="1">
            <a:spLocks noChangeArrowheads="1"/>
          </p:cNvSpPr>
          <p:nvPr userDrawn="1"/>
        </p:nvSpPr>
        <p:spPr bwMode="auto">
          <a:xfrm>
            <a:off x="6604000" y="19050"/>
            <a:ext cx="2562225" cy="323850"/>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500" dirty="0" smtClean="0">
                <a:latin typeface="楷体" panose="02010609060101010101" pitchFamily="49" charset="-122"/>
                <a:ea typeface="楷体" panose="02010609060101010101" pitchFamily="49" charset="-122"/>
                <a:cs typeface="Arial" panose="020B0604020202020204" pitchFamily="34" charset="0"/>
              </a:rPr>
              <a:t>《</a:t>
            </a:r>
            <a:r>
              <a:rPr lang="zh-CN" altLang="en-US" sz="1500" dirty="0" smtClean="0">
                <a:latin typeface="楷体" panose="02010609060101010101" pitchFamily="49" charset="-122"/>
                <a:ea typeface="楷体" panose="02010609060101010101" pitchFamily="49" charset="-122"/>
                <a:cs typeface="Arial" panose="020B0604020202020204" pitchFamily="34" charset="0"/>
              </a:rPr>
              <a:t>软件工程</a:t>
            </a:r>
            <a:r>
              <a:rPr lang="en-US" altLang="zh-CN" sz="1500" dirty="0" smtClean="0">
                <a:latin typeface="楷体" panose="02010609060101010101" pitchFamily="49" charset="-122"/>
                <a:ea typeface="楷体" panose="02010609060101010101" pitchFamily="49" charset="-122"/>
                <a:cs typeface="Arial" panose="020B0604020202020204" pitchFamily="34" charset="0"/>
              </a:rPr>
              <a:t>》M1</a:t>
            </a:r>
            <a:r>
              <a:rPr lang="zh-CN" altLang="en-US" sz="1500" dirty="0" smtClean="0">
                <a:latin typeface="楷体" panose="02010609060101010101" pitchFamily="49" charset="-122"/>
                <a:ea typeface="楷体" panose="02010609060101010101" pitchFamily="49" charset="-122"/>
                <a:cs typeface="Arial" panose="020B0604020202020204" pitchFamily="34" charset="0"/>
              </a:rPr>
              <a:t>：开题报告</a:t>
            </a: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itchFamily="49" charset="-122"/>
          <a:ea typeface="楷体" pitchFamily="49" charset="-122"/>
          <a:cs typeface="宋体" pitchFamily="2" charset="-122"/>
        </a:defRPr>
      </a:lvl2pPr>
      <a:lvl3pPr algn="l" rtl="0" eaLnBrk="0" fontAlgn="base" hangingPunct="0">
        <a:spcBef>
          <a:spcPct val="0"/>
        </a:spcBef>
        <a:spcAft>
          <a:spcPct val="0"/>
        </a:spcAft>
        <a:defRPr sz="3000">
          <a:solidFill>
            <a:schemeClr val="tx1"/>
          </a:solidFill>
          <a:latin typeface="楷体" pitchFamily="49" charset="-122"/>
          <a:ea typeface="楷体" pitchFamily="49" charset="-122"/>
          <a:cs typeface="宋体" pitchFamily="2" charset="-122"/>
        </a:defRPr>
      </a:lvl3pPr>
      <a:lvl4pPr algn="l" rtl="0" eaLnBrk="0" fontAlgn="base" hangingPunct="0">
        <a:spcBef>
          <a:spcPct val="0"/>
        </a:spcBef>
        <a:spcAft>
          <a:spcPct val="0"/>
        </a:spcAft>
        <a:defRPr sz="3000">
          <a:solidFill>
            <a:schemeClr val="tx1"/>
          </a:solidFill>
          <a:latin typeface="楷体" pitchFamily="49" charset="-122"/>
          <a:ea typeface="楷体" pitchFamily="49" charset="-122"/>
          <a:cs typeface="宋体" pitchFamily="2" charset="-122"/>
        </a:defRPr>
      </a:lvl4pPr>
      <a:lvl5pPr algn="l" rtl="0" eaLnBrk="0" fontAlgn="base" hangingPunct="0">
        <a:spcBef>
          <a:spcPct val="0"/>
        </a:spcBef>
        <a:spcAft>
          <a:spcPct val="0"/>
        </a:spcAft>
        <a:defRPr sz="3000">
          <a:solidFill>
            <a:schemeClr val="tx1"/>
          </a:solidFill>
          <a:latin typeface="楷体" pitchFamily="49" charset="-122"/>
          <a:ea typeface="楷体" pitchFamily="49" charset="-122"/>
          <a:cs typeface="宋体" pitchFamily="2" charset="-122"/>
        </a:defRPr>
      </a:lvl5pPr>
      <a:lvl6pPr marL="457200" algn="l" rtl="0" fontAlgn="base">
        <a:spcBef>
          <a:spcPct val="0"/>
        </a:spcBef>
        <a:spcAft>
          <a:spcPct val="0"/>
        </a:spcAft>
        <a:defRPr sz="3000">
          <a:solidFill>
            <a:schemeClr val="tx1"/>
          </a:solidFill>
          <a:latin typeface="Calibri" pitchFamily="34" charset="0"/>
          <a:ea typeface="楷体_GB2312" pitchFamily="49" charset="-122"/>
          <a:cs typeface="宋体" pitchFamily="2" charset="-122"/>
        </a:defRPr>
      </a:lvl6pPr>
      <a:lvl7pPr marL="914400" algn="l" rtl="0" fontAlgn="base">
        <a:spcBef>
          <a:spcPct val="0"/>
        </a:spcBef>
        <a:spcAft>
          <a:spcPct val="0"/>
        </a:spcAft>
        <a:defRPr sz="3000">
          <a:solidFill>
            <a:schemeClr val="tx1"/>
          </a:solidFill>
          <a:latin typeface="Calibri" pitchFamily="34" charset="0"/>
          <a:ea typeface="楷体_GB2312" pitchFamily="49" charset="-122"/>
          <a:cs typeface="宋体" pitchFamily="2" charset="-122"/>
        </a:defRPr>
      </a:lvl7pPr>
      <a:lvl8pPr marL="1371600" algn="l" rtl="0" fontAlgn="base">
        <a:spcBef>
          <a:spcPct val="0"/>
        </a:spcBef>
        <a:spcAft>
          <a:spcPct val="0"/>
        </a:spcAft>
        <a:defRPr sz="3000">
          <a:solidFill>
            <a:schemeClr val="tx1"/>
          </a:solidFill>
          <a:latin typeface="Calibri" pitchFamily="34" charset="0"/>
          <a:ea typeface="楷体_GB2312" pitchFamily="49" charset="-122"/>
          <a:cs typeface="宋体" pitchFamily="2" charset="-122"/>
        </a:defRPr>
      </a:lvl8pPr>
      <a:lvl9pPr marL="1828800" algn="l" rtl="0" fontAlgn="base">
        <a:spcBef>
          <a:spcPct val="0"/>
        </a:spcBef>
        <a:spcAft>
          <a:spcPct val="0"/>
        </a:spcAft>
        <a:defRPr sz="3000">
          <a:solidFill>
            <a:schemeClr val="tx1"/>
          </a:solidFill>
          <a:latin typeface="Calibri" pitchFamily="34" charset="0"/>
          <a:ea typeface="楷体_GB2312" pitchFamily="49" charset="-122"/>
          <a:cs typeface="宋体" pitchFamily="2" charset="-122"/>
        </a:defRPr>
      </a:lvl9pPr>
    </p:titleStyle>
    <p:bodyStyle>
      <a:lvl1pPr marL="228600" indent="-228600" algn="l" rtl="0" eaLnBrk="0" fontAlgn="base" hangingPunct="0">
        <a:spcBef>
          <a:spcPct val="35000"/>
        </a:spcBef>
        <a:spcAft>
          <a:spcPct val="15000"/>
        </a:spcAft>
        <a:buClr>
          <a:schemeClr val="accent2"/>
        </a:buClr>
        <a:buFont typeface="Wingdings" pitchFamily="2" charset="2"/>
        <a:buChar char="§"/>
        <a:defRPr sz="2000" b="1">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a:solidFill>
            <a:srgbClr val="000000"/>
          </a:solidFill>
          <a:latin typeface="+mn-lt"/>
          <a:ea typeface="+mn-ea"/>
        </a:defRPr>
      </a:lvl2pPr>
      <a:lvl3pPr marL="682625" indent="-223838" algn="l" rtl="0" eaLnBrk="0" fontAlgn="base" hangingPunct="0">
        <a:spcBef>
          <a:spcPct val="20000"/>
        </a:spcBef>
        <a:spcAft>
          <a:spcPct val="0"/>
        </a:spcAft>
        <a:buClr>
          <a:schemeClr val="accent2"/>
        </a:buClr>
        <a:buChar char="•"/>
        <a:defRPr sz="1600">
          <a:solidFill>
            <a:srgbClr val="000000"/>
          </a:solidFill>
          <a:latin typeface="+mn-lt"/>
          <a:ea typeface="+mn-ea"/>
        </a:defRPr>
      </a:lvl3pPr>
      <a:lvl4pPr marL="912813" indent="-228600" algn="l" rtl="0" eaLnBrk="0" fontAlgn="base" hangingPunct="0">
        <a:spcBef>
          <a:spcPct val="20000"/>
        </a:spcBef>
        <a:spcAft>
          <a:spcPct val="0"/>
        </a:spcAft>
        <a:buClr>
          <a:schemeClr val="accent2"/>
        </a:buClr>
        <a:buFont typeface="Arial" charset="0"/>
        <a:buChar char="–"/>
        <a:defRPr sz="1400">
          <a:solidFill>
            <a:srgbClr val="000000"/>
          </a:solidFill>
          <a:latin typeface="+mn-lt"/>
          <a:ea typeface="+mn-ea"/>
        </a:defRPr>
      </a:lvl4pPr>
      <a:lvl5pPr marL="1143000" indent="-228600" algn="l" rtl="0" eaLnBrk="0" fontAlgn="base" hangingPunct="0">
        <a:spcBef>
          <a:spcPct val="20000"/>
        </a:spcBef>
        <a:spcAft>
          <a:spcPct val="0"/>
        </a:spcAft>
        <a:buClr>
          <a:schemeClr val="accent2"/>
        </a:buClr>
        <a:buFont typeface="Arial" charset="0"/>
        <a:buChar char="&gt;"/>
        <a:defRPr sz="1200">
          <a:solidFill>
            <a:srgbClr val="000000"/>
          </a:solidFill>
          <a:latin typeface="+mn-lt"/>
          <a:ea typeface="+mn-ea"/>
        </a:defRPr>
      </a:lvl5pPr>
      <a:lvl6pPr marL="1600200" indent="-228600" algn="l" rtl="0" fontAlgn="base">
        <a:spcBef>
          <a:spcPct val="20000"/>
        </a:spcBef>
        <a:spcAft>
          <a:spcPct val="0"/>
        </a:spcAft>
        <a:buClr>
          <a:schemeClr val="accent2"/>
        </a:buClr>
        <a:buFont typeface="Arial" charset="0"/>
        <a:buChar char="&gt;"/>
        <a:defRPr sz="1200">
          <a:solidFill>
            <a:srgbClr val="000000"/>
          </a:solidFill>
          <a:latin typeface="+mn-lt"/>
          <a:ea typeface="+mn-ea"/>
        </a:defRPr>
      </a:lvl6pPr>
      <a:lvl7pPr marL="2057400" indent="-228600" algn="l" rtl="0" fontAlgn="base">
        <a:spcBef>
          <a:spcPct val="20000"/>
        </a:spcBef>
        <a:spcAft>
          <a:spcPct val="0"/>
        </a:spcAft>
        <a:buClr>
          <a:schemeClr val="accent2"/>
        </a:buClr>
        <a:buFont typeface="Arial" charset="0"/>
        <a:buChar char="&gt;"/>
        <a:defRPr sz="1200">
          <a:solidFill>
            <a:srgbClr val="000000"/>
          </a:solidFill>
          <a:latin typeface="+mn-lt"/>
          <a:ea typeface="+mn-ea"/>
        </a:defRPr>
      </a:lvl7pPr>
      <a:lvl8pPr marL="2514600" indent="-228600" algn="l" rtl="0" fontAlgn="base">
        <a:spcBef>
          <a:spcPct val="20000"/>
        </a:spcBef>
        <a:spcAft>
          <a:spcPct val="0"/>
        </a:spcAft>
        <a:buClr>
          <a:schemeClr val="accent2"/>
        </a:buClr>
        <a:buFont typeface="Arial" charset="0"/>
        <a:buChar char="&gt;"/>
        <a:defRPr sz="1200">
          <a:solidFill>
            <a:srgbClr val="000000"/>
          </a:solidFill>
          <a:latin typeface="+mn-lt"/>
          <a:ea typeface="+mn-ea"/>
        </a:defRPr>
      </a:lvl8pPr>
      <a:lvl9pPr marL="2971800" indent="-228600" algn="l" rtl="0" fontAlgn="base">
        <a:spcBef>
          <a:spcPct val="20000"/>
        </a:spcBef>
        <a:spcAft>
          <a:spcPct val="0"/>
        </a:spcAft>
        <a:buClr>
          <a:schemeClr val="accent2"/>
        </a:buClr>
        <a:buFont typeface="Arial" charset="0"/>
        <a:buChar char="&gt;"/>
        <a:defRPr sz="12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628775"/>
            <a:ext cx="7772400" cy="1495425"/>
          </a:xfrm>
        </p:spPr>
        <p:txBody>
          <a:bodyPr/>
          <a:lstStyle/>
          <a:p>
            <a:pPr eaLnBrk="1" hangingPunct="1"/>
            <a:r>
              <a:rPr lang="zh-CN" altLang="zh-CN" sz="2800" dirty="0" smtClean="0"/>
              <a:t>哈工大计算机学院</a:t>
            </a:r>
            <a:r>
              <a:rPr lang="en-US" altLang="zh-CN" sz="2800" dirty="0" smtClean="0"/>
              <a:t>2014</a:t>
            </a:r>
            <a:r>
              <a:rPr lang="zh-CN" altLang="en-US" sz="2800" dirty="0" smtClean="0"/>
              <a:t>年秋季学期</a:t>
            </a:r>
            <a:br>
              <a:rPr lang="zh-CN" altLang="en-US" sz="2800" dirty="0" smtClean="0"/>
            </a:br>
            <a:r>
              <a:rPr lang="en-US" altLang="zh-CN" sz="2800" dirty="0" smtClean="0"/>
              <a:t>《</a:t>
            </a:r>
            <a:r>
              <a:rPr lang="zh-CN" altLang="en-US" sz="2800" dirty="0" smtClean="0"/>
              <a:t>软件工程</a:t>
            </a:r>
            <a:r>
              <a:rPr lang="en-US" altLang="zh-CN" sz="2800" dirty="0" smtClean="0"/>
              <a:t>》-Project</a:t>
            </a:r>
            <a:br>
              <a:rPr lang="en-US" altLang="zh-CN" sz="2800" dirty="0" smtClean="0"/>
            </a:br>
            <a:r>
              <a:rPr lang="en-US" altLang="zh-CN" dirty="0" smtClean="0"/>
              <a:t>M1: </a:t>
            </a:r>
            <a:r>
              <a:rPr lang="zh-CN" altLang="en-US" dirty="0" smtClean="0"/>
              <a:t>开题报告</a:t>
            </a:r>
          </a:p>
        </p:txBody>
      </p:sp>
      <p:sp>
        <p:nvSpPr>
          <p:cNvPr id="3075" name="Rectangle 193"/>
          <p:cNvSpPr>
            <a:spLocks noGrp="1" noChangeArrowheads="1"/>
          </p:cNvSpPr>
          <p:nvPr>
            <p:ph type="subTitle" idx="1"/>
          </p:nvPr>
        </p:nvSpPr>
        <p:spPr>
          <a:xfrm>
            <a:off x="1371600" y="4183063"/>
            <a:ext cx="6400800" cy="1138773"/>
          </a:xfrm>
        </p:spPr>
        <p:txBody>
          <a:bodyPr/>
          <a:lstStyle/>
          <a:p>
            <a:pPr eaLnBrk="1" hangingPunct="1"/>
            <a:r>
              <a:rPr lang="zh-CN" altLang="en-US" dirty="0" smtClean="0"/>
              <a:t>小组名称</a:t>
            </a:r>
            <a:r>
              <a:rPr lang="zh-CN" altLang="en-US" dirty="0" smtClean="0"/>
              <a:t>：你凭什么打我闺女</a:t>
            </a:r>
            <a:endParaRPr lang="en-US" altLang="zh-CN" dirty="0" smtClean="0"/>
          </a:p>
          <a:p>
            <a:pPr eaLnBrk="1" hangingPunct="1"/>
            <a:r>
              <a:rPr lang="zh-CN" altLang="en-US" dirty="0" smtClean="0"/>
              <a:t>小组成员：孙日辉、费立凡、蔡长龙</a:t>
            </a:r>
            <a:endParaRPr lang="en-US" altLang="zh-CN" dirty="0" smtClean="0"/>
          </a:p>
          <a:p>
            <a:pPr eaLnBrk="1" hangingPunct="1"/>
            <a:fld id="{849455A5-5F0D-4C1C-BDCE-2D453F152F46}" type="datetime2">
              <a:rPr lang="zh-CN" altLang="en-US" smtClean="0"/>
              <a:pPr eaLnBrk="1" hangingPunct="1"/>
              <a:t>2015年10月14日</a:t>
            </a:fld>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真实用户来源</a:t>
            </a:r>
          </a:p>
        </p:txBody>
      </p:sp>
      <p:sp>
        <p:nvSpPr>
          <p:cNvPr id="12291" name="Rectangle 3"/>
          <p:cNvSpPr>
            <a:spLocks noGrp="1" noChangeArrowheads="1"/>
          </p:cNvSpPr>
          <p:nvPr>
            <p:ph type="body" idx="1"/>
          </p:nvPr>
        </p:nvSpPr>
        <p:spPr/>
        <p:txBody>
          <a:bodyPr/>
          <a:lstStyle/>
          <a:p>
            <a:pPr eaLnBrk="1" hangingPunct="1"/>
            <a:r>
              <a:rPr lang="en-US" altLang="zh-CN" dirty="0" smtClean="0"/>
              <a:t>1.</a:t>
            </a:r>
            <a:r>
              <a:rPr lang="zh-CN" altLang="en-US" dirty="0" smtClean="0"/>
              <a:t>一区与二区范围内各个学院各个年级学生</a:t>
            </a:r>
            <a:endParaRPr lang="en-US" altLang="zh-CN" dirty="0" smtClean="0"/>
          </a:p>
          <a:p>
            <a:pPr eaLnBrk="1" hangingPunct="1"/>
            <a:r>
              <a:rPr lang="en-US" altLang="zh-CN" dirty="0" smtClean="0"/>
              <a:t>2.</a:t>
            </a:r>
            <a:r>
              <a:rPr lang="zh-CN" altLang="en-US" dirty="0" smtClean="0"/>
              <a:t>少数教师等管理人员</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预期目标</a:t>
            </a:r>
          </a:p>
        </p:txBody>
      </p:sp>
      <p:sp>
        <p:nvSpPr>
          <p:cNvPr id="13315" name="Rectangle 3"/>
          <p:cNvSpPr>
            <a:spLocks noGrp="1" noChangeArrowheads="1"/>
          </p:cNvSpPr>
          <p:nvPr>
            <p:ph type="body" idx="1"/>
          </p:nvPr>
        </p:nvSpPr>
        <p:spPr/>
        <p:txBody>
          <a:bodyPr/>
          <a:lstStyle/>
          <a:p>
            <a:pPr eaLnBrk="1" hangingPunct="1"/>
            <a:r>
              <a:rPr lang="en-US" altLang="zh-CN" dirty="0" smtClean="0"/>
              <a:t>1.</a:t>
            </a:r>
            <a:r>
              <a:rPr lang="zh-CN" altLang="en-US" dirty="0" smtClean="0"/>
              <a:t>在用户规模方面，基本实现能容纳哈工大所有的学生的需求，教室管理情况基本涵盖哈工大一区和二区的所有教室。</a:t>
            </a:r>
            <a:endParaRPr lang="en-US" altLang="zh-CN" dirty="0" smtClean="0"/>
          </a:p>
          <a:p>
            <a:r>
              <a:rPr lang="en-US" altLang="zh-CN" dirty="0" smtClean="0"/>
              <a:t>2.</a:t>
            </a:r>
            <a:r>
              <a:rPr lang="zh-CN" altLang="en-US" dirty="0" smtClean="0"/>
              <a:t>在用户的管理的基础上，根据用户的使用习惯和筛查条件给出较为准确的教室推荐。</a:t>
            </a:r>
            <a:endParaRPr lang="en-US" altLang="zh-CN" dirty="0" smtClean="0"/>
          </a:p>
          <a:p>
            <a:r>
              <a:rPr lang="en-US" altLang="zh-CN" dirty="0" smtClean="0"/>
              <a:t>3.</a:t>
            </a:r>
            <a:r>
              <a:rPr lang="zh-CN" altLang="en-US" dirty="0" smtClean="0"/>
              <a:t>能基本满足</a:t>
            </a:r>
            <a:r>
              <a:rPr lang="en-US" altLang="zh-CN" dirty="0" smtClean="0"/>
              <a:t>24/7</a:t>
            </a:r>
            <a:r>
              <a:rPr lang="zh-CN" altLang="en-US" dirty="0" smtClean="0"/>
              <a:t>的可靠性。</a:t>
            </a:r>
            <a:endParaRPr lang="en-US" altLang="zh-CN" dirty="0" smtClean="0"/>
          </a:p>
          <a:p>
            <a:r>
              <a:rPr lang="en-US" altLang="zh-CN" dirty="0" smtClean="0"/>
              <a:t>4.</a:t>
            </a:r>
            <a:r>
              <a:rPr lang="zh-CN" altLang="en-US" dirty="0" smtClean="0"/>
              <a:t>界面简单实用，用户能较为简单学会使用软件。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可行性分析</a:t>
            </a:r>
          </a:p>
        </p:txBody>
      </p:sp>
      <p:sp>
        <p:nvSpPr>
          <p:cNvPr id="14339" name="Rectangle 3"/>
          <p:cNvSpPr>
            <a:spLocks noGrp="1" noChangeArrowheads="1"/>
          </p:cNvSpPr>
          <p:nvPr>
            <p:ph type="body" idx="1"/>
          </p:nvPr>
        </p:nvSpPr>
        <p:spPr/>
        <p:txBody>
          <a:bodyPr/>
          <a:lstStyle/>
          <a:p>
            <a:pPr eaLnBrk="1" hangingPunct="1"/>
            <a:r>
              <a:rPr lang="zh-CN" altLang="en-US" dirty="0" smtClean="0"/>
              <a:t>需求分析：</a:t>
            </a:r>
          </a:p>
          <a:p>
            <a:pPr eaLnBrk="1" hangingPunct="1"/>
            <a:r>
              <a:rPr lang="zh-CN" altLang="en-US" dirty="0" smtClean="0"/>
              <a:t>	在我校学习生活中，经常存在学生需要寻找合适的教室自习或组织活动等。采用互联网技术开发此应用软件不仅能降低校方的管理成本，同时能提高学生寻找教室的效率，使同学们的学习生活更加方便。</a:t>
            </a:r>
            <a:endParaRPr lang="en-US" altLang="zh-CN" dirty="0" smtClean="0"/>
          </a:p>
          <a:p>
            <a:pPr eaLnBrk="1" hangingPunct="1"/>
            <a:r>
              <a:rPr lang="zh-CN" altLang="en-US" dirty="0" smtClean="0"/>
              <a:t>技术分析：</a:t>
            </a:r>
            <a:endParaRPr lang="en-US" altLang="zh-CN" dirty="0" smtClean="0"/>
          </a:p>
          <a:p>
            <a:pPr lvl="3" eaLnBrk="1" hangingPunct="1"/>
            <a:r>
              <a:rPr lang="zh-CN" altLang="en-US" sz="2000" b="1" dirty="0" smtClean="0">
                <a:latin typeface="+mn-ea"/>
              </a:rPr>
              <a:t>由于该软件的开发所需时间较短，系统较为简单，所以我们只有一个开发方案。</a:t>
            </a:r>
            <a:endParaRPr lang="en-US" altLang="zh-CN" sz="2000" b="1" dirty="0" smtClean="0">
              <a:latin typeface="+mn-ea"/>
            </a:endParaRPr>
          </a:p>
          <a:p>
            <a:pPr lvl="3" eaLnBrk="1" hangingPunct="1"/>
            <a:r>
              <a:rPr lang="zh-CN" altLang="en-US" sz="2000" b="1" dirty="0" smtClean="0">
                <a:latin typeface="+mn-ea"/>
              </a:rPr>
              <a:t>根据我们的分析，该软件所需要实现的功能均能够借由现有的工具编写完成</a:t>
            </a:r>
            <a:endParaRPr lang="zh-CN" altLang="zh-CN" sz="2000" b="1" dirty="0" smtClean="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小结</a:t>
            </a:r>
          </a:p>
        </p:txBody>
      </p:sp>
      <p:sp>
        <p:nvSpPr>
          <p:cNvPr id="15363" name="Rectangle 3"/>
          <p:cNvSpPr>
            <a:spLocks noGrp="1" noChangeArrowheads="1"/>
          </p:cNvSpPr>
          <p:nvPr>
            <p:ph type="body" idx="1"/>
          </p:nvPr>
        </p:nvSpPr>
        <p:spPr/>
        <p:txBody>
          <a:bodyPr/>
          <a:lstStyle/>
          <a:p>
            <a:pPr eaLnBrk="1" hangingPunct="1"/>
            <a:r>
              <a:rPr lang="en-US" altLang="zh-CN" dirty="0" smtClean="0"/>
              <a:t>1.</a:t>
            </a:r>
            <a:r>
              <a:rPr lang="zh-CN" altLang="en-US" dirty="0" smtClean="0"/>
              <a:t>经过小组交流讨论，确定了项目的需求与基本框架，形成了明确的人员分工与工作进度计划，为以后的进程做到有章可循。</a:t>
            </a:r>
            <a:endParaRPr lang="en-US" altLang="zh-CN" dirty="0" smtClean="0"/>
          </a:p>
          <a:p>
            <a:pPr eaLnBrk="1" hangingPunct="1"/>
            <a:r>
              <a:rPr lang="en-US" altLang="zh-CN" dirty="0" smtClean="0"/>
              <a:t>2.</a:t>
            </a:r>
            <a:r>
              <a:rPr lang="zh-CN" altLang="en-US" dirty="0" smtClean="0"/>
              <a:t>通过软件工程所述的一系列方法，逐步确立项目的开发计划，明确整个系统的开发过程，让我们感受到开发一个项目与以往简单写一个程序的不同之处，体会到了科学的方法在软件开发中的重要作用。</a:t>
            </a:r>
            <a:endParaRPr lang="en-US" altLang="zh-CN" dirty="0" smtClean="0"/>
          </a:p>
          <a:p>
            <a:pPr eaLnBrk="1" hangingPunct="1"/>
            <a:r>
              <a:rPr lang="en-US" altLang="zh-CN" dirty="0" smtClean="0"/>
              <a:t>3.</a:t>
            </a:r>
            <a:r>
              <a:rPr lang="zh-CN" altLang="en-US" dirty="0" smtClean="0"/>
              <a:t>完善的前期规划固然重要，但实际工作中的团队执行力也同样必不可少。在之后的开发过程中要拒绝敷衍拖延，按照开发计划脚踏实地，完成一个满意的项目。</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p:txBody>
          <a:bodyPr/>
          <a:lstStyle/>
          <a:p>
            <a:pPr eaLnBrk="1" hangingPunct="1"/>
            <a:r>
              <a:rPr lang="zh-CN" altLang="en-US" smtClean="0"/>
              <a:t>结束</a:t>
            </a:r>
          </a:p>
        </p:txBody>
      </p:sp>
      <p:sp>
        <p:nvSpPr>
          <p:cNvPr id="16387" name="Rectangle 5"/>
          <p:cNvSpPr>
            <a:spLocks noGrp="1" noChangeArrowheads="1"/>
          </p:cNvSpPr>
          <p:nvPr>
            <p:ph type="subTitle" idx="1"/>
          </p:nvPr>
        </p:nvSpPr>
        <p:spPr/>
        <p:txBody>
          <a:bodyPr/>
          <a:lstStyle/>
          <a:p>
            <a:pPr eaLnBrk="1" hangingPunct="1"/>
            <a:fld id="{69928B56-F3AD-462C-8E87-D70C73AD543D}" type="datetime2">
              <a:rPr lang="zh-CN" altLang="en-US" smtClean="0"/>
              <a:pPr eaLnBrk="1" hangingPunct="1"/>
              <a:t>2015年10月14日</a:t>
            </a:fld>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选题与分组</a:t>
            </a:r>
          </a:p>
        </p:txBody>
      </p:sp>
      <p:graphicFrame>
        <p:nvGraphicFramePr>
          <p:cNvPr id="138295" name="Group 55"/>
          <p:cNvGraphicFramePr>
            <a:graphicFrameLocks noGrp="1"/>
          </p:cNvGraphicFramePr>
          <p:nvPr/>
        </p:nvGraphicFramePr>
        <p:xfrm>
          <a:off x="468313" y="1412875"/>
          <a:ext cx="8135937" cy="5244426"/>
        </p:xfrm>
        <a:graphic>
          <a:graphicData uri="http://schemas.openxmlformats.org/drawingml/2006/table">
            <a:tbl>
              <a:tblPr/>
              <a:tblGrid>
                <a:gridCol w="1498600"/>
                <a:gridCol w="1812925"/>
                <a:gridCol w="2916237"/>
                <a:gridCol w="1908175"/>
              </a:tblGrid>
              <a:tr h="593732">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题    目</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lang="zh-CN" altLang="en-US" sz="2000" dirty="0" smtClean="0"/>
                        <a:t>教室管理系统</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93732">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班    号</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rPr>
                        <a:t>1303105</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92145">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小组名称</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Calibri" pitchFamily="34" charset="0"/>
                          <a:ea typeface="宋体" pitchFamily="2" charset="-122"/>
                        </a:rPr>
                        <a:t>你凭什么打我闺女</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52443">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姓名</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学号</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联系方式</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组长</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组员</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153">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Calibri" pitchFamily="34" charset="0"/>
                          <a:ea typeface="宋体" pitchFamily="2" charset="-122"/>
                        </a:rPr>
                        <a:t>孙日辉</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rPr>
                        <a:t>1130310507</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15776608641</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组长</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477">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Calibri" pitchFamily="34" charset="0"/>
                          <a:ea typeface="宋体" pitchFamily="2" charset="-122"/>
                        </a:rPr>
                        <a:t>费立凡</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rPr>
                        <a:t>1130310520</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rPr>
                        <a:t>15546020506</a:t>
                      </a:r>
                      <a:endParaRPr kumimoji="0" lang="zh-CN" altLang="zh-CN" sz="2000" b="0"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组员</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6">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Calibri" pitchFamily="34" charset="0"/>
                          <a:ea typeface="宋体" pitchFamily="2" charset="-122"/>
                        </a:rPr>
                        <a:t>蔡长龙</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rPr>
                        <a:t>1130310514</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defRPr/>
                      </a:pPr>
                      <a:r>
                        <a:rPr lang="en-US" altLang="zh-CN" sz="2000" b="0" dirty="0" smtClean="0"/>
                        <a:t>15754605312 </a:t>
                      </a: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组员</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6">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组员</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3208">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项目</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Github</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地址</a:t>
                      </a: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https://github.com/feilifan/Project-1.git</a:t>
                      </a:r>
                      <a:endParaRPr kumimoji="0" lang="zh-CN"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93732">
                <a:tc>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a:spcBef>
                          <a:spcPct val="20000"/>
                        </a:spcBef>
                        <a:buClr>
                          <a:schemeClr val="accent2"/>
                        </a:buClr>
                        <a:defRPr sz="1400">
                          <a:solidFill>
                            <a:srgbClr val="000000"/>
                          </a:solidFill>
                          <a:latin typeface="Calibri" pitchFamily="34" charset="0"/>
                          <a:ea typeface="宋体" pitchFamily="2" charset="-122"/>
                        </a:defRPr>
                      </a:lvl3pPr>
                      <a:lvl4pPr>
                        <a:spcBef>
                          <a:spcPct val="20000"/>
                        </a:spcBef>
                        <a:buClr>
                          <a:schemeClr val="accent2"/>
                        </a:buClr>
                        <a:buFont typeface="Arial" charset="0"/>
                        <a:defRPr sz="1200">
                          <a:solidFill>
                            <a:srgbClr val="000000"/>
                          </a:solidFill>
                          <a:latin typeface="Calibri" pitchFamily="34" charset="0"/>
                          <a:ea typeface="宋体" pitchFamily="2" charset="-122"/>
                        </a:defRPr>
                      </a:lvl4pPr>
                      <a:lvl5pPr>
                        <a:spcBef>
                          <a:spcPct val="20000"/>
                        </a:spcBef>
                        <a:buClr>
                          <a:schemeClr val="accent2"/>
                        </a:buClr>
                        <a:buFont typeface="Arial" charset="0"/>
                        <a:defRPr sz="1000">
                          <a:solidFill>
                            <a:srgbClr val="000000"/>
                          </a:solidFill>
                          <a:latin typeface="Calibri" pitchFamily="34" charset="0"/>
                          <a:ea typeface="宋体" pitchFamily="2" charset="-122"/>
                        </a:defRPr>
                      </a:lvl5pPr>
                      <a:lvl6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指导教师</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35000"/>
                        </a:spcBef>
                        <a:spcAft>
                          <a:spcPct val="15000"/>
                        </a:spcAft>
                        <a:buClr>
                          <a:schemeClr val="accent2"/>
                        </a:buClr>
                        <a:buFont typeface="Wingdings" pitchFamily="2" charset="2"/>
                        <a:defRPr b="1">
                          <a:solidFill>
                            <a:srgbClr val="000000"/>
                          </a:solidFill>
                          <a:latin typeface="Calibri" pitchFamily="34" charset="0"/>
                          <a:ea typeface="宋体" pitchFamily="2" charset="-122"/>
                        </a:defRPr>
                      </a:lvl1pPr>
                      <a:lvl2pPr marL="230188">
                        <a:spcBef>
                          <a:spcPct val="25000"/>
                        </a:spcBef>
                        <a:spcAft>
                          <a:spcPct val="15000"/>
                        </a:spcAft>
                        <a:buClr>
                          <a:schemeClr val="accent2"/>
                        </a:buClr>
                        <a:buFont typeface="Arial" charset="0"/>
                        <a:defRPr sz="1600">
                          <a:solidFill>
                            <a:srgbClr val="000000"/>
                          </a:solidFill>
                          <a:latin typeface="Calibri" pitchFamily="34" charset="0"/>
                          <a:ea typeface="宋体" pitchFamily="2" charset="-122"/>
                        </a:defRPr>
                      </a:lvl2pPr>
                      <a:lvl3pPr marL="458788">
                        <a:spcBef>
                          <a:spcPct val="20000"/>
                        </a:spcBef>
                        <a:buClr>
                          <a:schemeClr val="accent2"/>
                        </a:buClr>
                        <a:defRPr sz="1400">
                          <a:solidFill>
                            <a:srgbClr val="000000"/>
                          </a:solidFill>
                          <a:latin typeface="Calibri" pitchFamily="34" charset="0"/>
                          <a:ea typeface="宋体" pitchFamily="2" charset="-122"/>
                        </a:defRPr>
                      </a:lvl3pPr>
                      <a:lvl4pPr marL="684213">
                        <a:spcBef>
                          <a:spcPct val="20000"/>
                        </a:spcBef>
                        <a:buClr>
                          <a:schemeClr val="accent2"/>
                        </a:buClr>
                        <a:buFont typeface="Arial" charset="0"/>
                        <a:defRPr sz="1200">
                          <a:solidFill>
                            <a:srgbClr val="000000"/>
                          </a:solidFill>
                          <a:latin typeface="Calibri" pitchFamily="34" charset="0"/>
                          <a:ea typeface="宋体" pitchFamily="2" charset="-122"/>
                        </a:defRPr>
                      </a:lvl4pPr>
                      <a:lvl5pPr marL="914400">
                        <a:spcBef>
                          <a:spcPct val="20000"/>
                        </a:spcBef>
                        <a:buClr>
                          <a:schemeClr val="accent2"/>
                        </a:buClr>
                        <a:buFont typeface="Arial" charset="0"/>
                        <a:defRPr sz="1000">
                          <a:solidFill>
                            <a:srgbClr val="000000"/>
                          </a:solidFill>
                          <a:latin typeface="Calibri" pitchFamily="34" charset="0"/>
                          <a:ea typeface="宋体" pitchFamily="2" charset="-122"/>
                        </a:defRPr>
                      </a:lvl5pPr>
                      <a:lvl6pPr marL="13716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6pPr>
                      <a:lvl7pPr marL="18288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7pPr>
                      <a:lvl8pPr marL="22860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8pPr>
                      <a:lvl9pPr marL="2743200" fontAlgn="base">
                        <a:spcBef>
                          <a:spcPct val="20000"/>
                        </a:spcBef>
                        <a:spcAft>
                          <a:spcPct val="0"/>
                        </a:spcAft>
                        <a:buClr>
                          <a:schemeClr val="accent2"/>
                        </a:buClr>
                        <a:buFont typeface="Arial" charset="0"/>
                        <a:defRPr sz="1000">
                          <a:solidFill>
                            <a:srgbClr val="000000"/>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Calibri" pitchFamily="34" charset="0"/>
                          <a:ea typeface="宋体" pitchFamily="2" charset="-122"/>
                        </a:rPr>
                        <a:t>刘铭</a:t>
                      </a:r>
                      <a:endParaRPr kumimoji="0" lang="zh-CN" altLang="zh-CN" sz="2000" b="1" i="0" u="none" strike="noStrike" cap="none" normalizeH="0" baseline="0" dirty="0" smtClean="0">
                        <a:ln>
                          <a:noFill/>
                        </a:ln>
                        <a:solidFill>
                          <a:srgbClr val="000000"/>
                        </a:solidFill>
                        <a:effectLst/>
                        <a:latin typeface="Calibri" pitchFamily="34" charset="0"/>
                        <a:ea typeface="宋体" pitchFamily="2" charset="-122"/>
                      </a:endParaRPr>
                    </a:p>
                  </a:txBody>
                  <a:tcPr marL="90000" marR="90000" marT="46801" marB="468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对题目的理解</a:t>
            </a:r>
          </a:p>
        </p:txBody>
      </p:sp>
      <p:sp>
        <p:nvSpPr>
          <p:cNvPr id="5123" name="Rectangle 3"/>
          <p:cNvSpPr>
            <a:spLocks noGrp="1" noChangeArrowheads="1"/>
          </p:cNvSpPr>
          <p:nvPr>
            <p:ph type="body" idx="1"/>
          </p:nvPr>
        </p:nvSpPr>
        <p:spPr/>
        <p:txBody>
          <a:bodyPr/>
          <a:lstStyle/>
          <a:p>
            <a:pPr eaLnBrk="1" hangingPunct="1"/>
            <a:r>
              <a:rPr lang="zh-CN" altLang="en-US" smtClean="0"/>
              <a:t>可用图或文字简要介绍所选系统的基本背景、现实意义、用户及需求来源等。</a:t>
            </a:r>
          </a:p>
        </p:txBody>
      </p:sp>
      <p:sp>
        <p:nvSpPr>
          <p:cNvPr id="5124" name="TextBox 3"/>
          <p:cNvSpPr txBox="1">
            <a:spLocks noChangeArrowheads="1"/>
          </p:cNvSpPr>
          <p:nvPr/>
        </p:nvSpPr>
        <p:spPr bwMode="auto">
          <a:xfrm>
            <a:off x="323850" y="2420938"/>
            <a:ext cx="7920038" cy="3416300"/>
          </a:xfrm>
          <a:prstGeom prst="rect">
            <a:avLst/>
          </a:prstGeom>
          <a:noFill/>
          <a:ln w="9525">
            <a:noFill/>
            <a:miter lim="800000"/>
            <a:headEnd/>
            <a:tailEnd/>
          </a:ln>
        </p:spPr>
        <p:txBody>
          <a:bodyPr>
            <a:spAutoFit/>
          </a:bodyPr>
          <a:lstStyle/>
          <a:p>
            <a:r>
              <a:rPr lang="zh-CN" altLang="en-US"/>
              <a:t>基本背景：随着互联网技术的发展和智能终端的普及，同时学生由于组织学生活动或自主学习的必要，学生对于教室资源有了更大的需求，为了提高效率，学校针对教室的资源，应该有自己的一套教室管理系统。</a:t>
            </a:r>
            <a:endParaRPr lang="en-US" altLang="zh-CN"/>
          </a:p>
          <a:p>
            <a:r>
              <a:rPr lang="zh-CN" altLang="en-US"/>
              <a:t>现实意义：高校教室管理系统开发的主要目的就是减轻管理员的工作量和劳动强度，辅助学校教室资源的管理。同时开发这个系统，</a:t>
            </a:r>
          </a:p>
          <a:p>
            <a:r>
              <a:rPr lang="zh-CN" altLang="en-US"/>
              <a:t>还可以方便学生，班级需要在教室组织什么活动，可以通过网上查阅教室的使用情况，有闲置的教室学生可以去和老师申请，这些都极大地简化了工作的难度。</a:t>
            </a:r>
            <a:endParaRPr lang="en-US" altLang="zh-CN"/>
          </a:p>
          <a:p>
            <a:r>
              <a:rPr lang="zh-CN" altLang="en-US"/>
              <a:t>用户：哈工大学生</a:t>
            </a:r>
            <a:endParaRPr lang="en-US" altLang="zh-CN"/>
          </a:p>
          <a:p>
            <a:r>
              <a:rPr lang="zh-CN" altLang="en-US"/>
              <a:t>需求来源：高校教室管理人员，哈工大学生。</a:t>
            </a:r>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功能清单</a:t>
            </a:r>
          </a:p>
        </p:txBody>
      </p:sp>
      <p:sp>
        <p:nvSpPr>
          <p:cNvPr id="6147" name="Rectangle 3"/>
          <p:cNvSpPr>
            <a:spLocks noGrp="1" noChangeArrowheads="1"/>
          </p:cNvSpPr>
          <p:nvPr>
            <p:ph type="body" idx="1"/>
          </p:nvPr>
        </p:nvSpPr>
        <p:spPr>
          <a:xfrm>
            <a:off x="323850" y="1412875"/>
            <a:ext cx="8208963" cy="5113338"/>
          </a:xfrm>
        </p:spPr>
        <p:txBody>
          <a:bodyPr/>
          <a:lstStyle/>
          <a:p>
            <a:pPr eaLnBrk="1" hangingPunct="1"/>
            <a:r>
              <a:rPr lang="zh-CN" altLang="en-US" dirty="0" smtClean="0"/>
              <a:t>简要列出本系统所包含的全部功能清单</a:t>
            </a:r>
            <a:r>
              <a:rPr lang="en-US" altLang="zh-CN" dirty="0" smtClean="0"/>
              <a:t>(</a:t>
            </a:r>
            <a:r>
              <a:rPr lang="zh-CN" altLang="en-US" dirty="0" smtClean="0"/>
              <a:t>在当前构思下，未来可扩展或改变</a:t>
            </a:r>
            <a:r>
              <a:rPr lang="en-US" altLang="zh-CN" dirty="0" smtClean="0"/>
              <a:t>)</a:t>
            </a:r>
          </a:p>
          <a:p>
            <a:pPr eaLnBrk="1" hangingPunct="1">
              <a:buFont typeface="Wingdings" pitchFamily="2" charset="2"/>
              <a:buNone/>
            </a:pPr>
            <a:r>
              <a:rPr lang="zh-CN" altLang="en-US" dirty="0" smtClean="0"/>
              <a:t>    网页地图</a:t>
            </a:r>
            <a:endParaRPr lang="en-US" altLang="zh-CN" dirty="0" smtClean="0"/>
          </a:p>
          <a:p>
            <a:pPr eaLnBrk="1" hangingPunct="1">
              <a:buFont typeface="Wingdings" pitchFamily="2" charset="2"/>
              <a:buNone/>
            </a:pPr>
            <a:r>
              <a:rPr lang="en-US" altLang="zh-CN" dirty="0" smtClean="0"/>
              <a:t>	</a:t>
            </a:r>
            <a:r>
              <a:rPr lang="zh-CN" altLang="en-US" dirty="0" smtClean="0"/>
              <a:t>教室使用情况展示</a:t>
            </a:r>
            <a:endParaRPr lang="en-US" altLang="zh-CN" dirty="0" smtClean="0"/>
          </a:p>
          <a:p>
            <a:pPr eaLnBrk="1" hangingPunct="1">
              <a:buFont typeface="Wingdings" pitchFamily="2" charset="2"/>
              <a:buNone/>
            </a:pPr>
            <a:r>
              <a:rPr lang="en-US" altLang="zh-CN" dirty="0" smtClean="0"/>
              <a:t>	</a:t>
            </a:r>
            <a:r>
              <a:rPr lang="zh-CN" altLang="en-US" dirty="0" smtClean="0"/>
              <a:t>教室预约</a:t>
            </a:r>
            <a:endParaRPr lang="en-US" altLang="zh-CN" dirty="0" smtClean="0"/>
          </a:p>
          <a:p>
            <a:pPr eaLnBrk="1" hangingPunct="1">
              <a:buFont typeface="Wingdings" pitchFamily="2" charset="2"/>
              <a:buNone/>
            </a:pPr>
            <a:r>
              <a:rPr lang="en-US" altLang="zh-CN" dirty="0" smtClean="0"/>
              <a:t>	</a:t>
            </a:r>
            <a:r>
              <a:rPr lang="zh-CN" altLang="en-US" dirty="0" smtClean="0"/>
              <a:t>教室推荐</a:t>
            </a:r>
            <a:endParaRPr lang="en-US" altLang="zh-CN" dirty="0" smtClean="0"/>
          </a:p>
          <a:p>
            <a:pPr eaLnBrk="1" hangingPunct="1">
              <a:buFont typeface="Wingdings" pitchFamily="2" charset="2"/>
              <a:buNone/>
            </a:pPr>
            <a:r>
              <a:rPr lang="en-US" altLang="zh-CN" dirty="0" smtClean="0"/>
              <a:t>	</a:t>
            </a:r>
          </a:p>
          <a:p>
            <a:pPr eaLnBrk="1" hangingPunct="1"/>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非功能需求</a:t>
            </a:r>
          </a:p>
        </p:txBody>
      </p:sp>
      <p:sp>
        <p:nvSpPr>
          <p:cNvPr id="7171" name="Rectangle 3"/>
          <p:cNvSpPr>
            <a:spLocks noGrp="1" noChangeArrowheads="1"/>
          </p:cNvSpPr>
          <p:nvPr>
            <p:ph type="body" idx="1"/>
          </p:nvPr>
        </p:nvSpPr>
        <p:spPr/>
        <p:txBody>
          <a:bodyPr/>
          <a:lstStyle/>
          <a:p>
            <a:pPr eaLnBrk="1" hangingPunct="1"/>
            <a:r>
              <a:rPr lang="zh-CN" altLang="en-US" dirty="0" smtClean="0"/>
              <a:t>简要阐述本系统拟达到的各方面</a:t>
            </a:r>
            <a:r>
              <a:rPr lang="en-US" altLang="zh-CN" dirty="0" smtClean="0"/>
              <a:t>NFR</a:t>
            </a:r>
            <a:r>
              <a:rPr lang="zh-CN" altLang="en-US" dirty="0" smtClean="0"/>
              <a:t>，并介绍为何。</a:t>
            </a:r>
            <a:endParaRPr lang="en-US" altLang="zh-CN" dirty="0" smtClean="0"/>
          </a:p>
          <a:p>
            <a:pPr eaLnBrk="1" hangingPunct="1">
              <a:buFont typeface="Wingdings" pitchFamily="2" charset="2"/>
              <a:buNone/>
            </a:pPr>
            <a:r>
              <a:rPr lang="en-US" altLang="zh-CN" dirty="0" smtClean="0"/>
              <a:t>	</a:t>
            </a:r>
            <a:r>
              <a:rPr lang="zh-CN" altLang="en-US" dirty="0" smtClean="0"/>
              <a:t>可用性：要能让作为用户的哈工大学生和管理人员能够较容易的使用该软件。</a:t>
            </a:r>
            <a:endParaRPr lang="en-US" altLang="zh-CN" dirty="0" smtClean="0"/>
          </a:p>
          <a:p>
            <a:pPr eaLnBrk="1" hangingPunct="1">
              <a:buFont typeface="Wingdings" pitchFamily="2" charset="2"/>
              <a:buNone/>
            </a:pPr>
            <a:r>
              <a:rPr lang="en-US" altLang="zh-CN" dirty="0" smtClean="0"/>
              <a:t>	</a:t>
            </a:r>
            <a:r>
              <a:rPr lang="zh-CN" altLang="en-US" dirty="0" smtClean="0"/>
              <a:t>可移植性：降低针对不同</a:t>
            </a:r>
            <a:r>
              <a:rPr lang="zh-CN" altLang="en-US" dirty="0" smtClean="0"/>
              <a:t>的操作系统</a:t>
            </a:r>
            <a:r>
              <a:rPr lang="zh-CN" altLang="en-US" dirty="0" smtClean="0"/>
              <a:t>的修改成本。</a:t>
            </a:r>
            <a:endParaRPr lang="en-US" altLang="zh-CN" dirty="0" smtClean="0"/>
          </a:p>
          <a:p>
            <a:pPr eaLnBrk="1" hangingPunct="1">
              <a:buFont typeface="Wingdings" pitchFamily="2" charset="2"/>
              <a:buNone/>
            </a:pPr>
            <a:r>
              <a:rPr lang="en-US" altLang="zh-CN" dirty="0" smtClean="0"/>
              <a:t>	</a:t>
            </a:r>
            <a:r>
              <a:rPr lang="zh-CN" altLang="en-US" dirty="0" smtClean="0"/>
              <a:t>并发用户数量预计在</a:t>
            </a:r>
            <a:r>
              <a:rPr lang="en-US" altLang="zh-CN" dirty="0" smtClean="0"/>
              <a:t>10000</a:t>
            </a:r>
            <a:r>
              <a:rPr lang="zh-CN" altLang="en-US" dirty="0" smtClean="0"/>
              <a:t>左右。</a:t>
            </a:r>
            <a:endParaRPr lang="en-US" altLang="zh-CN" dirty="0" smtClean="0"/>
          </a:p>
          <a:p>
            <a:pPr eaLnBrk="1" hangingPunct="1">
              <a:buFont typeface="Wingdings" pitchFamily="2" charset="2"/>
              <a:buNone/>
            </a:pPr>
            <a:endParaRPr lang="zh-CN"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系统的体系结构构思</a:t>
            </a:r>
          </a:p>
        </p:txBody>
      </p:sp>
      <p:sp>
        <p:nvSpPr>
          <p:cNvPr id="8195" name="Rectangle 3"/>
          <p:cNvSpPr>
            <a:spLocks noGrp="1" noChangeArrowheads="1"/>
          </p:cNvSpPr>
          <p:nvPr>
            <p:ph type="body" idx="1"/>
          </p:nvPr>
        </p:nvSpPr>
        <p:spPr/>
        <p:txBody>
          <a:bodyPr/>
          <a:lstStyle/>
          <a:p>
            <a:pPr eaLnBrk="1" hangingPunct="1"/>
            <a:r>
              <a:rPr lang="zh-CN" altLang="en-US" smtClean="0"/>
              <a:t>通过图形阐述拟开发系统的基本架构</a:t>
            </a:r>
          </a:p>
        </p:txBody>
      </p:sp>
      <p:graphicFrame>
        <p:nvGraphicFramePr>
          <p:cNvPr id="5" name="图示 4"/>
          <p:cNvGraphicFramePr/>
          <p:nvPr/>
        </p:nvGraphicFramePr>
        <p:xfrm>
          <a:off x="683568" y="1988840"/>
          <a:ext cx="79208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系统开发技术</a:t>
            </a:r>
          </a:p>
        </p:txBody>
      </p:sp>
      <p:sp>
        <p:nvSpPr>
          <p:cNvPr id="9219" name="Rectangle 3"/>
          <p:cNvSpPr>
            <a:spLocks noGrp="1" noChangeArrowheads="1"/>
          </p:cNvSpPr>
          <p:nvPr>
            <p:ph type="body" idx="1"/>
          </p:nvPr>
        </p:nvSpPr>
        <p:spPr/>
        <p:txBody>
          <a:bodyPr/>
          <a:lstStyle/>
          <a:p>
            <a:pPr eaLnBrk="1" hangingPunct="1"/>
            <a:r>
              <a:rPr lang="zh-CN" altLang="en-US" dirty="0" smtClean="0"/>
              <a:t>编程语言</a:t>
            </a:r>
            <a:endParaRPr lang="en-US" altLang="zh-CN" dirty="0" smtClean="0"/>
          </a:p>
          <a:p>
            <a:pPr lvl="1" eaLnBrk="1" hangingPunct="1"/>
            <a:r>
              <a:rPr lang="en-US" altLang="zh-CN" dirty="0" smtClean="0"/>
              <a:t>Python</a:t>
            </a:r>
            <a:endParaRPr lang="zh-CN" altLang="en-US" dirty="0" smtClean="0"/>
          </a:p>
          <a:p>
            <a:pPr eaLnBrk="1" hangingPunct="1"/>
            <a:r>
              <a:rPr lang="zh-CN" altLang="en-US" dirty="0" smtClean="0"/>
              <a:t>开发环境</a:t>
            </a:r>
            <a:endParaRPr lang="en-US" altLang="zh-CN" dirty="0" smtClean="0"/>
          </a:p>
          <a:p>
            <a:pPr lvl="1" eaLnBrk="1" hangingPunct="1"/>
            <a:r>
              <a:rPr lang="en-US" altLang="zh-CN" dirty="0" smtClean="0"/>
              <a:t>Windows8</a:t>
            </a:r>
            <a:endParaRPr lang="zh-CN" altLang="en-US" dirty="0" smtClean="0"/>
          </a:p>
          <a:p>
            <a:pPr eaLnBrk="1" hangingPunct="1"/>
            <a:r>
              <a:rPr lang="zh-CN" altLang="en-US" dirty="0" smtClean="0"/>
              <a:t>运行环境</a:t>
            </a:r>
            <a:endParaRPr lang="en-US" altLang="zh-CN" dirty="0" smtClean="0"/>
          </a:p>
          <a:p>
            <a:pPr lvl="1" eaLnBrk="1" hangingPunct="1"/>
            <a:r>
              <a:rPr lang="zh-CN" altLang="en-US" dirty="0" smtClean="0"/>
              <a:t>浏览器网页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团队分工</a:t>
            </a:r>
          </a:p>
        </p:txBody>
      </p:sp>
      <p:sp>
        <p:nvSpPr>
          <p:cNvPr id="10243" name="Rectangle 3"/>
          <p:cNvSpPr>
            <a:spLocks noGrp="1" noChangeArrowheads="1"/>
          </p:cNvSpPr>
          <p:nvPr>
            <p:ph type="body" idx="1"/>
          </p:nvPr>
        </p:nvSpPr>
        <p:spPr/>
        <p:txBody>
          <a:bodyPr/>
          <a:lstStyle/>
          <a:p>
            <a:pPr eaLnBrk="1" hangingPunct="1"/>
            <a:r>
              <a:rPr lang="zh-CN" altLang="en-US" dirty="0" smtClean="0"/>
              <a:t>蔡长龙：用户信息管理模块的实现。测试。</a:t>
            </a:r>
            <a:endParaRPr lang="en-US" altLang="zh-CN" dirty="0" smtClean="0"/>
          </a:p>
          <a:p>
            <a:pPr eaLnBrk="1" hangingPunct="1"/>
            <a:r>
              <a:rPr lang="zh-CN" altLang="en-US" dirty="0" smtClean="0"/>
              <a:t>费立凡：教室信息的管理，包括教室的各种信息，</a:t>
            </a:r>
            <a:r>
              <a:rPr lang="en-US" altLang="zh-CN" dirty="0" smtClean="0"/>
              <a:t>UI</a:t>
            </a:r>
            <a:r>
              <a:rPr lang="zh-CN" altLang="en-US" dirty="0" smtClean="0"/>
              <a:t>设计。</a:t>
            </a:r>
            <a:endParaRPr lang="en-US" altLang="zh-CN" dirty="0" smtClean="0"/>
          </a:p>
          <a:p>
            <a:pPr eaLnBrk="1" hangingPunct="1"/>
            <a:r>
              <a:rPr lang="zh-CN" altLang="en-US" dirty="0" smtClean="0"/>
              <a:t>孙日辉：地图的实现，以及基于教室信息和查询信息的教室推荐。</a:t>
            </a:r>
            <a:endParaRPr lang="zh-CN"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开发进度计划</a:t>
            </a:r>
          </a:p>
        </p:txBody>
      </p:sp>
      <p:sp>
        <p:nvSpPr>
          <p:cNvPr id="11267" name="Rectangle 3"/>
          <p:cNvSpPr>
            <a:spLocks noGrp="1" noChangeArrowheads="1"/>
          </p:cNvSpPr>
          <p:nvPr>
            <p:ph type="body" idx="1"/>
          </p:nvPr>
        </p:nvSpPr>
        <p:spPr/>
        <p:txBody>
          <a:bodyPr/>
          <a:lstStyle/>
          <a:p>
            <a:pPr eaLnBrk="1" hangingPunct="1"/>
            <a:r>
              <a:rPr lang="zh-CN" altLang="en-US" dirty="0" smtClean="0"/>
              <a:t>以周为单位，阐述每周拟达到的目标</a:t>
            </a:r>
            <a:r>
              <a:rPr lang="en-US" altLang="zh-CN" dirty="0" smtClean="0"/>
              <a:t>	       </a:t>
            </a:r>
          </a:p>
          <a:p>
            <a:pPr eaLnBrk="1" hangingPunct="1">
              <a:buFont typeface="Wingdings" pitchFamily="2" charset="2"/>
              <a:buNone/>
            </a:pPr>
            <a:r>
              <a:rPr lang="zh-CN" altLang="en-US" sz="1600" dirty="0" smtClean="0"/>
              <a:t>第</a:t>
            </a:r>
            <a:r>
              <a:rPr lang="en-US" altLang="zh-CN" sz="1600" dirty="0" smtClean="0"/>
              <a:t>4</a:t>
            </a:r>
            <a:r>
              <a:rPr lang="zh-CN" altLang="en-US" sz="1600" dirty="0" smtClean="0"/>
              <a:t>周：</a:t>
            </a:r>
            <a:r>
              <a:rPr lang="en-US" altLang="zh-CN" sz="1600" dirty="0" smtClean="0"/>
              <a:t>	</a:t>
            </a:r>
            <a:r>
              <a:rPr lang="zh-CN" altLang="en-US" sz="1600" dirty="0" smtClean="0"/>
              <a:t>练习熟悉</a:t>
            </a:r>
            <a:r>
              <a:rPr lang="en-US" altLang="zh-CN" sz="1600" dirty="0" err="1" smtClean="0"/>
              <a:t>GitHub</a:t>
            </a:r>
            <a:r>
              <a:rPr lang="zh-CN" altLang="en-US" sz="1600" dirty="0" smtClean="0"/>
              <a:t>使用</a:t>
            </a:r>
            <a:endParaRPr lang="en-US" altLang="zh-CN" sz="1600" dirty="0" smtClean="0"/>
          </a:p>
          <a:p>
            <a:pPr eaLnBrk="1" hangingPunct="1">
              <a:buNone/>
            </a:pPr>
            <a:r>
              <a:rPr lang="zh-CN" altLang="en-US" sz="1600" dirty="0" smtClean="0"/>
              <a:t>第</a:t>
            </a:r>
            <a:r>
              <a:rPr lang="en-US" altLang="zh-CN" sz="1600" dirty="0" smtClean="0"/>
              <a:t>5</a:t>
            </a:r>
            <a:r>
              <a:rPr lang="zh-CN" altLang="en-US" sz="1600" dirty="0" smtClean="0"/>
              <a:t>周：根据架构设计构造模块并预留接口</a:t>
            </a:r>
          </a:p>
          <a:p>
            <a:pPr eaLnBrk="1" hangingPunct="1">
              <a:buNone/>
            </a:pPr>
            <a:r>
              <a:rPr lang="zh-CN" altLang="en-US" sz="1600" dirty="0" smtClean="0"/>
              <a:t>第</a:t>
            </a:r>
            <a:r>
              <a:rPr lang="en-US" altLang="zh-CN" sz="1600" dirty="0" smtClean="0"/>
              <a:t>6</a:t>
            </a:r>
            <a:r>
              <a:rPr lang="zh-CN" altLang="en-US" sz="1600" dirty="0" smtClean="0"/>
              <a:t>周：实现核心功能数据库的管理</a:t>
            </a:r>
          </a:p>
          <a:p>
            <a:pPr eaLnBrk="1" hangingPunct="1">
              <a:buNone/>
            </a:pPr>
            <a:r>
              <a:rPr lang="zh-CN" altLang="en-US" sz="1600" dirty="0" smtClean="0"/>
              <a:t>第</a:t>
            </a:r>
            <a:r>
              <a:rPr lang="en-US" altLang="zh-CN" sz="1600" dirty="0" smtClean="0"/>
              <a:t>7</a:t>
            </a:r>
            <a:r>
              <a:rPr lang="zh-CN" altLang="en-US" sz="1600" dirty="0" smtClean="0"/>
              <a:t>周：实现简单的教室占用情况显示功能</a:t>
            </a:r>
          </a:p>
          <a:p>
            <a:pPr eaLnBrk="1" hangingPunct="1">
              <a:buNone/>
            </a:pPr>
            <a:r>
              <a:rPr lang="zh-CN" altLang="en-US" sz="1600" dirty="0" smtClean="0"/>
              <a:t>第</a:t>
            </a:r>
            <a:r>
              <a:rPr lang="en-US" altLang="zh-CN" sz="1600" dirty="0" smtClean="0"/>
              <a:t>8</a:t>
            </a:r>
            <a:r>
              <a:rPr lang="zh-CN" altLang="en-US" sz="1600" dirty="0" smtClean="0"/>
              <a:t>周：设计简单的</a:t>
            </a:r>
            <a:r>
              <a:rPr lang="en-US" altLang="zh-CN" sz="1600" dirty="0" smtClean="0"/>
              <a:t>UI</a:t>
            </a:r>
            <a:endParaRPr lang="zh-CN" altLang="en-US" sz="1600" dirty="0" smtClean="0"/>
          </a:p>
          <a:p>
            <a:pPr eaLnBrk="1" hangingPunct="1">
              <a:buNone/>
            </a:pPr>
            <a:r>
              <a:rPr lang="zh-CN" altLang="en-US" sz="1600" dirty="0" smtClean="0"/>
              <a:t>第</a:t>
            </a:r>
            <a:r>
              <a:rPr lang="en-US" altLang="zh-CN" sz="1600" dirty="0" smtClean="0"/>
              <a:t>9</a:t>
            </a:r>
            <a:r>
              <a:rPr lang="zh-CN" altLang="en-US" sz="1600" dirty="0" smtClean="0"/>
              <a:t>周：实现教室预约功能</a:t>
            </a:r>
          </a:p>
          <a:p>
            <a:pPr eaLnBrk="1" hangingPunct="1">
              <a:buNone/>
            </a:pPr>
            <a:r>
              <a:rPr lang="zh-CN" altLang="en-US" sz="1600" dirty="0" smtClean="0"/>
              <a:t>第</a:t>
            </a:r>
            <a:r>
              <a:rPr lang="en-US" altLang="zh-CN" sz="1600" dirty="0" smtClean="0"/>
              <a:t>10</a:t>
            </a:r>
            <a:r>
              <a:rPr lang="zh-CN" altLang="en-US" sz="1600" dirty="0" smtClean="0"/>
              <a:t>周：设计教室推荐算法并实现</a:t>
            </a:r>
            <a:endParaRPr lang="en-US" altLang="zh-CN" sz="1600" dirty="0" smtClean="0"/>
          </a:p>
          <a:p>
            <a:pPr eaLnBrk="1" hangingPunct="1">
              <a:buNone/>
            </a:pPr>
            <a:r>
              <a:rPr lang="zh-CN" altLang="en-US" sz="1600" dirty="0" smtClean="0"/>
              <a:t>第</a:t>
            </a:r>
            <a:r>
              <a:rPr lang="en-US" altLang="zh-CN" sz="1600" dirty="0" smtClean="0"/>
              <a:t>11</a:t>
            </a:r>
            <a:r>
              <a:rPr lang="zh-CN" altLang="en-US" sz="1600" dirty="0" smtClean="0"/>
              <a:t>周：完善教室占用视图</a:t>
            </a:r>
          </a:p>
          <a:p>
            <a:pPr eaLnBrk="1" hangingPunct="1">
              <a:buNone/>
            </a:pPr>
            <a:r>
              <a:rPr lang="zh-CN" altLang="en-US" sz="1600" dirty="0" smtClean="0"/>
              <a:t>第</a:t>
            </a:r>
            <a:r>
              <a:rPr lang="en-US" altLang="zh-CN" sz="1600" dirty="0" smtClean="0"/>
              <a:t>12</a:t>
            </a:r>
            <a:r>
              <a:rPr lang="zh-CN" altLang="en-US" sz="1600" dirty="0" smtClean="0"/>
              <a:t>周：添加用户管理功能</a:t>
            </a:r>
            <a:endParaRPr lang="en-US" altLang="zh-CN" sz="1600" dirty="0" smtClean="0"/>
          </a:p>
          <a:p>
            <a:pPr eaLnBrk="1" hangingPunct="1">
              <a:buNone/>
            </a:pPr>
            <a:r>
              <a:rPr lang="zh-CN" altLang="en-US" sz="1600" dirty="0" smtClean="0"/>
              <a:t>第</a:t>
            </a:r>
            <a:r>
              <a:rPr lang="en-US" altLang="zh-CN" sz="1600" dirty="0" smtClean="0"/>
              <a:t>13</a:t>
            </a:r>
            <a:r>
              <a:rPr lang="zh-CN" altLang="en-US" sz="1600" dirty="0" smtClean="0"/>
              <a:t>周：优化</a:t>
            </a:r>
            <a:r>
              <a:rPr lang="en-US" altLang="zh-CN" sz="1600" dirty="0" smtClean="0"/>
              <a:t>UI</a:t>
            </a:r>
            <a:r>
              <a:rPr lang="zh-CN" altLang="en-US" sz="1600" dirty="0" smtClean="0"/>
              <a:t>设计</a:t>
            </a:r>
            <a:endParaRPr lang="en-US" altLang="zh-CN" sz="1600" dirty="0" smtClean="0"/>
          </a:p>
          <a:p>
            <a:pPr eaLnBrk="1" hangingPunct="1">
              <a:buNone/>
            </a:pPr>
            <a:r>
              <a:rPr lang="zh-CN" altLang="en-US" sz="1600" dirty="0" smtClean="0"/>
              <a:t>第</a:t>
            </a:r>
            <a:r>
              <a:rPr lang="en-US" altLang="zh-CN" sz="1600" dirty="0" smtClean="0"/>
              <a:t>14</a:t>
            </a:r>
            <a:r>
              <a:rPr lang="zh-CN" altLang="en-US" sz="1600" dirty="0" smtClean="0"/>
              <a:t>周：留出的弹性时间</a:t>
            </a:r>
            <a:endParaRPr lang="en-US" altLang="zh-CN" sz="1600" dirty="0" smtClean="0"/>
          </a:p>
          <a:p>
            <a:pPr eaLnBrk="1" hangingPunct="1">
              <a:buNone/>
            </a:pPr>
            <a:r>
              <a:rPr lang="zh-CN" altLang="en-US" sz="1600" dirty="0" smtClean="0"/>
              <a:t>第</a:t>
            </a:r>
            <a:r>
              <a:rPr lang="en-US" altLang="zh-CN" sz="1600" dirty="0" smtClean="0"/>
              <a:t>15</a:t>
            </a:r>
            <a:r>
              <a:rPr lang="zh-CN" altLang="en-US" sz="1600" dirty="0" smtClean="0"/>
              <a:t>周：最后的测试与微调</a:t>
            </a:r>
          </a:p>
          <a:p>
            <a:pPr eaLnBrk="1" hangingPunct="1">
              <a:buFont typeface="Wingdings" pitchFamily="2" charset="2"/>
              <a:buNone/>
            </a:pPr>
            <a:endParaRPr lang="zh-CN" altLang="en-US" dirty="0" smtClean="0"/>
          </a:p>
        </p:txBody>
      </p:sp>
    </p:spTree>
  </p:cSld>
  <p:clrMapOvr>
    <a:masterClrMapping/>
  </p:clrMapOvr>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Calibri"/>
        <a:ea typeface="楷体_GB2312"/>
        <a:cs typeface="宋体"/>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1568</TotalTime>
  <Words>650</Words>
  <Application>Microsoft Office PowerPoint</Application>
  <PresentationFormat>全屏显示(4:3)</PresentationFormat>
  <Paragraphs>108</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1_CITRUS</vt:lpstr>
      <vt:lpstr>哈工大计算机学院2014年秋季学期 《软件工程》-Project M1: 开题报告</vt:lpstr>
      <vt:lpstr>选题与分组</vt:lpstr>
      <vt:lpstr>对题目的理解</vt:lpstr>
      <vt:lpstr>功能清单</vt:lpstr>
      <vt:lpstr>非功能需求</vt:lpstr>
      <vt:lpstr>系统的体系结构构思</vt:lpstr>
      <vt:lpstr>系统开发技术</vt:lpstr>
      <vt:lpstr>团队分工</vt:lpstr>
      <vt:lpstr>开发进度计划</vt:lpstr>
      <vt:lpstr>真实用户来源</vt:lpstr>
      <vt:lpstr>预期目标</vt:lpstr>
      <vt:lpstr>可行性分析</vt:lpstr>
      <vt:lpstr>小结</vt:lpstr>
      <vt:lpstr>结束</vt:lpstr>
    </vt:vector>
  </TitlesOfParts>
  <Company>HIT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哈尔滨工业大学计算机科学与技术学院 07-08春季学期2005级本科必修课程 软件工程 Software Engineering</dc:title>
  <dc:creator>Wang Zhongjie</dc:creator>
  <cp:lastModifiedBy>fly</cp:lastModifiedBy>
  <cp:revision>502</cp:revision>
  <dcterms:created xsi:type="dcterms:W3CDTF">2007-06-25T09:21:56Z</dcterms:created>
  <dcterms:modified xsi:type="dcterms:W3CDTF">2015-10-14T14:41:43Z</dcterms:modified>
</cp:coreProperties>
</file>