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57" r:id="rId4"/>
    <p:sldId id="263" r:id="rId5"/>
    <p:sldId id="266" r:id="rId6"/>
    <p:sldId id="262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45779-32E5-49E9-AF16-10964D96575E}" v="79" dt="2021-05-20T12:26:18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8DB64D-1F93-4E0A-B1A7-FF5A11DD0C5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5840" y="2734973"/>
            <a:ext cx="7772400" cy="766035"/>
          </a:xfrm>
        </p:spPr>
        <p:txBody>
          <a:bodyPr>
            <a:normAutofit/>
          </a:bodyPr>
          <a:lstStyle/>
          <a:p>
            <a:r>
              <a:rPr lang="ru-RU" u="sng" dirty="0">
                <a:solidFill>
                  <a:schemeClr val="tx1"/>
                </a:solidFill>
              </a:rPr>
              <a:t>Первый закон Кеплера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588" y="2005168"/>
            <a:ext cx="7560840" cy="1232047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выполнил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Файлин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Валентин</a:t>
            </a:r>
            <a:endParaRPr lang="ru-RU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руководитель:А.С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lang="ru-RU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31640" y="23488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5636" y="4941168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0"/>
            <a:ext cx="69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Кеплер об этом даже не мечтал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55343" y="3645024"/>
            <a:ext cx="4435475" cy="28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Моделирование солнечной системы является актуальным вопросом современной физики поскольку каждый день открываются новые </a:t>
            </a:r>
            <a:r>
              <a:rPr lang="ru-RU" dirty="0" err="1"/>
              <a:t>обьекты</a:t>
            </a:r>
            <a:r>
              <a:rPr lang="ru-RU" dirty="0"/>
              <a:t> иногда угрожающие нашей планете. </a:t>
            </a:r>
          </a:p>
        </p:txBody>
      </p:sp>
    </p:spTree>
    <p:extLst>
      <p:ext uri="{BB962C8B-B14F-4D97-AF65-F5344CB8AC3E}">
        <p14:creationId xmlns:p14="http://schemas.microsoft.com/office/powerpoint/2010/main" val="52062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b="1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2600" dirty="0">
                <a:ea typeface="BatangChe" pitchFamily="49" charset="-127"/>
              </a:rPr>
              <a:t>Таким образом целью проекта является</a:t>
            </a:r>
            <a:r>
              <a:rPr lang="en-US" sz="2600" dirty="0">
                <a:ea typeface="BatangChe" pitchFamily="49" charset="-127"/>
              </a:rPr>
              <a:t>:</a:t>
            </a:r>
            <a:r>
              <a:rPr lang="ru-RU" sz="2600" dirty="0">
                <a:ea typeface="BatangChe" pitchFamily="49" charset="-127"/>
              </a:rPr>
              <a:t>моделирование солнечной системы в рамках закона всемирного тяготения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2600" dirty="0">
              <a:ea typeface="BatangChe" pitchFamily="49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600" dirty="0">
                <a:ea typeface="BatangChe" pitchFamily="49" charset="-127"/>
              </a:rPr>
              <a:t>Для достижения поставленной цели необходимо решить следующие задачи:</a:t>
            </a:r>
          </a:p>
          <a:p>
            <a:pPr marL="457200" indent="-355600">
              <a:spcBef>
                <a:spcPts val="0"/>
              </a:spcBef>
              <a:buSzPts val="2000"/>
              <a:buFont typeface="Wingdings 2" pitchFamily="18" charset="2"/>
              <a:buAutoNum type="arabicPeriod"/>
            </a:pPr>
            <a:r>
              <a:rPr lang="ru-RU" sz="2600" dirty="0">
                <a:ea typeface="BatangChe" pitchFamily="49" charset="-127"/>
              </a:rPr>
              <a:t>Изучить основные библиотеки для численного решения уравнений и моделирования.</a:t>
            </a:r>
            <a:endParaRPr lang="en-US" sz="2600" dirty="0">
              <a:ea typeface="BatangChe" pitchFamily="49" charset="-127"/>
            </a:endParaRPr>
          </a:p>
          <a:p>
            <a:pPr marL="457200" lvl="0" indent="-355600">
              <a:spcBef>
                <a:spcPts val="0"/>
              </a:spcBef>
              <a:buSzPts val="2000"/>
              <a:buAutoNum type="arabicPeriod"/>
            </a:pPr>
            <a:r>
              <a:rPr lang="ru-RU" sz="2600" dirty="0">
                <a:ea typeface="BatangChe" pitchFamily="49" charset="-127"/>
              </a:rPr>
              <a:t>Смоделировать 2</a:t>
            </a:r>
            <a:r>
              <a:rPr lang="en-US" sz="2600" dirty="0">
                <a:ea typeface="BatangChe" pitchFamily="49" charset="-127"/>
              </a:rPr>
              <a:t>-D </a:t>
            </a:r>
            <a:r>
              <a:rPr lang="ru-RU" sz="2600" dirty="0">
                <a:ea typeface="BatangChe" pitchFamily="49" charset="-127"/>
              </a:rPr>
              <a:t>модель проекта.</a:t>
            </a:r>
            <a:endParaRPr lang="en-US" sz="2600" dirty="0">
              <a:ea typeface="BatangChe" pitchFamily="49" charset="-127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019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br>
              <a:rPr lang="ru-RU" dirty="0"/>
            </a:br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ФОРМУЛА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B21BB3-DB02-4390-9685-33852C86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020725"/>
            <a:ext cx="2743200" cy="8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5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949370"/>
            <a:ext cx="7024744" cy="72008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Начальные условия и параметры </a:t>
            </a:r>
            <a:br>
              <a:rPr lang="en-US" sz="3200" dirty="0"/>
            </a:br>
            <a:endParaRPr lang="ru-RU" sz="3200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769806"/>
              </p:ext>
            </p:extLst>
          </p:nvPr>
        </p:nvGraphicFramePr>
        <p:xfrm>
          <a:off x="910828" y="2321718"/>
          <a:ext cx="6911675" cy="409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31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vx0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vy0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Земля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Марс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1.523662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Меркурий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0.38709927 * 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47360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Венера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0.723332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35020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121">
                <a:tc>
                  <a:txBody>
                    <a:bodyPr/>
                    <a:lstStyle/>
                    <a:p>
                      <a:r>
                        <a:rPr lang="ru-RU" dirty="0"/>
                        <a:t>Юпитер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5.204267 * 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13070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3648" y="148478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ae=</a:t>
            </a:r>
            <a:r>
              <a:rPr lang="ru-RU" dirty="0"/>
              <a:t>149 * 10**9</a:t>
            </a:r>
          </a:p>
        </p:txBody>
      </p:sp>
    </p:spTree>
    <p:extLst>
      <p:ext uri="{BB962C8B-B14F-4D97-AF65-F5344CB8AC3E}">
        <p14:creationId xmlns:p14="http://schemas.microsoft.com/office/powerpoint/2010/main" val="357669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 и перспективы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340768"/>
            <a:ext cx="6777317" cy="3508977"/>
          </a:xfrm>
        </p:spPr>
        <p:txBody>
          <a:bodyPr/>
          <a:lstStyle/>
          <a:p>
            <a:r>
              <a:rPr lang="ru-RU" dirty="0"/>
              <a:t>Приведённая модель показывают, что планеты Солнечной системы обращается по эллипсу, в одном из фокусов которого находится солнце</a:t>
            </a:r>
          </a:p>
          <a:p>
            <a:endParaRPr lang="ru-RU" dirty="0"/>
          </a:p>
        </p:txBody>
      </p:sp>
      <p:pic>
        <p:nvPicPr>
          <p:cNvPr id="1026" name="Picture 2" descr="C:\Users\ABaigashov\Desktop\323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16225"/>
            <a:ext cx="5229870" cy="348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8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1440160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83479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224</TotalTime>
  <Words>155</Words>
  <Application>Microsoft Office PowerPoint</Application>
  <PresentationFormat>Экран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Остин</vt:lpstr>
      <vt:lpstr>Первый закон Кеплера</vt:lpstr>
      <vt:lpstr>Введение</vt:lpstr>
      <vt:lpstr>Презентация PowerPoint</vt:lpstr>
      <vt:lpstr>  Постановка задачи</vt:lpstr>
      <vt:lpstr>Начальные условия и параметры  </vt:lpstr>
      <vt:lpstr>Заключение и перспективы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закон Кеплера</dc:title>
  <dc:creator>Студент</dc:creator>
  <cp:lastModifiedBy>Алексей С. Байгашов</cp:lastModifiedBy>
  <cp:revision>35</cp:revision>
  <dcterms:created xsi:type="dcterms:W3CDTF">2020-12-03T14:53:15Z</dcterms:created>
  <dcterms:modified xsi:type="dcterms:W3CDTF">2021-05-20T12:37:22Z</dcterms:modified>
</cp:coreProperties>
</file>