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0" r:id="rId5"/>
    <p:sldId id="262" r:id="rId6"/>
    <p:sldId id="259" r:id="rId7"/>
    <p:sldId id="263" r:id="rId8"/>
    <p:sldId id="261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08" y="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 smtClean="0"/>
              <a:t>Первый закон </a:t>
            </a:r>
            <a:r>
              <a:rPr lang="ru-RU" u="sng" dirty="0"/>
              <a:t>К</a:t>
            </a:r>
            <a:r>
              <a:rPr lang="ru-RU" u="sng" dirty="0" smtClean="0"/>
              <a:t>еплера</a:t>
            </a:r>
            <a:endParaRPr lang="ru-RU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Кеплер об этом даже не мечтал</a:t>
            </a:r>
            <a:endParaRPr lang="ru-RU" sz="5400" b="1" dirty="0"/>
          </a:p>
        </p:txBody>
      </p:sp>
      <p:pic>
        <p:nvPicPr>
          <p:cNvPr id="9" name="Picture 2" descr="C:\Users\student.STUDENTS.000\Downloads\m6a7a18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57" y="3501008"/>
            <a:ext cx="3924301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 fontScale="92500"/>
          </a:bodyPr>
          <a:lstStyle/>
          <a:p>
            <a:r>
              <a:rPr lang="ru-RU" dirty="0"/>
              <a:t>Солнечная система является важным вопросом человечества. Она играет ключевую роль в жизни всего живого на планете Земля. В рамках работы рассматривается первый закон Кеплера. Таким образом, целью работы является изображение первого закона Кеплера, путём моделирования. Для решения этой задачи необходимо написать код, который будет изображать сам закон Кеплера.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5157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b="1" dirty="0" smtClean="0">
                <a:ea typeface="BatangChe" pitchFamily="49" charset="-127"/>
              </a:rPr>
              <a:t>Сам </a:t>
            </a:r>
            <a:r>
              <a:rPr lang="ru-RU" sz="3000" b="1" dirty="0" smtClean="0">
                <a:ea typeface="BatangChe" pitchFamily="49" charset="-127"/>
              </a:rPr>
              <a:t>закон Кеплера</a:t>
            </a:r>
            <a:r>
              <a:rPr lang="en-US" sz="3000" dirty="0" smtClean="0">
                <a:ea typeface="BatangChe" pitchFamily="49" charset="-127"/>
              </a:rPr>
              <a:t>:</a:t>
            </a:r>
            <a:endParaRPr lang="ru-RU" sz="30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en-US" sz="3000" dirty="0" smtClean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dirty="0" smtClean="0">
                <a:ea typeface="BatangChe" pitchFamily="49" charset="-127"/>
              </a:rPr>
              <a:t>Каждая планета движется по эллипсу, в одном из фокусов которого находится Солнце. </a:t>
            </a:r>
            <a:endParaRPr lang="ru-RU" sz="3000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 smtClean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 smtClean="0">
                <a:ea typeface="BatangChe" pitchFamily="49" charset="-127"/>
              </a:rPr>
              <a:t>: </a:t>
            </a:r>
            <a:r>
              <a:rPr lang="ru-RU" sz="2600" dirty="0" smtClean="0">
                <a:ea typeface="BatangChe" pitchFamily="49" charset="-127"/>
              </a:rPr>
              <a:t>изображение 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модели первого закона Кеплера.</a:t>
            </a:r>
          </a:p>
          <a:p>
            <a:pPr marL="0" indent="0"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 smtClean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 smtClean="0">
                <a:ea typeface="BatangChe" pitchFamily="49" charset="-127"/>
              </a:rPr>
              <a:t>Смоделировать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модель проекта.</a:t>
            </a:r>
            <a:endParaRPr lang="en-US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99392"/>
            <a:ext cx="7024744" cy="1143000"/>
          </a:xfrm>
        </p:spPr>
        <p:txBody>
          <a:bodyPr/>
          <a:lstStyle/>
          <a:p>
            <a:r>
              <a:rPr lang="ru-RU" dirty="0" smtClean="0"/>
              <a:t>Аннотация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052736"/>
            <a:ext cx="6777317" cy="3508977"/>
          </a:xfrm>
        </p:spPr>
        <p:txBody>
          <a:bodyPr/>
          <a:lstStyle/>
          <a:p>
            <a:r>
              <a:rPr lang="ru-RU" dirty="0"/>
              <a:t>В работе проведено моделирование закона Кеплера. Результаты моделирования указывают на то, как двигаются планеты вокруг солнца.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0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Приведённая модель показывают, что планеты Солнечной системы обращается по эллипсу, в одном из фокусов которого находится </a:t>
            </a:r>
            <a:r>
              <a:rPr lang="ru-RU" dirty="0" smtClean="0"/>
              <a:t>солнце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816225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Актуальность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Данная задача является актуальной так как</a:t>
            </a:r>
            <a:r>
              <a:rPr lang="en-US" dirty="0" smtClean="0"/>
              <a:t>,</a:t>
            </a:r>
            <a:r>
              <a:rPr lang="ru-RU" dirty="0" smtClean="0"/>
              <a:t>эта тема мало исследована. Для ее решения будут использованы передовые методы численного моделирования и графического построения, базирующиеся на библиотеках языка программирования </a:t>
            </a:r>
            <a:r>
              <a:rPr lang="ru-RU" dirty="0" err="1" smtClean="0">
                <a:solidFill>
                  <a:schemeClr val="dk1"/>
                </a:solidFill>
              </a:rPr>
              <a:t>Python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smtClean="0"/>
              <a:t>Использование </a:t>
            </a:r>
            <a:r>
              <a:rPr lang="ru-RU" dirty="0" smtClean="0"/>
              <a:t>открытых библиотек позволит наиболее детально смоделировать </a:t>
            </a:r>
            <a:r>
              <a:rPr lang="en-US" dirty="0" smtClean="0"/>
              <a:t>3-D </a:t>
            </a:r>
            <a:r>
              <a:rPr lang="ru-RU" dirty="0" smtClean="0"/>
              <a:t>модель закона Кеплера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3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Закон Кеплера гласит, </a:t>
            </a:r>
            <a:r>
              <a:rPr lang="ru-RU" b="1" dirty="0"/>
              <a:t>что каждая планета Солнечной системы обращается по эллипсу, в одном из фокусов которого находится Солнце.</a:t>
            </a:r>
            <a:endParaRPr lang="ru-RU" dirty="0"/>
          </a:p>
          <a:p>
            <a:pPr marL="6858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dirty="0"/>
              <a:t>Начальные условия и параметры</a:t>
            </a:r>
          </a:p>
          <a:p>
            <a:r>
              <a:rPr lang="ru-RU" dirty="0"/>
              <a:t>Для решения поставленной задачи необходимо определить следующие начальные условия, такие как скорость вращения солнца и </a:t>
            </a:r>
            <a:r>
              <a:rPr lang="ru-RU" dirty="0" err="1"/>
              <a:t>т.д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Проведённое </a:t>
            </a:r>
            <a:r>
              <a:rPr lang="ru-RU" dirty="0"/>
              <a:t>моделирование показало, как работает первый закон Кеплера. И эта модель нам показывает то, что каждая планета Солнечной системы обращается по эллипсу, в одном из фокусов которого находится Солнце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</TotalTime>
  <Words>279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Первый закон Кеплера</vt:lpstr>
      <vt:lpstr>Введение</vt:lpstr>
      <vt:lpstr>Презентация PowerPoint</vt:lpstr>
      <vt:lpstr>Аннотация </vt:lpstr>
      <vt:lpstr>Заключение и перспективы  </vt:lpstr>
      <vt:lpstr>Актуальность</vt:lpstr>
      <vt:lpstr>Постановка задачи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11</cp:revision>
  <dcterms:created xsi:type="dcterms:W3CDTF">2020-12-03T14:53:15Z</dcterms:created>
  <dcterms:modified xsi:type="dcterms:W3CDTF">2021-05-18T15:43:18Z</dcterms:modified>
</cp:coreProperties>
</file>