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3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48DB64D-1F93-4E0A-B1A7-FF5A11DD0C5C}" type="datetimeFigureOut">
              <a:rPr lang="ru-RU" smtClean="0"/>
              <a:t>03.12.2020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4B90A8F-3ACA-46E4-B9C9-653BEFAE841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5840" y="2734973"/>
            <a:ext cx="7772400" cy="766035"/>
          </a:xfrm>
        </p:spPr>
        <p:txBody>
          <a:bodyPr/>
          <a:lstStyle/>
          <a:p>
            <a:r>
              <a:rPr lang="ru-RU" u="sng" dirty="0" smtClean="0"/>
              <a:t>Первый закон </a:t>
            </a:r>
            <a:r>
              <a:rPr lang="ru-RU" u="sng" dirty="0"/>
              <a:t>К</a:t>
            </a:r>
            <a:r>
              <a:rPr lang="ru-RU" u="sng" dirty="0" smtClean="0"/>
              <a:t>еплера</a:t>
            </a:r>
            <a:endParaRPr lang="ru-RU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3588" y="1620889"/>
            <a:ext cx="7560840" cy="1232047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Работу выполнил</a:t>
            </a:r>
            <a:r>
              <a:rPr lang="en-US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Файлин</a:t>
            </a:r>
            <a:r>
              <a:rPr lang="ru-RU" sz="20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Валентин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</a:pP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Научный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руководитель:А.С</a:t>
            </a:r>
            <a:r>
              <a:rPr lang="ru-RU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20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Байгашов</a:t>
            </a:r>
            <a:endParaRPr lang="ru-RU" sz="20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l">
              <a:spcBef>
                <a:spcPts val="0"/>
              </a:spcBef>
            </a:pPr>
            <a:endParaRPr lang="ru-RU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331640" y="234888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95636" y="4941168"/>
            <a:ext cx="7272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0"/>
            <a:ext cx="69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b="1" dirty="0" smtClean="0"/>
              <a:t>Кеплер об этом даже не мечтал</a:t>
            </a:r>
            <a:endParaRPr lang="ru-RU" sz="5400" b="1" dirty="0"/>
          </a:p>
        </p:txBody>
      </p:sp>
      <p:pic>
        <p:nvPicPr>
          <p:cNvPr id="9" name="Picture 2" descr="C:\Users\student.STUDENTS.000\Downloads\m6a7a18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857" y="3501008"/>
            <a:ext cx="3924301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92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0"/>
            <a:ext cx="8229600" cy="41490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000" b="1" dirty="0" smtClean="0">
                <a:ea typeface="BatangChe" pitchFamily="49" charset="-127"/>
              </a:rPr>
              <a:t>Сам закон Кеплера</a:t>
            </a:r>
            <a:r>
              <a:rPr lang="en-US" sz="3000" dirty="0" smtClean="0">
                <a:ea typeface="BatangChe" pitchFamily="49" charset="-127"/>
              </a:rPr>
              <a:t>:</a:t>
            </a:r>
            <a:endParaRPr lang="ru-RU" sz="3000" dirty="0" smtClean="0">
              <a:ea typeface="BatangChe" pitchFamily="49" charset="-127"/>
            </a:endParaRPr>
          </a:p>
          <a:p>
            <a:pPr marL="0" indent="0">
              <a:buNone/>
            </a:pPr>
            <a:endParaRPr lang="en-US" sz="3000" dirty="0" smtClean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3000" dirty="0" smtClean="0">
                <a:ea typeface="BatangChe" pitchFamily="49" charset="-127"/>
              </a:rPr>
              <a:t>Каждая планета движется по эллипсу, в одном из фокусов которого находится Солнце. </a:t>
            </a:r>
            <a:endParaRPr lang="ru-RU" sz="3000" dirty="0">
              <a:ea typeface="BatangChe" pitchFamily="49" charset="-127"/>
            </a:endParaRPr>
          </a:p>
          <a:p>
            <a:pPr marL="0" indent="0">
              <a:buNone/>
            </a:pPr>
            <a:r>
              <a:rPr lang="ru-RU" sz="2600" dirty="0" smtClean="0">
                <a:ea typeface="BatangChe" pitchFamily="49" charset="-127"/>
              </a:rPr>
              <a:t>Таким образом целью проекта является</a:t>
            </a:r>
            <a:r>
              <a:rPr lang="en-US" sz="2600" dirty="0" smtClean="0">
                <a:ea typeface="BatangChe" pitchFamily="49" charset="-127"/>
              </a:rPr>
              <a:t>: </a:t>
            </a:r>
            <a:r>
              <a:rPr lang="ru-RU" sz="2600" dirty="0" smtClean="0">
                <a:ea typeface="BatangChe" pitchFamily="49" charset="-127"/>
              </a:rPr>
              <a:t>изображение  </a:t>
            </a:r>
            <a:r>
              <a:rPr lang="en-US" sz="2600" dirty="0" smtClean="0">
                <a:ea typeface="BatangChe" pitchFamily="49" charset="-127"/>
              </a:rPr>
              <a:t>3-D </a:t>
            </a:r>
            <a:r>
              <a:rPr lang="ru-RU" sz="2600" dirty="0" smtClean="0">
                <a:ea typeface="BatangChe" pitchFamily="49" charset="-127"/>
              </a:rPr>
              <a:t>модели первого закона Кеплера.</a:t>
            </a:r>
          </a:p>
          <a:p>
            <a:pPr marL="0" indent="0">
              <a:buNone/>
            </a:pPr>
            <a:endParaRPr lang="ru-RU" sz="2600" dirty="0">
              <a:ea typeface="BatangChe" pitchFamily="49" charset="-127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ru-RU" sz="2600" dirty="0" smtClean="0">
                <a:ea typeface="BatangChe" pitchFamily="49" charset="-127"/>
              </a:rPr>
              <a:t>Для достижения поставленной цели необходимо решить следующие задачи:</a:t>
            </a:r>
          </a:p>
          <a:p>
            <a:pPr marL="457200" indent="-355600">
              <a:spcBef>
                <a:spcPts val="0"/>
              </a:spcBef>
              <a:buSzPts val="2000"/>
              <a:buFont typeface="Wingdings 2" pitchFamily="18" charset="2"/>
              <a:buAutoNum type="arabicPeriod"/>
            </a:pPr>
            <a:r>
              <a:rPr lang="ru-RU" sz="2600" dirty="0">
                <a:ea typeface="BatangChe" pitchFamily="49" charset="-127"/>
              </a:rPr>
              <a:t>Изучить основные библиотеки для численного решения уравнений и моделирования.</a:t>
            </a:r>
            <a:endParaRPr lang="en-US" sz="2600" dirty="0">
              <a:ea typeface="BatangChe" pitchFamily="49" charset="-127"/>
            </a:endParaRPr>
          </a:p>
          <a:p>
            <a:pPr marL="457200" lvl="0" indent="-355600">
              <a:spcBef>
                <a:spcPts val="0"/>
              </a:spcBef>
              <a:buSzPts val="2000"/>
              <a:buAutoNum type="arabicPeriod"/>
            </a:pPr>
            <a:r>
              <a:rPr lang="ru-RU" sz="2600" dirty="0" smtClean="0">
                <a:ea typeface="BatangChe" pitchFamily="49" charset="-127"/>
              </a:rPr>
              <a:t>Смоделировать </a:t>
            </a:r>
            <a:r>
              <a:rPr lang="en-US" sz="2600" dirty="0" smtClean="0">
                <a:ea typeface="BatangChe" pitchFamily="49" charset="-127"/>
              </a:rPr>
              <a:t>3-D </a:t>
            </a:r>
            <a:r>
              <a:rPr lang="ru-RU" sz="2600" dirty="0" smtClean="0">
                <a:ea typeface="BatangChe" pitchFamily="49" charset="-127"/>
              </a:rPr>
              <a:t>модель проекта.</a:t>
            </a:r>
            <a:endParaRPr lang="en-US" sz="2600" dirty="0" smtClean="0">
              <a:ea typeface="BatangChe" pitchFamily="49" charset="-127"/>
            </a:endParaRP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2019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u="sng" dirty="0" smtClean="0"/>
              <a:t>Актуальность</a:t>
            </a:r>
            <a:endParaRPr lang="ru-RU" b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Данная задача является актуальной так как</a:t>
            </a:r>
            <a:r>
              <a:rPr lang="en-US" dirty="0" smtClean="0"/>
              <a:t>,</a:t>
            </a:r>
            <a:r>
              <a:rPr lang="ru-RU" dirty="0" smtClean="0"/>
              <a:t>э</a:t>
            </a:r>
            <a:r>
              <a:rPr lang="ru-RU" dirty="0" smtClean="0"/>
              <a:t>та тема мало исследована.</a:t>
            </a:r>
            <a:r>
              <a:rPr lang="ru-RU" dirty="0" smtClean="0"/>
              <a:t> Для ее решения будут использованы передовые методы численного моделирования и графического построения, базирующиеся на библиотеках языка программирования </a:t>
            </a:r>
            <a:r>
              <a:rPr lang="ru-RU" dirty="0" err="1" smtClean="0">
                <a:solidFill>
                  <a:schemeClr val="dk1"/>
                </a:solidFill>
              </a:rPr>
              <a:t>Python</a:t>
            </a:r>
            <a:r>
              <a:rPr lang="ru-RU" dirty="0" smtClean="0">
                <a:solidFill>
                  <a:schemeClr val="dk1"/>
                </a:solidFill>
              </a:rPr>
              <a:t> 3</a:t>
            </a:r>
            <a:r>
              <a:rPr lang="ru-RU" dirty="0" smtClean="0"/>
              <a:t>.Использование открытых библиотек позволит наиболее детально смоделировать </a:t>
            </a:r>
            <a:r>
              <a:rPr lang="en-US" dirty="0" smtClean="0"/>
              <a:t>3-D </a:t>
            </a:r>
            <a:r>
              <a:rPr lang="ru-RU" dirty="0" smtClean="0"/>
              <a:t>модель закона Кеплера</a:t>
            </a:r>
            <a:r>
              <a:rPr lang="en-US" dirty="0" smtClean="0"/>
              <a:t>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4316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1440160"/>
          </a:xfrm>
        </p:spPr>
        <p:txBody>
          <a:bodyPr anchor="ctr"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sz="6600" dirty="0" smtClean="0"/>
              <a:t>Спасибо за внимание!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6834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</TotalTime>
  <Words>121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Остин</vt:lpstr>
      <vt:lpstr>Первый закон Кеплера</vt:lpstr>
      <vt:lpstr>Презентация PowerPoint</vt:lpstr>
      <vt:lpstr>Актуальность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Первый закон Кеплера</dc:title>
  <dc:creator>Студент</dc:creator>
  <cp:lastModifiedBy>Студент</cp:lastModifiedBy>
  <cp:revision>6</cp:revision>
  <dcterms:created xsi:type="dcterms:W3CDTF">2020-12-03T14:53:15Z</dcterms:created>
  <dcterms:modified xsi:type="dcterms:W3CDTF">2020-12-03T15:58:53Z</dcterms:modified>
</cp:coreProperties>
</file>