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</p:sldMasterIdLst>
  <p:notesMasterIdLst>
    <p:notesMasterId r:id="rId6"/>
  </p:notesMasterIdLst>
  <p:sldIdLst>
    <p:sldId id="370" r:id="rId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3F7"/>
    <a:srgbClr val="FBD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88844" autoAdjust="0"/>
  </p:normalViewPr>
  <p:slideViewPr>
    <p:cSldViewPr snapToGrid="0">
      <p:cViewPr varScale="1">
        <p:scale>
          <a:sx n="113" d="100"/>
          <a:sy n="11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inuo Sun" userId="b3089da9-853b-4e2d-a865-699ee94db402" providerId="ADAL" clId="{A2CA9C1B-ECC3-4B4E-82B3-12759DC5BFB2}"/>
    <pc:docChg chg="undo redo custSel addSld delSld modSld sldOrd">
      <pc:chgData name="Feinuo Sun" userId="b3089da9-853b-4e2d-a865-699ee94db402" providerId="ADAL" clId="{A2CA9C1B-ECC3-4B4E-82B3-12759DC5BFB2}" dt="2023-01-21T23:30:25.695" v="6243" actId="20577"/>
      <pc:docMkLst>
        <pc:docMk/>
      </pc:docMkLst>
      <pc:sldChg chg="addSp delSp modSp">
        <pc:chgData name="Feinuo Sun" userId="b3089da9-853b-4e2d-a865-699ee94db402" providerId="ADAL" clId="{A2CA9C1B-ECC3-4B4E-82B3-12759DC5BFB2}" dt="2023-01-19T02:36:31.953" v="1603" actId="1076"/>
        <pc:sldMkLst>
          <pc:docMk/>
          <pc:sldMk cId="3692916043" sldId="259"/>
        </pc:sldMkLst>
        <pc:spChg chg="add mod">
          <ac:chgData name="Feinuo Sun" userId="b3089da9-853b-4e2d-a865-699ee94db402" providerId="ADAL" clId="{A2CA9C1B-ECC3-4B4E-82B3-12759DC5BFB2}" dt="2023-01-19T02:36:19.600" v="1597" actId="1076"/>
          <ac:spMkLst>
            <pc:docMk/>
            <pc:sldMk cId="3692916043" sldId="259"/>
            <ac:spMk id="2" creationId="{07BD6AEE-A019-4B00-9424-36549FAE0277}"/>
          </ac:spMkLst>
        </pc:spChg>
        <pc:spChg chg="add mod">
          <ac:chgData name="Feinuo Sun" userId="b3089da9-853b-4e2d-a865-699ee94db402" providerId="ADAL" clId="{A2CA9C1B-ECC3-4B4E-82B3-12759DC5BFB2}" dt="2023-01-19T02:36:31.953" v="1603" actId="1076"/>
          <ac:spMkLst>
            <pc:docMk/>
            <pc:sldMk cId="3692916043" sldId="259"/>
            <ac:spMk id="5" creationId="{746C92BC-E822-419A-92D0-5FCEE1D78B6D}"/>
          </ac:spMkLst>
        </pc:spChg>
        <pc:spChg chg="add del mod">
          <ac:chgData name="Feinuo Sun" userId="b3089da9-853b-4e2d-a865-699ee94db402" providerId="ADAL" clId="{A2CA9C1B-ECC3-4B4E-82B3-12759DC5BFB2}" dt="2023-01-19T02:29:27.260" v="1521" actId="478"/>
          <ac:spMkLst>
            <pc:docMk/>
            <pc:sldMk cId="3692916043" sldId="259"/>
            <ac:spMk id="7" creationId="{FCC7A231-9943-4D14-BA85-759464C36400}"/>
          </ac:spMkLst>
        </pc:spChg>
        <pc:spChg chg="add mod">
          <ac:chgData name="Feinuo Sun" userId="b3089da9-853b-4e2d-a865-699ee94db402" providerId="ADAL" clId="{A2CA9C1B-ECC3-4B4E-82B3-12759DC5BFB2}" dt="2023-01-19T02:30:34.203" v="1573" actId="1076"/>
          <ac:spMkLst>
            <pc:docMk/>
            <pc:sldMk cId="3692916043" sldId="259"/>
            <ac:spMk id="8" creationId="{63DA799D-9992-4ECB-8ED7-7A81741824B3}"/>
          </ac:spMkLst>
        </pc:spChg>
        <pc:spChg chg="add mod">
          <ac:chgData name="Feinuo Sun" userId="b3089da9-853b-4e2d-a865-699ee94db402" providerId="ADAL" clId="{A2CA9C1B-ECC3-4B4E-82B3-12759DC5BFB2}" dt="2023-01-19T02:36:12.486" v="1595" actId="1076"/>
          <ac:spMkLst>
            <pc:docMk/>
            <pc:sldMk cId="3692916043" sldId="259"/>
            <ac:spMk id="9" creationId="{62E10D29-6129-4F73-B81E-911BEF15986F}"/>
          </ac:spMkLst>
        </pc:spChg>
        <pc:spChg chg="add mod">
          <ac:chgData name="Feinuo Sun" userId="b3089da9-853b-4e2d-a865-699ee94db402" providerId="ADAL" clId="{A2CA9C1B-ECC3-4B4E-82B3-12759DC5BFB2}" dt="2023-01-19T02:30:40.147" v="1575" actId="1076"/>
          <ac:spMkLst>
            <pc:docMk/>
            <pc:sldMk cId="3692916043" sldId="259"/>
            <ac:spMk id="10" creationId="{27FE04A6-6DD7-4B6C-83FB-B2A27CCB4AA9}"/>
          </ac:spMkLst>
        </pc:spChg>
        <pc:picChg chg="mod modCrop">
          <ac:chgData name="Feinuo Sun" userId="b3089da9-853b-4e2d-a865-699ee94db402" providerId="ADAL" clId="{A2CA9C1B-ECC3-4B4E-82B3-12759DC5BFB2}" dt="2023-01-19T02:31:47.877" v="1583" actId="732"/>
          <ac:picMkLst>
            <pc:docMk/>
            <pc:sldMk cId="3692916043" sldId="259"/>
            <ac:picMk id="3" creationId="{A4395C14-21B5-6E04-0249-8F29C15EEBF5}"/>
          </ac:picMkLst>
        </pc:picChg>
        <pc:picChg chg="mod modCrop">
          <ac:chgData name="Feinuo Sun" userId="b3089da9-853b-4e2d-a865-699ee94db402" providerId="ADAL" clId="{A2CA9C1B-ECC3-4B4E-82B3-12759DC5BFB2}" dt="2023-01-19T02:36:16.878" v="1596" actId="1076"/>
          <ac:picMkLst>
            <pc:docMk/>
            <pc:sldMk cId="3692916043" sldId="259"/>
            <ac:picMk id="11" creationId="{37D22E8D-446A-982C-24CE-050A2993C219}"/>
          </ac:picMkLst>
        </pc:picChg>
      </pc:sldChg>
      <pc:sldChg chg="addSp delSp">
        <pc:chgData name="Feinuo Sun" userId="b3089da9-853b-4e2d-a865-699ee94db402" providerId="ADAL" clId="{A2CA9C1B-ECC3-4B4E-82B3-12759DC5BFB2}" dt="2023-01-19T02:19:31.821" v="1211" actId="478"/>
        <pc:sldMkLst>
          <pc:docMk/>
          <pc:sldMk cId="1525799183" sldId="286"/>
        </pc:sldMkLst>
        <pc:spChg chg="add del">
          <ac:chgData name="Feinuo Sun" userId="b3089da9-853b-4e2d-a865-699ee94db402" providerId="ADAL" clId="{A2CA9C1B-ECC3-4B4E-82B3-12759DC5BFB2}" dt="2023-01-19T02:19:31.821" v="1211" actId="478"/>
          <ac:spMkLst>
            <pc:docMk/>
            <pc:sldMk cId="1525799183" sldId="286"/>
            <ac:spMk id="2" creationId="{D4ACFA4A-D4E0-496C-BBF5-F2B02A1C26E1}"/>
          </ac:spMkLst>
        </pc:spChg>
      </pc:sldChg>
      <pc:sldChg chg="modSp modAnim">
        <pc:chgData name="Feinuo Sun" userId="b3089da9-853b-4e2d-a865-699ee94db402" providerId="ADAL" clId="{A2CA9C1B-ECC3-4B4E-82B3-12759DC5BFB2}" dt="2023-01-19T03:18:05.701" v="1904" actId="20577"/>
        <pc:sldMkLst>
          <pc:docMk/>
          <pc:sldMk cId="3450240523" sldId="287"/>
        </pc:sldMkLst>
        <pc:spChg chg="mod">
          <ac:chgData name="Feinuo Sun" userId="b3089da9-853b-4e2d-a865-699ee94db402" providerId="ADAL" clId="{A2CA9C1B-ECC3-4B4E-82B3-12759DC5BFB2}" dt="2023-01-19T03:18:05.701" v="1904" actId="20577"/>
          <ac:spMkLst>
            <pc:docMk/>
            <pc:sldMk cId="3450240523" sldId="287"/>
            <ac:spMk id="2" creationId="{BB25900D-82CB-496B-90B3-D54D8A09D31D}"/>
          </ac:spMkLst>
        </pc:spChg>
        <pc:spChg chg="mod">
          <ac:chgData name="Feinuo Sun" userId="b3089da9-853b-4e2d-a865-699ee94db402" providerId="ADAL" clId="{A2CA9C1B-ECC3-4B4E-82B3-12759DC5BFB2}" dt="2023-01-19T02:13:25.389" v="1063" actId="1076"/>
          <ac:spMkLst>
            <pc:docMk/>
            <pc:sldMk cId="3450240523" sldId="287"/>
            <ac:spMk id="3" creationId="{31D094B6-986A-49ED-A1EF-318B22C76BBE}"/>
          </ac:spMkLst>
        </pc:spChg>
      </pc:sldChg>
      <pc:sldChg chg="add">
        <pc:chgData name="Feinuo Sun" userId="b3089da9-853b-4e2d-a865-699ee94db402" providerId="ADAL" clId="{A2CA9C1B-ECC3-4B4E-82B3-12759DC5BFB2}" dt="2023-01-19T02:41:45.452" v="1604"/>
        <pc:sldMkLst>
          <pc:docMk/>
          <pc:sldMk cId="1372639250" sldId="291"/>
        </pc:sldMkLst>
      </pc:sldChg>
      <pc:sldChg chg="add">
        <pc:chgData name="Feinuo Sun" userId="b3089da9-853b-4e2d-a865-699ee94db402" providerId="ADAL" clId="{A2CA9C1B-ECC3-4B4E-82B3-12759DC5BFB2}" dt="2023-01-19T02:41:45.452" v="1604"/>
        <pc:sldMkLst>
          <pc:docMk/>
          <pc:sldMk cId="176743451" sldId="292"/>
        </pc:sldMkLst>
      </pc:sldChg>
      <pc:sldChg chg="modSp modAnim">
        <pc:chgData name="Feinuo Sun" userId="b3089da9-853b-4e2d-a865-699ee94db402" providerId="ADAL" clId="{A2CA9C1B-ECC3-4B4E-82B3-12759DC5BFB2}" dt="2023-01-21T04:32:16.191" v="4960" actId="20577"/>
        <pc:sldMkLst>
          <pc:docMk/>
          <pc:sldMk cId="351434989" sldId="299"/>
        </pc:sldMkLst>
        <pc:spChg chg="mod">
          <ac:chgData name="Feinuo Sun" userId="b3089da9-853b-4e2d-a865-699ee94db402" providerId="ADAL" clId="{A2CA9C1B-ECC3-4B4E-82B3-12759DC5BFB2}" dt="2023-01-20T17:56:48.678" v="2802" actId="20577"/>
          <ac:spMkLst>
            <pc:docMk/>
            <pc:sldMk cId="351434989" sldId="299"/>
            <ac:spMk id="2" creationId="{8FDACF41-1EEE-4577-9DA3-8C9EF015639F}"/>
          </ac:spMkLst>
        </pc:spChg>
        <pc:spChg chg="mod">
          <ac:chgData name="Feinuo Sun" userId="b3089da9-853b-4e2d-a865-699ee94db402" providerId="ADAL" clId="{A2CA9C1B-ECC3-4B4E-82B3-12759DC5BFB2}" dt="2023-01-21T04:32:16.191" v="4960" actId="20577"/>
          <ac:spMkLst>
            <pc:docMk/>
            <pc:sldMk cId="351434989" sldId="299"/>
            <ac:spMk id="3" creationId="{22CBA5CB-4B58-4AAF-84E5-AF64BFF88AE0}"/>
          </ac:spMkLst>
        </pc:spChg>
      </pc:sldChg>
      <pc:sldChg chg="modSp">
        <pc:chgData name="Feinuo Sun" userId="b3089da9-853b-4e2d-a865-699ee94db402" providerId="ADAL" clId="{A2CA9C1B-ECC3-4B4E-82B3-12759DC5BFB2}" dt="2023-01-21T00:54:39.961" v="3750" actId="1076"/>
        <pc:sldMkLst>
          <pc:docMk/>
          <pc:sldMk cId="4219722128" sldId="303"/>
        </pc:sldMkLst>
        <pc:spChg chg="mod">
          <ac:chgData name="Feinuo Sun" userId="b3089da9-853b-4e2d-a865-699ee94db402" providerId="ADAL" clId="{A2CA9C1B-ECC3-4B4E-82B3-12759DC5BFB2}" dt="2023-01-21T00:54:39.961" v="3750" actId="1076"/>
          <ac:spMkLst>
            <pc:docMk/>
            <pc:sldMk cId="4219722128" sldId="303"/>
            <ac:spMk id="7" creationId="{F252B272-E2BC-4D74-98A7-038DE22E0469}"/>
          </ac:spMkLst>
        </pc:spChg>
        <pc:spChg chg="mod">
          <ac:chgData name="Feinuo Sun" userId="b3089da9-853b-4e2d-a865-699ee94db402" providerId="ADAL" clId="{A2CA9C1B-ECC3-4B4E-82B3-12759DC5BFB2}" dt="2023-01-19T01:13:10.744" v="746" actId="20577"/>
          <ac:spMkLst>
            <pc:docMk/>
            <pc:sldMk cId="4219722128" sldId="303"/>
            <ac:spMk id="14" creationId="{D9634CAE-F40F-47F1-9700-3A435A5DF25C}"/>
          </ac:spMkLst>
        </pc:spChg>
      </pc:sldChg>
      <pc:sldChg chg="addSp delSp modSp modAnim">
        <pc:chgData name="Feinuo Sun" userId="b3089da9-853b-4e2d-a865-699ee94db402" providerId="ADAL" clId="{A2CA9C1B-ECC3-4B4E-82B3-12759DC5BFB2}" dt="2023-01-20T01:54:47.326" v="2079"/>
        <pc:sldMkLst>
          <pc:docMk/>
          <pc:sldMk cId="764200709" sldId="305"/>
        </pc:sldMkLst>
        <pc:spChg chg="add del mod">
          <ac:chgData name="Feinuo Sun" userId="b3089da9-853b-4e2d-a865-699ee94db402" providerId="ADAL" clId="{A2CA9C1B-ECC3-4B4E-82B3-12759DC5BFB2}" dt="2023-01-19T02:02:31.383" v="890" actId="478"/>
          <ac:spMkLst>
            <pc:docMk/>
            <pc:sldMk cId="764200709" sldId="305"/>
            <ac:spMk id="2" creationId="{089EC6B7-B38B-4274-9827-65CFDF0BF8A1}"/>
          </ac:spMkLst>
        </pc:spChg>
        <pc:spChg chg="mod">
          <ac:chgData name="Feinuo Sun" userId="b3089da9-853b-4e2d-a865-699ee94db402" providerId="ADAL" clId="{A2CA9C1B-ECC3-4B4E-82B3-12759DC5BFB2}" dt="2023-01-19T02:00:09.944" v="829" actId="14100"/>
          <ac:spMkLst>
            <pc:docMk/>
            <pc:sldMk cId="764200709" sldId="305"/>
            <ac:spMk id="3" creationId="{A1A76B34-BFC1-407A-9B39-299C22512E16}"/>
          </ac:spMkLst>
        </pc:spChg>
        <pc:spChg chg="mod">
          <ac:chgData name="Feinuo Sun" userId="b3089da9-853b-4e2d-a865-699ee94db402" providerId="ADAL" clId="{A2CA9C1B-ECC3-4B4E-82B3-12759DC5BFB2}" dt="2023-01-19T01:28:02.029" v="749" actId="20577"/>
          <ac:spMkLst>
            <pc:docMk/>
            <pc:sldMk cId="764200709" sldId="305"/>
            <ac:spMk id="4" creationId="{354E3AA6-8A04-45D6-9C5C-3557C81596F3}"/>
          </ac:spMkLst>
        </pc:spChg>
        <pc:spChg chg="add mod">
          <ac:chgData name="Feinuo Sun" userId="b3089da9-853b-4e2d-a865-699ee94db402" providerId="ADAL" clId="{A2CA9C1B-ECC3-4B4E-82B3-12759DC5BFB2}" dt="2023-01-19T02:03:05.805" v="900" actId="113"/>
          <ac:spMkLst>
            <pc:docMk/>
            <pc:sldMk cId="764200709" sldId="305"/>
            <ac:spMk id="8" creationId="{142B52F9-8601-4BE4-9FF7-303897D1620A}"/>
          </ac:spMkLst>
        </pc:spChg>
        <pc:spChg chg="add mod">
          <ac:chgData name="Feinuo Sun" userId="b3089da9-853b-4e2d-a865-699ee94db402" providerId="ADAL" clId="{A2CA9C1B-ECC3-4B4E-82B3-12759DC5BFB2}" dt="2023-01-19T02:02:43.671" v="895" actId="1076"/>
          <ac:spMkLst>
            <pc:docMk/>
            <pc:sldMk cId="764200709" sldId="305"/>
            <ac:spMk id="9" creationId="{AEE4B4D3-C8F8-411D-89CE-96D89E2B069D}"/>
          </ac:spMkLst>
        </pc:spChg>
        <pc:cxnChg chg="add mod">
          <ac:chgData name="Feinuo Sun" userId="b3089da9-853b-4e2d-a865-699ee94db402" providerId="ADAL" clId="{A2CA9C1B-ECC3-4B4E-82B3-12759DC5BFB2}" dt="2023-01-19T02:00:35.292" v="833" actId="1582"/>
          <ac:cxnSpMkLst>
            <pc:docMk/>
            <pc:sldMk cId="764200709" sldId="305"/>
            <ac:cxnSpMk id="5" creationId="{8C4452BF-7B97-4D62-A46B-EADB4F706857}"/>
          </ac:cxnSpMkLst>
        </pc:cxnChg>
      </pc:sldChg>
      <pc:sldChg chg="add">
        <pc:chgData name="Feinuo Sun" userId="b3089da9-853b-4e2d-a865-699ee94db402" providerId="ADAL" clId="{A2CA9C1B-ECC3-4B4E-82B3-12759DC5BFB2}" dt="2023-01-19T02:41:45.452" v="1604"/>
        <pc:sldMkLst>
          <pc:docMk/>
          <pc:sldMk cId="2181457839" sldId="308"/>
        </pc:sldMkLst>
      </pc:sldChg>
      <pc:sldChg chg="modSp modAnim">
        <pc:chgData name="Feinuo Sun" userId="b3089da9-853b-4e2d-a865-699ee94db402" providerId="ADAL" clId="{A2CA9C1B-ECC3-4B4E-82B3-12759DC5BFB2}" dt="2023-01-20T22:47:33.534" v="3151" actId="20577"/>
        <pc:sldMkLst>
          <pc:docMk/>
          <pc:sldMk cId="46805810" sldId="312"/>
        </pc:sldMkLst>
        <pc:spChg chg="mod">
          <ac:chgData name="Feinuo Sun" userId="b3089da9-853b-4e2d-a865-699ee94db402" providerId="ADAL" clId="{A2CA9C1B-ECC3-4B4E-82B3-12759DC5BFB2}" dt="2023-01-20T22:47:33.534" v="3151" actId="20577"/>
          <ac:spMkLst>
            <pc:docMk/>
            <pc:sldMk cId="46805810" sldId="312"/>
            <ac:spMk id="2" creationId="{8FDACF41-1EEE-4577-9DA3-8C9EF015639F}"/>
          </ac:spMkLst>
        </pc:spChg>
        <pc:spChg chg="mod">
          <ac:chgData name="Feinuo Sun" userId="b3089da9-853b-4e2d-a865-699ee94db402" providerId="ADAL" clId="{A2CA9C1B-ECC3-4B4E-82B3-12759DC5BFB2}" dt="2023-01-20T19:31:34.324" v="3044" actId="20577"/>
          <ac:spMkLst>
            <pc:docMk/>
            <pc:sldMk cId="46805810" sldId="312"/>
            <ac:spMk id="3" creationId="{22CBA5CB-4B58-4AAF-84E5-AF64BFF88AE0}"/>
          </ac:spMkLst>
        </pc:spChg>
      </pc:sldChg>
      <pc:sldChg chg="addSp delSp modSp">
        <pc:chgData name="Feinuo Sun" userId="b3089da9-853b-4e2d-a865-699ee94db402" providerId="ADAL" clId="{A2CA9C1B-ECC3-4B4E-82B3-12759DC5BFB2}" dt="2023-01-20T17:34:36.409" v="2264" actId="1076"/>
        <pc:sldMkLst>
          <pc:docMk/>
          <pc:sldMk cId="3704886469" sldId="317"/>
        </pc:sldMkLst>
        <pc:spChg chg="mod">
          <ac:chgData name="Feinuo Sun" userId="b3089da9-853b-4e2d-a865-699ee94db402" providerId="ADAL" clId="{A2CA9C1B-ECC3-4B4E-82B3-12759DC5BFB2}" dt="2023-01-18T23:34:40.624" v="240" actId="1076"/>
          <ac:spMkLst>
            <pc:docMk/>
            <pc:sldMk cId="3704886469" sldId="317"/>
            <ac:spMk id="2" creationId="{3BFEFDAC-8072-47B6-9381-8A61A224DB02}"/>
          </ac:spMkLst>
        </pc:spChg>
        <pc:spChg chg="mod">
          <ac:chgData name="Feinuo Sun" userId="b3089da9-853b-4e2d-a865-699ee94db402" providerId="ADAL" clId="{A2CA9C1B-ECC3-4B4E-82B3-12759DC5BFB2}" dt="2023-01-20T17:34:30.874" v="2262" actId="1076"/>
          <ac:spMkLst>
            <pc:docMk/>
            <pc:sldMk cId="3704886469" sldId="317"/>
            <ac:spMk id="3" creationId="{553157F0-8CE6-4A4A-BC86-897B846DE79E}"/>
          </ac:spMkLst>
        </pc:spChg>
        <pc:spChg chg="add mod">
          <ac:chgData name="Feinuo Sun" userId="b3089da9-853b-4e2d-a865-699ee94db402" providerId="ADAL" clId="{A2CA9C1B-ECC3-4B4E-82B3-12759DC5BFB2}" dt="2023-01-20T17:34:34.225" v="2263" actId="1076"/>
          <ac:spMkLst>
            <pc:docMk/>
            <pc:sldMk cId="3704886469" sldId="317"/>
            <ac:spMk id="4" creationId="{066B4576-B1FC-4012-BD55-21E43A461D34}"/>
          </ac:spMkLst>
        </pc:spChg>
        <pc:spChg chg="add del mod">
          <ac:chgData name="Feinuo Sun" userId="b3089da9-853b-4e2d-a865-699ee94db402" providerId="ADAL" clId="{A2CA9C1B-ECC3-4B4E-82B3-12759DC5BFB2}" dt="2023-01-18T23:53:43.699" v="440"/>
          <ac:spMkLst>
            <pc:docMk/>
            <pc:sldMk cId="3704886469" sldId="317"/>
            <ac:spMk id="7" creationId="{5727E72F-63B9-453C-ADEC-FDC558FECE88}"/>
          </ac:spMkLst>
        </pc:spChg>
        <pc:picChg chg="mod">
          <ac:chgData name="Feinuo Sun" userId="b3089da9-853b-4e2d-a865-699ee94db402" providerId="ADAL" clId="{A2CA9C1B-ECC3-4B4E-82B3-12759DC5BFB2}" dt="2023-01-19T00:25:51.657" v="444" actId="1076"/>
          <ac:picMkLst>
            <pc:docMk/>
            <pc:sldMk cId="3704886469" sldId="317"/>
            <ac:picMk id="5" creationId="{B168D273-8740-44ED-8653-98E3EAC76040}"/>
          </ac:picMkLst>
        </pc:picChg>
        <pc:picChg chg="mod">
          <ac:chgData name="Feinuo Sun" userId="b3089da9-853b-4e2d-a865-699ee94db402" providerId="ADAL" clId="{A2CA9C1B-ECC3-4B4E-82B3-12759DC5BFB2}" dt="2023-01-19T00:25:51.657" v="444" actId="1076"/>
          <ac:picMkLst>
            <pc:docMk/>
            <pc:sldMk cId="3704886469" sldId="317"/>
            <ac:picMk id="6" creationId="{98468AFF-79E7-4507-B27D-026F49251F3B}"/>
          </ac:picMkLst>
        </pc:picChg>
        <pc:picChg chg="add mod">
          <ac:chgData name="Feinuo Sun" userId="b3089da9-853b-4e2d-a865-699ee94db402" providerId="ADAL" clId="{A2CA9C1B-ECC3-4B4E-82B3-12759DC5BFB2}" dt="2023-01-20T17:34:36.409" v="2264" actId="1076"/>
          <ac:picMkLst>
            <pc:docMk/>
            <pc:sldMk cId="3704886469" sldId="317"/>
            <ac:picMk id="7" creationId="{86A889AB-B357-4D89-965C-0A50B09576AA}"/>
          </ac:picMkLst>
        </pc:picChg>
        <pc:picChg chg="add del mod modCrop">
          <ac:chgData name="Feinuo Sun" userId="b3089da9-853b-4e2d-a865-699ee94db402" providerId="ADAL" clId="{A2CA9C1B-ECC3-4B4E-82B3-12759DC5BFB2}" dt="2023-01-20T17:33:10.585" v="2189" actId="478"/>
          <ac:picMkLst>
            <pc:docMk/>
            <pc:sldMk cId="3704886469" sldId="317"/>
            <ac:picMk id="1026" creationId="{5CD093D6-8CC0-4436-8400-96E44C32D617}"/>
          </ac:picMkLst>
        </pc:picChg>
      </pc:sldChg>
      <pc:sldChg chg="delSp modSp delAnim modAnim">
        <pc:chgData name="Feinuo Sun" userId="b3089da9-853b-4e2d-a865-699ee94db402" providerId="ADAL" clId="{A2CA9C1B-ECC3-4B4E-82B3-12759DC5BFB2}" dt="2023-01-20T22:57:39.945" v="3186" actId="1076"/>
        <pc:sldMkLst>
          <pc:docMk/>
          <pc:sldMk cId="466635607" sldId="318"/>
        </pc:sldMkLst>
        <pc:spChg chg="mod">
          <ac:chgData name="Feinuo Sun" userId="b3089da9-853b-4e2d-a865-699ee94db402" providerId="ADAL" clId="{A2CA9C1B-ECC3-4B4E-82B3-12759DC5BFB2}" dt="2023-01-20T22:57:39.945" v="3186" actId="1076"/>
          <ac:spMkLst>
            <pc:docMk/>
            <pc:sldMk cId="466635607" sldId="318"/>
            <ac:spMk id="5" creationId="{C18D25D1-0F84-4984-9E4E-6D2499E9FC8C}"/>
          </ac:spMkLst>
        </pc:spChg>
        <pc:picChg chg="mod">
          <ac:chgData name="Feinuo Sun" userId="b3089da9-853b-4e2d-a865-699ee94db402" providerId="ADAL" clId="{A2CA9C1B-ECC3-4B4E-82B3-12759DC5BFB2}" dt="2023-01-20T22:57:39.945" v="3186" actId="1076"/>
          <ac:picMkLst>
            <pc:docMk/>
            <pc:sldMk cId="466635607" sldId="318"/>
            <ac:picMk id="8" creationId="{2D4478CB-D3CA-4AB4-9F44-FC66FFF07345}"/>
          </ac:picMkLst>
        </pc:picChg>
        <pc:picChg chg="del">
          <ac:chgData name="Feinuo Sun" userId="b3089da9-853b-4e2d-a865-699ee94db402" providerId="ADAL" clId="{A2CA9C1B-ECC3-4B4E-82B3-12759DC5BFB2}" dt="2023-01-19T22:53:39.444" v="1941" actId="478"/>
          <ac:picMkLst>
            <pc:docMk/>
            <pc:sldMk cId="466635607" sldId="318"/>
            <ac:picMk id="9" creationId="{7C4DCD45-4D41-4644-AA6B-1751354136E5}"/>
          </ac:picMkLst>
        </pc:picChg>
        <pc:picChg chg="mod">
          <ac:chgData name="Feinuo Sun" userId="b3089da9-853b-4e2d-a865-699ee94db402" providerId="ADAL" clId="{A2CA9C1B-ECC3-4B4E-82B3-12759DC5BFB2}" dt="2023-01-20T22:57:39.945" v="3186" actId="1076"/>
          <ac:picMkLst>
            <pc:docMk/>
            <pc:sldMk cId="466635607" sldId="318"/>
            <ac:picMk id="2050" creationId="{82893FA5-8338-4394-8387-BA317A9E3E29}"/>
          </ac:picMkLst>
        </pc:picChg>
      </pc:sldChg>
      <pc:sldChg chg="addSp delSp modSp delAnim modAnim">
        <pc:chgData name="Feinuo Sun" userId="b3089da9-853b-4e2d-a865-699ee94db402" providerId="ADAL" clId="{A2CA9C1B-ECC3-4B4E-82B3-12759DC5BFB2}" dt="2023-01-21T04:13:25.038" v="4224" actId="1076"/>
        <pc:sldMkLst>
          <pc:docMk/>
          <pc:sldMk cId="1871112366" sldId="319"/>
        </pc:sldMkLst>
        <pc:spChg chg="add del">
          <ac:chgData name="Feinuo Sun" userId="b3089da9-853b-4e2d-a865-699ee94db402" providerId="ADAL" clId="{A2CA9C1B-ECC3-4B4E-82B3-12759DC5BFB2}" dt="2023-01-20T22:54:55.799" v="3155"/>
          <ac:spMkLst>
            <pc:docMk/>
            <pc:sldMk cId="1871112366" sldId="319"/>
            <ac:spMk id="2" creationId="{9429DDFE-7AE8-479E-90E1-31F745026D8B}"/>
          </ac:spMkLst>
        </pc:spChg>
        <pc:spChg chg="add mod">
          <ac:chgData name="Feinuo Sun" userId="b3089da9-853b-4e2d-a865-699ee94db402" providerId="ADAL" clId="{A2CA9C1B-ECC3-4B4E-82B3-12759DC5BFB2}" dt="2023-01-21T04:06:40.893" v="4167" actId="1076"/>
          <ac:spMkLst>
            <pc:docMk/>
            <pc:sldMk cId="1871112366" sldId="319"/>
            <ac:spMk id="3" creationId="{44701A18-CF75-4695-B6FF-EDE7BB6E9053}"/>
          </ac:spMkLst>
        </pc:spChg>
        <pc:spChg chg="mod">
          <ac:chgData name="Feinuo Sun" userId="b3089da9-853b-4e2d-a865-699ee94db402" providerId="ADAL" clId="{A2CA9C1B-ECC3-4B4E-82B3-12759DC5BFB2}" dt="2023-01-21T03:05:54.186" v="4107" actId="1076"/>
          <ac:spMkLst>
            <pc:docMk/>
            <pc:sldMk cId="1871112366" sldId="319"/>
            <ac:spMk id="4" creationId="{13518198-0A8D-410B-9786-A44ECD3ADC98}"/>
          </ac:spMkLst>
        </pc:spChg>
        <pc:spChg chg="add mod">
          <ac:chgData name="Feinuo Sun" userId="b3089da9-853b-4e2d-a865-699ee94db402" providerId="ADAL" clId="{A2CA9C1B-ECC3-4B4E-82B3-12759DC5BFB2}" dt="2023-01-21T04:06:50.197" v="4168" actId="1076"/>
          <ac:spMkLst>
            <pc:docMk/>
            <pc:sldMk cId="1871112366" sldId="319"/>
            <ac:spMk id="5" creationId="{70A3CCA5-630B-4052-B74E-A5CD1099A60F}"/>
          </ac:spMkLst>
        </pc:spChg>
        <pc:spChg chg="del">
          <ac:chgData name="Feinuo Sun" userId="b3089da9-853b-4e2d-a865-699ee94db402" providerId="ADAL" clId="{A2CA9C1B-ECC3-4B4E-82B3-12759DC5BFB2}" dt="2023-01-20T22:56:12.856" v="3175" actId="478"/>
          <ac:spMkLst>
            <pc:docMk/>
            <pc:sldMk cId="1871112366" sldId="319"/>
            <ac:spMk id="6" creationId="{81C49794-C3E6-4395-AA4A-08D6EF5FB88D}"/>
          </ac:spMkLst>
        </pc:spChg>
        <pc:spChg chg="add del mod">
          <ac:chgData name="Feinuo Sun" userId="b3089da9-853b-4e2d-a865-699ee94db402" providerId="ADAL" clId="{A2CA9C1B-ECC3-4B4E-82B3-12759DC5BFB2}" dt="2023-01-21T03:05:49.307" v="4104" actId="478"/>
          <ac:spMkLst>
            <pc:docMk/>
            <pc:sldMk cId="1871112366" sldId="319"/>
            <ac:spMk id="12" creationId="{8D045948-24D5-4F91-867B-D5D90AB19BFE}"/>
          </ac:spMkLst>
        </pc:spChg>
        <pc:spChg chg="add mod">
          <ac:chgData name="Feinuo Sun" userId="b3089da9-853b-4e2d-a865-699ee94db402" providerId="ADAL" clId="{A2CA9C1B-ECC3-4B4E-82B3-12759DC5BFB2}" dt="2023-01-21T03:50:53.908" v="4157" actId="404"/>
          <ac:spMkLst>
            <pc:docMk/>
            <pc:sldMk cId="1871112366" sldId="319"/>
            <ac:spMk id="14" creationId="{D27464EF-9200-42FA-942E-2BEFA8F61519}"/>
          </ac:spMkLst>
        </pc:spChg>
        <pc:spChg chg="del mod">
          <ac:chgData name="Feinuo Sun" userId="b3089da9-853b-4e2d-a865-699ee94db402" providerId="ADAL" clId="{A2CA9C1B-ECC3-4B4E-82B3-12759DC5BFB2}" dt="2023-01-20T22:55:45.381" v="3169" actId="478"/>
          <ac:spMkLst>
            <pc:docMk/>
            <pc:sldMk cId="1871112366" sldId="319"/>
            <ac:spMk id="16" creationId="{9C6A4830-3BED-48D2-8948-B39807FEDAB4}"/>
          </ac:spMkLst>
        </pc:spChg>
        <pc:spChg chg="add del mod">
          <ac:chgData name="Feinuo Sun" userId="b3089da9-853b-4e2d-a865-699ee94db402" providerId="ADAL" clId="{A2CA9C1B-ECC3-4B4E-82B3-12759DC5BFB2}" dt="2023-01-21T03:05:50.741" v="4105" actId="478"/>
          <ac:spMkLst>
            <pc:docMk/>
            <pc:sldMk cId="1871112366" sldId="319"/>
            <ac:spMk id="20" creationId="{9347D1B1-62EC-4FCC-8F84-D7735E4DA585}"/>
          </ac:spMkLst>
        </pc:spChg>
        <pc:spChg chg="add">
          <ac:chgData name="Feinuo Sun" userId="b3089da9-853b-4e2d-a865-699ee94db402" providerId="ADAL" clId="{A2CA9C1B-ECC3-4B4E-82B3-12759DC5BFB2}" dt="2023-01-21T04:06:04.990" v="4166"/>
          <ac:spMkLst>
            <pc:docMk/>
            <pc:sldMk cId="1871112366" sldId="319"/>
            <ac:spMk id="25" creationId="{B7433572-E0CD-4653-BEC6-795B9D2930D3}"/>
          </ac:spMkLst>
        </pc:spChg>
        <pc:spChg chg="add mod">
          <ac:chgData name="Feinuo Sun" userId="b3089da9-853b-4e2d-a865-699ee94db402" providerId="ADAL" clId="{A2CA9C1B-ECC3-4B4E-82B3-12759DC5BFB2}" dt="2023-01-21T04:13:25.038" v="4224" actId="1076"/>
          <ac:spMkLst>
            <pc:docMk/>
            <pc:sldMk cId="1871112366" sldId="319"/>
            <ac:spMk id="26" creationId="{8AB92D94-F633-46B3-AD98-44A70E5242E0}"/>
          </ac:spMkLst>
        </pc:spChg>
        <pc:picChg chg="del">
          <ac:chgData name="Feinuo Sun" userId="b3089da9-853b-4e2d-a865-699ee94db402" providerId="ADAL" clId="{A2CA9C1B-ECC3-4B4E-82B3-12759DC5BFB2}" dt="2023-01-20T22:56:13.743" v="3176" actId="478"/>
          <ac:picMkLst>
            <pc:docMk/>
            <pc:sldMk cId="1871112366" sldId="319"/>
            <ac:picMk id="13" creationId="{02366B94-4118-46AF-832A-A410703ED273}"/>
          </ac:picMkLst>
        </pc:picChg>
        <pc:picChg chg="add">
          <ac:chgData name="Feinuo Sun" userId="b3089da9-853b-4e2d-a865-699ee94db402" providerId="ADAL" clId="{A2CA9C1B-ECC3-4B4E-82B3-12759DC5BFB2}" dt="2023-01-21T04:06:04.990" v="4166"/>
          <ac:picMkLst>
            <pc:docMk/>
            <pc:sldMk cId="1871112366" sldId="319"/>
            <ac:picMk id="24" creationId="{B988AD7D-FCBD-488C-9448-32550E02150C}"/>
          </ac:picMkLst>
        </pc:picChg>
        <pc:picChg chg="mod">
          <ac:chgData name="Feinuo Sun" userId="b3089da9-853b-4e2d-a865-699ee94db402" providerId="ADAL" clId="{A2CA9C1B-ECC3-4B4E-82B3-12759DC5BFB2}" dt="2023-01-21T04:07:18.052" v="4170" actId="14100"/>
          <ac:picMkLst>
            <pc:docMk/>
            <pc:sldMk cId="1871112366" sldId="319"/>
            <ac:picMk id="1030" creationId="{32F46697-333C-4906-8C28-27DD465763BF}"/>
          </ac:picMkLst>
        </pc:picChg>
        <pc:picChg chg="mod">
          <ac:chgData name="Feinuo Sun" userId="b3089da9-853b-4e2d-a865-699ee94db402" providerId="ADAL" clId="{A2CA9C1B-ECC3-4B4E-82B3-12759DC5BFB2}" dt="2023-01-21T04:07:35.347" v="4172" actId="1076"/>
          <ac:picMkLst>
            <pc:docMk/>
            <pc:sldMk cId="1871112366" sldId="319"/>
            <ac:picMk id="1032" creationId="{1FCC1304-89F3-446F-AAB6-B1FF3684CA36}"/>
          </ac:picMkLst>
        </pc:picChg>
        <pc:picChg chg="mod">
          <ac:chgData name="Feinuo Sun" userId="b3089da9-853b-4e2d-a865-699ee94db402" providerId="ADAL" clId="{A2CA9C1B-ECC3-4B4E-82B3-12759DC5BFB2}" dt="2023-01-21T04:07:37.136" v="4173" actId="1076"/>
          <ac:picMkLst>
            <pc:docMk/>
            <pc:sldMk cId="1871112366" sldId="319"/>
            <ac:picMk id="1036" creationId="{86992E43-F055-4D10-9569-632445ACDD3E}"/>
          </ac:picMkLst>
        </pc:picChg>
        <pc:picChg chg="add del mod modCrop">
          <ac:chgData name="Feinuo Sun" userId="b3089da9-853b-4e2d-a865-699ee94db402" providerId="ADAL" clId="{A2CA9C1B-ECC3-4B4E-82B3-12759DC5BFB2}" dt="2023-01-21T03:43:28.998" v="4155" actId="478"/>
          <ac:picMkLst>
            <pc:docMk/>
            <pc:sldMk cId="1871112366" sldId="319"/>
            <ac:picMk id="2050" creationId="{7C9367A1-95F3-4B3A-A07C-4D99FCC2D2D8}"/>
          </ac:picMkLst>
        </pc:picChg>
        <pc:cxnChg chg="add mod">
          <ac:chgData name="Feinuo Sun" userId="b3089da9-853b-4e2d-a865-699ee94db402" providerId="ADAL" clId="{A2CA9C1B-ECC3-4B4E-82B3-12759DC5BFB2}" dt="2023-01-21T03:51:12.827" v="4162" actId="1076"/>
          <ac:cxnSpMkLst>
            <pc:docMk/>
            <pc:sldMk cId="1871112366" sldId="319"/>
            <ac:cxnSpMk id="15" creationId="{5775431C-C8BE-4F94-B3E6-D694D87C2B14}"/>
          </ac:cxnSpMkLst>
        </pc:cxnChg>
      </pc:sldChg>
      <pc:sldChg chg="addSp modSp ord modAnim">
        <pc:chgData name="Feinuo Sun" userId="b3089da9-853b-4e2d-a865-699ee94db402" providerId="ADAL" clId="{A2CA9C1B-ECC3-4B4E-82B3-12759DC5BFB2}" dt="2023-01-21T04:15:39.561" v="4227" actId="1076"/>
        <pc:sldMkLst>
          <pc:docMk/>
          <pc:sldMk cId="3345366114" sldId="321"/>
        </pc:sldMkLst>
        <pc:spChg chg="mod">
          <ac:chgData name="Feinuo Sun" userId="b3089da9-853b-4e2d-a865-699ee94db402" providerId="ADAL" clId="{A2CA9C1B-ECC3-4B4E-82B3-12759DC5BFB2}" dt="2023-01-19T03:07:46.964" v="1841" actId="1076"/>
          <ac:spMkLst>
            <pc:docMk/>
            <pc:sldMk cId="3345366114" sldId="321"/>
            <ac:spMk id="3" creationId="{7CCD4896-DE0F-4544-8928-77A00AEEE7A8}"/>
          </ac:spMkLst>
        </pc:spChg>
        <pc:spChg chg="mod">
          <ac:chgData name="Feinuo Sun" userId="b3089da9-853b-4e2d-a865-699ee94db402" providerId="ADAL" clId="{A2CA9C1B-ECC3-4B4E-82B3-12759DC5BFB2}" dt="2023-01-21T04:13:06.930" v="4222" actId="14100"/>
          <ac:spMkLst>
            <pc:docMk/>
            <pc:sldMk cId="3345366114" sldId="321"/>
            <ac:spMk id="4" creationId="{224BA9F1-43E0-4CAE-A9CA-D7DB5264BC2E}"/>
          </ac:spMkLst>
        </pc:spChg>
        <pc:spChg chg="mod">
          <ac:chgData name="Feinuo Sun" userId="b3089da9-853b-4e2d-a865-699ee94db402" providerId="ADAL" clId="{A2CA9C1B-ECC3-4B4E-82B3-12759DC5BFB2}" dt="2023-01-19T03:07:55.733" v="1842" actId="1076"/>
          <ac:spMkLst>
            <pc:docMk/>
            <pc:sldMk cId="3345366114" sldId="321"/>
            <ac:spMk id="7" creationId="{B6DF4B35-BCDE-47EA-BB38-3B803532A595}"/>
          </ac:spMkLst>
        </pc:spChg>
        <pc:spChg chg="mod">
          <ac:chgData name="Feinuo Sun" userId="b3089da9-853b-4e2d-a865-699ee94db402" providerId="ADAL" clId="{A2CA9C1B-ECC3-4B4E-82B3-12759DC5BFB2}" dt="2023-01-19T03:07:55.733" v="1842" actId="1076"/>
          <ac:spMkLst>
            <pc:docMk/>
            <pc:sldMk cId="3345366114" sldId="321"/>
            <ac:spMk id="8" creationId="{29A97167-3F4C-4F95-84CA-45526695B1EF}"/>
          </ac:spMkLst>
        </pc:spChg>
        <pc:spChg chg="mod">
          <ac:chgData name="Feinuo Sun" userId="b3089da9-853b-4e2d-a865-699ee94db402" providerId="ADAL" clId="{A2CA9C1B-ECC3-4B4E-82B3-12759DC5BFB2}" dt="2023-01-19T03:07:55.733" v="1842" actId="1076"/>
          <ac:spMkLst>
            <pc:docMk/>
            <pc:sldMk cId="3345366114" sldId="321"/>
            <ac:spMk id="9" creationId="{361A17B5-7421-4D08-A6C8-54CBBB018241}"/>
          </ac:spMkLst>
        </pc:spChg>
        <pc:spChg chg="mod">
          <ac:chgData name="Feinuo Sun" userId="b3089da9-853b-4e2d-a865-699ee94db402" providerId="ADAL" clId="{A2CA9C1B-ECC3-4B4E-82B3-12759DC5BFB2}" dt="2023-01-19T03:07:55.733" v="1842" actId="1076"/>
          <ac:spMkLst>
            <pc:docMk/>
            <pc:sldMk cId="3345366114" sldId="321"/>
            <ac:spMk id="10" creationId="{4F926084-0305-486E-8E58-77C60F98DFA6}"/>
          </ac:spMkLst>
        </pc:spChg>
        <pc:spChg chg="mod">
          <ac:chgData name="Feinuo Sun" userId="b3089da9-853b-4e2d-a865-699ee94db402" providerId="ADAL" clId="{A2CA9C1B-ECC3-4B4E-82B3-12759DC5BFB2}" dt="2023-01-19T03:07:55.733" v="1842" actId="1076"/>
          <ac:spMkLst>
            <pc:docMk/>
            <pc:sldMk cId="3345366114" sldId="321"/>
            <ac:spMk id="11" creationId="{7295AF53-5085-42A7-B980-328497FD72EB}"/>
          </ac:spMkLst>
        </pc:spChg>
        <pc:spChg chg="mod">
          <ac:chgData name="Feinuo Sun" userId="b3089da9-853b-4e2d-a865-699ee94db402" providerId="ADAL" clId="{A2CA9C1B-ECC3-4B4E-82B3-12759DC5BFB2}" dt="2023-01-19T03:07:55.733" v="1842" actId="1076"/>
          <ac:spMkLst>
            <pc:docMk/>
            <pc:sldMk cId="3345366114" sldId="321"/>
            <ac:spMk id="12" creationId="{8CB4A153-87F7-4B6B-9784-254FAC142A5C}"/>
          </ac:spMkLst>
        </pc:spChg>
        <pc:spChg chg="mod">
          <ac:chgData name="Feinuo Sun" userId="b3089da9-853b-4e2d-a865-699ee94db402" providerId="ADAL" clId="{A2CA9C1B-ECC3-4B4E-82B3-12759DC5BFB2}" dt="2023-01-19T03:07:55.733" v="1842" actId="1076"/>
          <ac:spMkLst>
            <pc:docMk/>
            <pc:sldMk cId="3345366114" sldId="321"/>
            <ac:spMk id="13" creationId="{59F21763-0DEC-4DDF-9FE9-6D26056DDF70}"/>
          </ac:spMkLst>
        </pc:spChg>
        <pc:spChg chg="mod">
          <ac:chgData name="Feinuo Sun" userId="b3089da9-853b-4e2d-a865-699ee94db402" providerId="ADAL" clId="{A2CA9C1B-ECC3-4B4E-82B3-12759DC5BFB2}" dt="2023-01-19T03:07:55.733" v="1842" actId="1076"/>
          <ac:spMkLst>
            <pc:docMk/>
            <pc:sldMk cId="3345366114" sldId="321"/>
            <ac:spMk id="14" creationId="{7A0BE91F-BA41-4D25-A80D-ED435C714B42}"/>
          </ac:spMkLst>
        </pc:spChg>
        <pc:spChg chg="mod">
          <ac:chgData name="Feinuo Sun" userId="b3089da9-853b-4e2d-a865-699ee94db402" providerId="ADAL" clId="{A2CA9C1B-ECC3-4B4E-82B3-12759DC5BFB2}" dt="2023-01-19T03:07:55.733" v="1842" actId="1076"/>
          <ac:spMkLst>
            <pc:docMk/>
            <pc:sldMk cId="3345366114" sldId="321"/>
            <ac:spMk id="15" creationId="{2E1B0D99-94BF-4087-8133-AE155EDE9D78}"/>
          </ac:spMkLst>
        </pc:spChg>
        <pc:spChg chg="mod">
          <ac:chgData name="Feinuo Sun" userId="b3089da9-853b-4e2d-a865-699ee94db402" providerId="ADAL" clId="{A2CA9C1B-ECC3-4B4E-82B3-12759DC5BFB2}" dt="2023-01-19T03:07:55.733" v="1842" actId="1076"/>
          <ac:spMkLst>
            <pc:docMk/>
            <pc:sldMk cId="3345366114" sldId="321"/>
            <ac:spMk id="16" creationId="{9EF6BA55-CF1C-40D8-8DEF-C4AD1AC2EE51}"/>
          </ac:spMkLst>
        </pc:spChg>
        <pc:spChg chg="mod">
          <ac:chgData name="Feinuo Sun" userId="b3089da9-853b-4e2d-a865-699ee94db402" providerId="ADAL" clId="{A2CA9C1B-ECC3-4B4E-82B3-12759DC5BFB2}" dt="2023-01-19T03:07:55.733" v="1842" actId="1076"/>
          <ac:spMkLst>
            <pc:docMk/>
            <pc:sldMk cId="3345366114" sldId="321"/>
            <ac:spMk id="17" creationId="{4E2CB9DD-C69F-496C-8B9E-250FA9FDEA65}"/>
          </ac:spMkLst>
        </pc:spChg>
        <pc:spChg chg="mod">
          <ac:chgData name="Feinuo Sun" userId="b3089da9-853b-4e2d-a865-699ee94db402" providerId="ADAL" clId="{A2CA9C1B-ECC3-4B4E-82B3-12759DC5BFB2}" dt="2023-01-19T03:07:55.733" v="1842" actId="1076"/>
          <ac:spMkLst>
            <pc:docMk/>
            <pc:sldMk cId="3345366114" sldId="321"/>
            <ac:spMk id="18" creationId="{44528A89-7F12-464F-8584-AAF527F536CE}"/>
          </ac:spMkLst>
        </pc:spChg>
        <pc:spChg chg="mod">
          <ac:chgData name="Feinuo Sun" userId="b3089da9-853b-4e2d-a865-699ee94db402" providerId="ADAL" clId="{A2CA9C1B-ECC3-4B4E-82B3-12759DC5BFB2}" dt="2023-01-19T03:07:55.733" v="1842" actId="1076"/>
          <ac:spMkLst>
            <pc:docMk/>
            <pc:sldMk cId="3345366114" sldId="321"/>
            <ac:spMk id="19" creationId="{F43211C5-E9C2-4BBD-9F64-AC49F876B089}"/>
          </ac:spMkLst>
        </pc:spChg>
        <pc:spChg chg="mod">
          <ac:chgData name="Feinuo Sun" userId="b3089da9-853b-4e2d-a865-699ee94db402" providerId="ADAL" clId="{A2CA9C1B-ECC3-4B4E-82B3-12759DC5BFB2}" dt="2023-01-19T03:07:55.733" v="1842" actId="1076"/>
          <ac:spMkLst>
            <pc:docMk/>
            <pc:sldMk cId="3345366114" sldId="321"/>
            <ac:spMk id="20" creationId="{6CCC2336-CE0D-40F8-A511-08B8E5992533}"/>
          </ac:spMkLst>
        </pc:spChg>
        <pc:spChg chg="mod">
          <ac:chgData name="Feinuo Sun" userId="b3089da9-853b-4e2d-a865-699ee94db402" providerId="ADAL" clId="{A2CA9C1B-ECC3-4B4E-82B3-12759DC5BFB2}" dt="2023-01-19T03:07:55.733" v="1842" actId="1076"/>
          <ac:spMkLst>
            <pc:docMk/>
            <pc:sldMk cId="3345366114" sldId="321"/>
            <ac:spMk id="21" creationId="{A2477C07-65AA-40B3-98AE-0681E4906461}"/>
          </ac:spMkLst>
        </pc:spChg>
        <pc:spChg chg="mod">
          <ac:chgData name="Feinuo Sun" userId="b3089da9-853b-4e2d-a865-699ee94db402" providerId="ADAL" clId="{A2CA9C1B-ECC3-4B4E-82B3-12759DC5BFB2}" dt="2023-01-19T03:07:55.733" v="1842" actId="1076"/>
          <ac:spMkLst>
            <pc:docMk/>
            <pc:sldMk cId="3345366114" sldId="321"/>
            <ac:spMk id="22" creationId="{3F619080-E4C5-4E6F-AB6A-ECA2623F0780}"/>
          </ac:spMkLst>
        </pc:spChg>
        <pc:spChg chg="mod">
          <ac:chgData name="Feinuo Sun" userId="b3089da9-853b-4e2d-a865-699ee94db402" providerId="ADAL" clId="{A2CA9C1B-ECC3-4B4E-82B3-12759DC5BFB2}" dt="2023-01-19T03:07:55.733" v="1842" actId="1076"/>
          <ac:spMkLst>
            <pc:docMk/>
            <pc:sldMk cId="3345366114" sldId="321"/>
            <ac:spMk id="23" creationId="{DA4A0A40-5CA9-4A43-B2E8-E2FAD8BEEE3B}"/>
          </ac:spMkLst>
        </pc:spChg>
        <pc:spChg chg="mod">
          <ac:chgData name="Feinuo Sun" userId="b3089da9-853b-4e2d-a865-699ee94db402" providerId="ADAL" clId="{A2CA9C1B-ECC3-4B4E-82B3-12759DC5BFB2}" dt="2023-01-19T03:07:55.733" v="1842" actId="1076"/>
          <ac:spMkLst>
            <pc:docMk/>
            <pc:sldMk cId="3345366114" sldId="321"/>
            <ac:spMk id="24" creationId="{DB5330E2-F15A-4AE2-A5EB-B9137598C3CF}"/>
          </ac:spMkLst>
        </pc:spChg>
        <pc:spChg chg="mod">
          <ac:chgData name="Feinuo Sun" userId="b3089da9-853b-4e2d-a865-699ee94db402" providerId="ADAL" clId="{A2CA9C1B-ECC3-4B4E-82B3-12759DC5BFB2}" dt="2023-01-19T03:07:55.733" v="1842" actId="1076"/>
          <ac:spMkLst>
            <pc:docMk/>
            <pc:sldMk cId="3345366114" sldId="321"/>
            <ac:spMk id="25" creationId="{F3398BDF-E6DF-46C0-8A44-730F1775D345}"/>
          </ac:spMkLst>
        </pc:spChg>
        <pc:spChg chg="mod">
          <ac:chgData name="Feinuo Sun" userId="b3089da9-853b-4e2d-a865-699ee94db402" providerId="ADAL" clId="{A2CA9C1B-ECC3-4B4E-82B3-12759DC5BFB2}" dt="2023-01-21T04:15:39.561" v="4227" actId="1076"/>
          <ac:spMkLst>
            <pc:docMk/>
            <pc:sldMk cId="3345366114" sldId="321"/>
            <ac:spMk id="26" creationId="{29BD02F9-AE7C-4429-9CC3-41FBC3B6514C}"/>
          </ac:spMkLst>
        </pc:spChg>
        <pc:spChg chg="add mod">
          <ac:chgData name="Feinuo Sun" userId="b3089da9-853b-4e2d-a865-699ee94db402" providerId="ADAL" clId="{A2CA9C1B-ECC3-4B4E-82B3-12759DC5BFB2}" dt="2023-01-20T23:48:56.942" v="3488" actId="1076"/>
          <ac:spMkLst>
            <pc:docMk/>
            <pc:sldMk cId="3345366114" sldId="321"/>
            <ac:spMk id="27" creationId="{E6862C46-1F4A-4AC0-B059-4D72C3889B76}"/>
          </ac:spMkLst>
        </pc:spChg>
      </pc:sldChg>
      <pc:sldChg chg="modSp modAnim">
        <pc:chgData name="Feinuo Sun" userId="b3089da9-853b-4e2d-a865-699ee94db402" providerId="ADAL" clId="{A2CA9C1B-ECC3-4B4E-82B3-12759DC5BFB2}" dt="2023-01-19T23:55:45.989" v="2065" actId="1076"/>
        <pc:sldMkLst>
          <pc:docMk/>
          <pc:sldMk cId="4228443708" sldId="322"/>
        </pc:sldMkLst>
        <pc:spChg chg="mod">
          <ac:chgData name="Feinuo Sun" userId="b3089da9-853b-4e2d-a865-699ee94db402" providerId="ADAL" clId="{A2CA9C1B-ECC3-4B4E-82B3-12759DC5BFB2}" dt="2023-01-19T23:55:36.037" v="2063" actId="20577"/>
          <ac:spMkLst>
            <pc:docMk/>
            <pc:sldMk cId="4228443708" sldId="322"/>
            <ac:spMk id="54" creationId="{12C2E061-647A-4846-A49B-E376D06DD3E8}"/>
          </ac:spMkLst>
        </pc:spChg>
        <pc:picChg chg="mod">
          <ac:chgData name="Feinuo Sun" userId="b3089da9-853b-4e2d-a865-699ee94db402" providerId="ADAL" clId="{A2CA9C1B-ECC3-4B4E-82B3-12759DC5BFB2}" dt="2023-01-19T23:55:45.989" v="2065" actId="1076"/>
          <ac:picMkLst>
            <pc:docMk/>
            <pc:sldMk cId="4228443708" sldId="322"/>
            <ac:picMk id="55" creationId="{72C66FD6-19D9-4318-A899-EB48D98BB407}"/>
          </ac:picMkLst>
        </pc:picChg>
      </pc:sldChg>
      <pc:sldChg chg="addSp modSp modAnim">
        <pc:chgData name="Feinuo Sun" userId="b3089da9-853b-4e2d-a865-699ee94db402" providerId="ADAL" clId="{A2CA9C1B-ECC3-4B4E-82B3-12759DC5BFB2}" dt="2023-01-21T19:48:24.658" v="5385" actId="1076"/>
        <pc:sldMkLst>
          <pc:docMk/>
          <pc:sldMk cId="1961021294" sldId="323"/>
        </pc:sldMkLst>
        <pc:spChg chg="mod">
          <ac:chgData name="Feinuo Sun" userId="b3089da9-853b-4e2d-a865-699ee94db402" providerId="ADAL" clId="{A2CA9C1B-ECC3-4B4E-82B3-12759DC5BFB2}" dt="2023-01-19T01:12:27.539" v="736" actId="1076"/>
          <ac:spMkLst>
            <pc:docMk/>
            <pc:sldMk cId="1961021294" sldId="323"/>
            <ac:spMk id="11" creationId="{E7E1514E-9E14-4E7A-812C-52D51202E18C}"/>
          </ac:spMkLst>
        </pc:spChg>
        <pc:spChg chg="mod">
          <ac:chgData name="Feinuo Sun" userId="b3089da9-853b-4e2d-a865-699ee94db402" providerId="ADAL" clId="{A2CA9C1B-ECC3-4B4E-82B3-12759DC5BFB2}" dt="2023-01-21T19:48:24.658" v="5385" actId="1076"/>
          <ac:spMkLst>
            <pc:docMk/>
            <pc:sldMk cId="1961021294" sldId="323"/>
            <ac:spMk id="15" creationId="{9B8D2396-0508-4FDF-B36F-C799F1265C70}"/>
          </ac:spMkLst>
        </pc:spChg>
        <pc:spChg chg="mod">
          <ac:chgData name="Feinuo Sun" userId="b3089da9-853b-4e2d-a865-699ee94db402" providerId="ADAL" clId="{A2CA9C1B-ECC3-4B4E-82B3-12759DC5BFB2}" dt="2023-01-19T01:12:18.708" v="734" actId="1076"/>
          <ac:spMkLst>
            <pc:docMk/>
            <pc:sldMk cId="1961021294" sldId="323"/>
            <ac:spMk id="16" creationId="{2DF6A9A7-1ADA-48CF-B763-7CA62DAF396D}"/>
          </ac:spMkLst>
        </pc:spChg>
        <pc:spChg chg="add mod">
          <ac:chgData name="Feinuo Sun" userId="b3089da9-853b-4e2d-a865-699ee94db402" providerId="ADAL" clId="{A2CA9C1B-ECC3-4B4E-82B3-12759DC5BFB2}" dt="2023-01-19T01:17:08.695" v="747" actId="20577"/>
          <ac:spMkLst>
            <pc:docMk/>
            <pc:sldMk cId="1961021294" sldId="323"/>
            <ac:spMk id="18" creationId="{D61738BA-3148-480D-AD38-0490F58926E9}"/>
          </ac:spMkLst>
        </pc:spChg>
        <pc:spChg chg="add">
          <ac:chgData name="Feinuo Sun" userId="b3089da9-853b-4e2d-a865-699ee94db402" providerId="ADAL" clId="{A2CA9C1B-ECC3-4B4E-82B3-12759DC5BFB2}" dt="2023-01-19T23:24:02.153" v="2002"/>
          <ac:spMkLst>
            <pc:docMk/>
            <pc:sldMk cId="1961021294" sldId="323"/>
            <ac:spMk id="19" creationId="{87F95423-5701-4896-9BA3-C1BC03A3A2D0}"/>
          </ac:spMkLst>
        </pc:spChg>
        <pc:graphicFrameChg chg="mod">
          <ac:chgData name="Feinuo Sun" userId="b3089da9-853b-4e2d-a865-699ee94db402" providerId="ADAL" clId="{A2CA9C1B-ECC3-4B4E-82B3-12759DC5BFB2}" dt="2023-01-19T23:24:01.737" v="2001" actId="20577"/>
          <ac:graphicFrameMkLst>
            <pc:docMk/>
            <pc:sldMk cId="1961021294" sldId="323"/>
            <ac:graphicFrameMk id="2" creationId="{C389EB61-C6F7-49F7-BADF-9EF772C947B6}"/>
          </ac:graphicFrameMkLst>
        </pc:graphicFrameChg>
        <pc:picChg chg="mod">
          <ac:chgData name="Feinuo Sun" userId="b3089da9-853b-4e2d-a865-699ee94db402" providerId="ADAL" clId="{A2CA9C1B-ECC3-4B4E-82B3-12759DC5BFB2}" dt="2023-01-19T01:12:25.103" v="735" actId="1076"/>
          <ac:picMkLst>
            <pc:docMk/>
            <pc:sldMk cId="1961021294" sldId="323"/>
            <ac:picMk id="17" creationId="{F06E8F5E-22FC-4397-8036-3876FD104A83}"/>
          </ac:picMkLst>
        </pc:picChg>
        <pc:cxnChg chg="mod">
          <ac:chgData name="Feinuo Sun" userId="b3089da9-853b-4e2d-a865-699ee94db402" providerId="ADAL" clId="{A2CA9C1B-ECC3-4B4E-82B3-12759DC5BFB2}" dt="2023-01-19T01:12:16.403" v="733" actId="14100"/>
          <ac:cxnSpMkLst>
            <pc:docMk/>
            <pc:sldMk cId="1961021294" sldId="323"/>
            <ac:cxnSpMk id="14" creationId="{82200CA1-2ED9-4DE8-B2AD-ACA69FAF0218}"/>
          </ac:cxnSpMkLst>
        </pc:cxnChg>
      </pc:sldChg>
      <pc:sldChg chg="modSp">
        <pc:chgData name="Feinuo Sun" userId="b3089da9-853b-4e2d-a865-699ee94db402" providerId="ADAL" clId="{A2CA9C1B-ECC3-4B4E-82B3-12759DC5BFB2}" dt="2023-01-21T19:46:59.748" v="5373" actId="20577"/>
        <pc:sldMkLst>
          <pc:docMk/>
          <pc:sldMk cId="527001615" sldId="325"/>
        </pc:sldMkLst>
        <pc:spChg chg="mod">
          <ac:chgData name="Feinuo Sun" userId="b3089da9-853b-4e2d-a865-699ee94db402" providerId="ADAL" clId="{A2CA9C1B-ECC3-4B4E-82B3-12759DC5BFB2}" dt="2023-01-21T19:46:59.748" v="5373" actId="20577"/>
          <ac:spMkLst>
            <pc:docMk/>
            <pc:sldMk cId="527001615" sldId="325"/>
            <ac:spMk id="2" creationId="{29F48E91-F904-4C72-AA64-36D2809E8D16}"/>
          </ac:spMkLst>
        </pc:spChg>
        <pc:spChg chg="mod">
          <ac:chgData name="Feinuo Sun" userId="b3089da9-853b-4e2d-a865-699ee94db402" providerId="ADAL" clId="{A2CA9C1B-ECC3-4B4E-82B3-12759DC5BFB2}" dt="2023-01-18T23:48:16.601" v="396" actId="1076"/>
          <ac:spMkLst>
            <pc:docMk/>
            <pc:sldMk cId="527001615" sldId="325"/>
            <ac:spMk id="3" creationId="{E9154E00-D7CA-4B12-86D2-5F488C84C6CC}"/>
          </ac:spMkLst>
        </pc:spChg>
        <pc:picChg chg="mod">
          <ac:chgData name="Feinuo Sun" userId="b3089da9-853b-4e2d-a865-699ee94db402" providerId="ADAL" clId="{A2CA9C1B-ECC3-4B4E-82B3-12759DC5BFB2}" dt="2023-01-18T23:48:20.111" v="398" actId="1076"/>
          <ac:picMkLst>
            <pc:docMk/>
            <pc:sldMk cId="527001615" sldId="325"/>
            <ac:picMk id="8" creationId="{D7D14801-439B-44D6-9B22-6278499066BD}"/>
          </ac:picMkLst>
        </pc:picChg>
        <pc:picChg chg="mod">
          <ac:chgData name="Feinuo Sun" userId="b3089da9-853b-4e2d-a865-699ee94db402" providerId="ADAL" clId="{A2CA9C1B-ECC3-4B4E-82B3-12759DC5BFB2}" dt="2023-01-18T23:48:22.129" v="399" actId="1076"/>
          <ac:picMkLst>
            <pc:docMk/>
            <pc:sldMk cId="527001615" sldId="325"/>
            <ac:picMk id="1028" creationId="{B8A4C83F-D79E-4A7A-808A-572B8516E6AA}"/>
          </ac:picMkLst>
        </pc:picChg>
      </pc:sldChg>
      <pc:sldChg chg="addSp modSp modAnim">
        <pc:chgData name="Feinuo Sun" userId="b3089da9-853b-4e2d-a865-699ee94db402" providerId="ADAL" clId="{A2CA9C1B-ECC3-4B4E-82B3-12759DC5BFB2}" dt="2023-01-20T19:43:10.478" v="3089" actId="20577"/>
        <pc:sldMkLst>
          <pc:docMk/>
          <pc:sldMk cId="1811425365" sldId="326"/>
        </pc:sldMkLst>
        <pc:spChg chg="mod">
          <ac:chgData name="Feinuo Sun" userId="b3089da9-853b-4e2d-a865-699ee94db402" providerId="ADAL" clId="{A2CA9C1B-ECC3-4B4E-82B3-12759DC5BFB2}" dt="2023-01-19T01:07:44.894" v="592" actId="20577"/>
          <ac:spMkLst>
            <pc:docMk/>
            <pc:sldMk cId="1811425365" sldId="326"/>
            <ac:spMk id="11" creationId="{B6508329-7BDD-42DB-94CA-2D88C24FA784}"/>
          </ac:spMkLst>
        </pc:spChg>
        <pc:spChg chg="mod">
          <ac:chgData name="Feinuo Sun" userId="b3089da9-853b-4e2d-a865-699ee94db402" providerId="ADAL" clId="{A2CA9C1B-ECC3-4B4E-82B3-12759DC5BFB2}" dt="2023-01-19T01:10:23.543" v="666" actId="20577"/>
          <ac:spMkLst>
            <pc:docMk/>
            <pc:sldMk cId="1811425365" sldId="326"/>
            <ac:spMk id="13" creationId="{1BFE1FE4-F91B-43AD-A7DB-4C8B7F99B6BE}"/>
          </ac:spMkLst>
        </pc:spChg>
        <pc:spChg chg="mod">
          <ac:chgData name="Feinuo Sun" userId="b3089da9-853b-4e2d-a865-699ee94db402" providerId="ADAL" clId="{A2CA9C1B-ECC3-4B4E-82B3-12759DC5BFB2}" dt="2023-01-20T19:43:10.478" v="3089" actId="20577"/>
          <ac:spMkLst>
            <pc:docMk/>
            <pc:sldMk cId="1811425365" sldId="326"/>
            <ac:spMk id="16" creationId="{2DF6A9A7-1ADA-48CF-B763-7CA62DAF396D}"/>
          </ac:spMkLst>
        </pc:spChg>
        <pc:spChg chg="add mod">
          <ac:chgData name="Feinuo Sun" userId="b3089da9-853b-4e2d-a865-699ee94db402" providerId="ADAL" clId="{A2CA9C1B-ECC3-4B4E-82B3-12759DC5BFB2}" dt="2023-01-19T01:07:28.148" v="589" actId="1076"/>
          <ac:spMkLst>
            <pc:docMk/>
            <pc:sldMk cId="1811425365" sldId="326"/>
            <ac:spMk id="17" creationId="{BB0A1E4E-021F-43D2-93BA-DFF8738222C4}"/>
          </ac:spMkLst>
        </pc:spChg>
        <pc:spChg chg="add">
          <ac:chgData name="Feinuo Sun" userId="b3089da9-853b-4e2d-a865-699ee94db402" providerId="ADAL" clId="{A2CA9C1B-ECC3-4B4E-82B3-12759DC5BFB2}" dt="2023-01-19T23:23:57.453" v="2000"/>
          <ac:spMkLst>
            <pc:docMk/>
            <pc:sldMk cId="1811425365" sldId="326"/>
            <ac:spMk id="18" creationId="{032DED91-B7E4-458D-8D3F-46F85247AF3F}"/>
          </ac:spMkLst>
        </pc:spChg>
        <pc:graphicFrameChg chg="mod">
          <ac:chgData name="Feinuo Sun" userId="b3089da9-853b-4e2d-a865-699ee94db402" providerId="ADAL" clId="{A2CA9C1B-ECC3-4B4E-82B3-12759DC5BFB2}" dt="2023-01-19T23:23:56.351" v="1999" actId="20577"/>
          <ac:graphicFrameMkLst>
            <pc:docMk/>
            <pc:sldMk cId="1811425365" sldId="326"/>
            <ac:graphicFrameMk id="2" creationId="{C389EB61-C6F7-49F7-BADF-9EF772C947B6}"/>
          </ac:graphicFrameMkLst>
        </pc:graphicFrameChg>
        <pc:cxnChg chg="mod">
          <ac:chgData name="Feinuo Sun" userId="b3089da9-853b-4e2d-a865-699ee94db402" providerId="ADAL" clId="{A2CA9C1B-ECC3-4B4E-82B3-12759DC5BFB2}" dt="2023-01-19T01:07:37.780" v="590" actId="1076"/>
          <ac:cxnSpMkLst>
            <pc:docMk/>
            <pc:sldMk cId="1811425365" sldId="326"/>
            <ac:cxnSpMk id="14" creationId="{82200CA1-2ED9-4DE8-B2AD-ACA69FAF0218}"/>
          </ac:cxnSpMkLst>
        </pc:cxnChg>
      </pc:sldChg>
      <pc:sldChg chg="addSp delSp modSp modAnim">
        <pc:chgData name="Feinuo Sun" userId="b3089da9-853b-4e2d-a865-699ee94db402" providerId="ADAL" clId="{A2CA9C1B-ECC3-4B4E-82B3-12759DC5BFB2}" dt="2023-01-19T23:32:06.427" v="2042"/>
        <pc:sldMkLst>
          <pc:docMk/>
          <pc:sldMk cId="1192771232" sldId="327"/>
        </pc:sldMkLst>
        <pc:spChg chg="mod">
          <ac:chgData name="Feinuo Sun" userId="b3089da9-853b-4e2d-a865-699ee94db402" providerId="ADAL" clId="{A2CA9C1B-ECC3-4B4E-82B3-12759DC5BFB2}" dt="2023-01-19T00:36:18.136" v="472" actId="1076"/>
          <ac:spMkLst>
            <pc:docMk/>
            <pc:sldMk cId="1192771232" sldId="327"/>
            <ac:spMk id="9" creationId="{7242AD23-EC1A-48F2-80AC-29A4436AA0CE}"/>
          </ac:spMkLst>
        </pc:spChg>
        <pc:spChg chg="mod topLvl">
          <ac:chgData name="Feinuo Sun" userId="b3089da9-853b-4e2d-a865-699ee94db402" providerId="ADAL" clId="{A2CA9C1B-ECC3-4B4E-82B3-12759DC5BFB2}" dt="2023-01-19T23:22:08.970" v="1977" actId="165"/>
          <ac:spMkLst>
            <pc:docMk/>
            <pc:sldMk cId="1192771232" sldId="327"/>
            <ac:spMk id="12" creationId="{71EC284B-2C9F-439F-9013-F155A704B879}"/>
          </ac:spMkLst>
        </pc:spChg>
        <pc:spChg chg="mod">
          <ac:chgData name="Feinuo Sun" userId="b3089da9-853b-4e2d-a865-699ee94db402" providerId="ADAL" clId="{A2CA9C1B-ECC3-4B4E-82B3-12759DC5BFB2}" dt="2023-01-19T23:28:22.799" v="2013" actId="1076"/>
          <ac:spMkLst>
            <pc:docMk/>
            <pc:sldMk cId="1192771232" sldId="327"/>
            <ac:spMk id="13" creationId="{1BFE1FE4-F91B-43AD-A7DB-4C8B7F99B6BE}"/>
          </ac:spMkLst>
        </pc:spChg>
        <pc:spChg chg="mod topLvl">
          <ac:chgData name="Feinuo Sun" userId="b3089da9-853b-4e2d-a865-699ee94db402" providerId="ADAL" clId="{A2CA9C1B-ECC3-4B4E-82B3-12759DC5BFB2}" dt="2023-01-19T23:22:08.970" v="1977" actId="165"/>
          <ac:spMkLst>
            <pc:docMk/>
            <pc:sldMk cId="1192771232" sldId="327"/>
            <ac:spMk id="14" creationId="{9D37BA5A-122F-4EFE-BA21-F2647B11687A}"/>
          </ac:spMkLst>
        </pc:spChg>
        <pc:spChg chg="mod topLvl">
          <ac:chgData name="Feinuo Sun" userId="b3089da9-853b-4e2d-a865-699ee94db402" providerId="ADAL" clId="{A2CA9C1B-ECC3-4B4E-82B3-12759DC5BFB2}" dt="2023-01-19T23:22:08.970" v="1977" actId="165"/>
          <ac:spMkLst>
            <pc:docMk/>
            <pc:sldMk cId="1192771232" sldId="327"/>
            <ac:spMk id="15" creationId="{44D348A2-AE24-46C2-ACE4-3421C8B4711A}"/>
          </ac:spMkLst>
        </pc:spChg>
        <pc:spChg chg="mod topLvl">
          <ac:chgData name="Feinuo Sun" userId="b3089da9-853b-4e2d-a865-699ee94db402" providerId="ADAL" clId="{A2CA9C1B-ECC3-4B4E-82B3-12759DC5BFB2}" dt="2023-01-19T23:22:08.970" v="1977" actId="165"/>
          <ac:spMkLst>
            <pc:docMk/>
            <pc:sldMk cId="1192771232" sldId="327"/>
            <ac:spMk id="16" creationId="{4F71AB0C-CB67-4939-943B-9707153ED4F3}"/>
          </ac:spMkLst>
        </pc:spChg>
        <pc:spChg chg="mod topLvl">
          <ac:chgData name="Feinuo Sun" userId="b3089da9-853b-4e2d-a865-699ee94db402" providerId="ADAL" clId="{A2CA9C1B-ECC3-4B4E-82B3-12759DC5BFB2}" dt="2023-01-19T23:22:08.970" v="1977" actId="165"/>
          <ac:spMkLst>
            <pc:docMk/>
            <pc:sldMk cId="1192771232" sldId="327"/>
            <ac:spMk id="17" creationId="{4972043F-EA60-4982-A045-F2940E5ADAB7}"/>
          </ac:spMkLst>
        </pc:spChg>
        <pc:spChg chg="mod topLvl">
          <ac:chgData name="Feinuo Sun" userId="b3089da9-853b-4e2d-a865-699ee94db402" providerId="ADAL" clId="{A2CA9C1B-ECC3-4B4E-82B3-12759DC5BFB2}" dt="2023-01-19T23:22:33.646" v="1984"/>
          <ac:spMkLst>
            <pc:docMk/>
            <pc:sldMk cId="1192771232" sldId="327"/>
            <ac:spMk id="18" creationId="{2F21992A-2F9D-4581-9B2F-4B7F45180BDA}"/>
          </ac:spMkLst>
        </pc:spChg>
        <pc:spChg chg="add mod">
          <ac:chgData name="Feinuo Sun" userId="b3089da9-853b-4e2d-a865-699ee94db402" providerId="ADAL" clId="{A2CA9C1B-ECC3-4B4E-82B3-12759DC5BFB2}" dt="2023-01-19T23:23:31.356" v="1995" actId="1076"/>
          <ac:spMkLst>
            <pc:docMk/>
            <pc:sldMk cId="1192771232" sldId="327"/>
            <ac:spMk id="19" creationId="{4D674892-5CFE-4927-AAEE-328E5ECC57C3}"/>
          </ac:spMkLst>
        </pc:spChg>
        <pc:grpChg chg="del mod">
          <ac:chgData name="Feinuo Sun" userId="b3089da9-853b-4e2d-a865-699ee94db402" providerId="ADAL" clId="{A2CA9C1B-ECC3-4B4E-82B3-12759DC5BFB2}" dt="2023-01-19T23:22:08.970" v="1977" actId="165"/>
          <ac:grpSpMkLst>
            <pc:docMk/>
            <pc:sldMk cId="1192771232" sldId="327"/>
            <ac:grpSpMk id="11" creationId="{A7A9288C-9100-48E1-ADB2-ABAC0E651810}"/>
          </ac:grpSpMkLst>
        </pc:grpChg>
        <pc:graphicFrameChg chg="del">
          <ac:chgData name="Feinuo Sun" userId="b3089da9-853b-4e2d-a865-699ee94db402" providerId="ADAL" clId="{A2CA9C1B-ECC3-4B4E-82B3-12759DC5BFB2}" dt="2023-01-19T23:22:05.748" v="1976" actId="18245"/>
          <ac:graphicFrameMkLst>
            <pc:docMk/>
            <pc:sldMk cId="1192771232" sldId="327"/>
            <ac:graphicFrameMk id="2" creationId="{C389EB61-C6F7-49F7-BADF-9EF772C947B6}"/>
          </ac:graphicFrameMkLst>
        </pc:graphicFrameChg>
        <pc:cxnChg chg="mod">
          <ac:chgData name="Feinuo Sun" userId="b3089da9-853b-4e2d-a865-699ee94db402" providerId="ADAL" clId="{A2CA9C1B-ECC3-4B4E-82B3-12759DC5BFB2}" dt="2023-01-19T23:28:19.294" v="2012" actId="14100"/>
          <ac:cxnSpMkLst>
            <pc:docMk/>
            <pc:sldMk cId="1192771232" sldId="327"/>
            <ac:cxnSpMk id="10" creationId="{52CE3A37-F700-42F7-809D-3D08201834E2}"/>
          </ac:cxnSpMkLst>
        </pc:cxnChg>
      </pc:sldChg>
      <pc:sldChg chg="addSp modSp modAnim">
        <pc:chgData name="Feinuo Sun" userId="b3089da9-853b-4e2d-a865-699ee94db402" providerId="ADAL" clId="{A2CA9C1B-ECC3-4B4E-82B3-12759DC5BFB2}" dt="2023-01-20T02:00:20.761" v="2111"/>
        <pc:sldMkLst>
          <pc:docMk/>
          <pc:sldMk cId="2098875755" sldId="329"/>
        </pc:sldMkLst>
        <pc:spChg chg="add mod">
          <ac:chgData name="Feinuo Sun" userId="b3089da9-853b-4e2d-a865-699ee94db402" providerId="ADAL" clId="{A2CA9C1B-ECC3-4B4E-82B3-12759DC5BFB2}" dt="2023-01-19T02:04:19.605" v="903" actId="14100"/>
          <ac:spMkLst>
            <pc:docMk/>
            <pc:sldMk cId="2098875755" sldId="329"/>
            <ac:spMk id="7" creationId="{EF0463B1-FE81-49CD-8683-797447E18265}"/>
          </ac:spMkLst>
        </pc:spChg>
      </pc:sldChg>
      <pc:sldChg chg="addSp modSp modAnim">
        <pc:chgData name="Feinuo Sun" userId="b3089da9-853b-4e2d-a865-699ee94db402" providerId="ADAL" clId="{A2CA9C1B-ECC3-4B4E-82B3-12759DC5BFB2}" dt="2023-01-20T19:41:07.094" v="3086" actId="20577"/>
        <pc:sldMkLst>
          <pc:docMk/>
          <pc:sldMk cId="2222937506" sldId="334"/>
        </pc:sldMkLst>
        <pc:spChg chg="mod">
          <ac:chgData name="Feinuo Sun" userId="b3089da9-853b-4e2d-a865-699ee94db402" providerId="ADAL" clId="{A2CA9C1B-ECC3-4B4E-82B3-12759DC5BFB2}" dt="2023-01-20T19:41:07.094" v="3086" actId="20577"/>
          <ac:spMkLst>
            <pc:docMk/>
            <pc:sldMk cId="2222937506" sldId="334"/>
            <ac:spMk id="11" creationId="{B6508329-7BDD-42DB-94CA-2D88C24FA784}"/>
          </ac:spMkLst>
        </pc:spChg>
        <pc:spChg chg="mod">
          <ac:chgData name="Feinuo Sun" userId="b3089da9-853b-4e2d-a865-699ee94db402" providerId="ADAL" clId="{A2CA9C1B-ECC3-4B4E-82B3-12759DC5BFB2}" dt="2023-01-20T19:39:02.556" v="3050" actId="20577"/>
          <ac:spMkLst>
            <pc:docMk/>
            <pc:sldMk cId="2222937506" sldId="334"/>
            <ac:spMk id="13" creationId="{1BFE1FE4-F91B-43AD-A7DB-4C8B7F99B6BE}"/>
          </ac:spMkLst>
        </pc:spChg>
        <pc:spChg chg="add">
          <ac:chgData name="Feinuo Sun" userId="b3089da9-853b-4e2d-a865-699ee94db402" providerId="ADAL" clId="{A2CA9C1B-ECC3-4B4E-82B3-12759DC5BFB2}" dt="2023-01-19T01:56:40.181" v="787"/>
          <ac:spMkLst>
            <pc:docMk/>
            <pc:sldMk cId="2222937506" sldId="334"/>
            <ac:spMk id="15" creationId="{3F405D7B-87C9-4366-A5F0-BDB4E0B0B4AF}"/>
          </ac:spMkLst>
        </pc:spChg>
        <pc:spChg chg="mod">
          <ac:chgData name="Feinuo Sun" userId="b3089da9-853b-4e2d-a865-699ee94db402" providerId="ADAL" clId="{A2CA9C1B-ECC3-4B4E-82B3-12759DC5BFB2}" dt="2023-01-20T19:39:12.724" v="3051" actId="20577"/>
          <ac:spMkLst>
            <pc:docMk/>
            <pc:sldMk cId="2222937506" sldId="334"/>
            <ac:spMk id="16" creationId="{2DF6A9A7-1ADA-48CF-B763-7CA62DAF396D}"/>
          </ac:spMkLst>
        </pc:spChg>
        <pc:spChg chg="add">
          <ac:chgData name="Feinuo Sun" userId="b3089da9-853b-4e2d-a865-699ee94db402" providerId="ADAL" clId="{A2CA9C1B-ECC3-4B4E-82B3-12759DC5BFB2}" dt="2023-01-19T23:24:10.810" v="2004"/>
          <ac:spMkLst>
            <pc:docMk/>
            <pc:sldMk cId="2222937506" sldId="334"/>
            <ac:spMk id="17" creationId="{19DF450E-F6BF-4B01-B2D3-73E11195FFA8}"/>
          </ac:spMkLst>
        </pc:spChg>
        <pc:graphicFrameChg chg="mod">
          <ac:chgData name="Feinuo Sun" userId="b3089da9-853b-4e2d-a865-699ee94db402" providerId="ADAL" clId="{A2CA9C1B-ECC3-4B4E-82B3-12759DC5BFB2}" dt="2023-01-19T23:24:10.356" v="2003" actId="20577"/>
          <ac:graphicFrameMkLst>
            <pc:docMk/>
            <pc:sldMk cId="2222937506" sldId="334"/>
            <ac:graphicFrameMk id="2" creationId="{C389EB61-C6F7-49F7-BADF-9EF772C947B6}"/>
          </ac:graphicFrameMkLst>
        </pc:graphicFrameChg>
        <pc:picChg chg="mod">
          <ac:chgData name="Feinuo Sun" userId="b3089da9-853b-4e2d-a865-699ee94db402" providerId="ADAL" clId="{A2CA9C1B-ECC3-4B4E-82B3-12759DC5BFB2}" dt="2023-01-19T02:15:04.245" v="1065" actId="1076"/>
          <ac:picMkLst>
            <pc:docMk/>
            <pc:sldMk cId="2222937506" sldId="334"/>
            <ac:picMk id="5122" creationId="{0F0642C7-0512-488E-A2F1-955A2686BFDE}"/>
          </ac:picMkLst>
        </pc:picChg>
        <pc:cxnChg chg="mod">
          <ac:chgData name="Feinuo Sun" userId="b3089da9-853b-4e2d-a865-699ee94db402" providerId="ADAL" clId="{A2CA9C1B-ECC3-4B4E-82B3-12759DC5BFB2}" dt="2023-01-19T02:27:54.125" v="1369" actId="14100"/>
          <ac:cxnSpMkLst>
            <pc:docMk/>
            <pc:sldMk cId="2222937506" sldId="334"/>
            <ac:cxnSpMk id="10" creationId="{52CE3A37-F700-42F7-809D-3D08201834E2}"/>
          </ac:cxnSpMkLst>
        </pc:cxnChg>
        <pc:cxnChg chg="mod">
          <ac:chgData name="Feinuo Sun" userId="b3089da9-853b-4e2d-a865-699ee94db402" providerId="ADAL" clId="{A2CA9C1B-ECC3-4B4E-82B3-12759DC5BFB2}" dt="2023-01-19T01:58:14.743" v="823" actId="14100"/>
          <ac:cxnSpMkLst>
            <pc:docMk/>
            <pc:sldMk cId="2222937506" sldId="334"/>
            <ac:cxnSpMk id="14" creationId="{82200CA1-2ED9-4DE8-B2AD-ACA69FAF0218}"/>
          </ac:cxnSpMkLst>
        </pc:cxnChg>
      </pc:sldChg>
      <pc:sldChg chg="addSp modSp add">
        <pc:chgData name="Feinuo Sun" userId="b3089da9-853b-4e2d-a865-699ee94db402" providerId="ADAL" clId="{A2CA9C1B-ECC3-4B4E-82B3-12759DC5BFB2}" dt="2023-01-21T04:52:19.454" v="5343" actId="1076"/>
        <pc:sldMkLst>
          <pc:docMk/>
          <pc:sldMk cId="3544512874" sldId="335"/>
        </pc:sldMkLst>
        <pc:spChg chg="add mod">
          <ac:chgData name="Feinuo Sun" userId="b3089da9-853b-4e2d-a865-699ee94db402" providerId="ADAL" clId="{A2CA9C1B-ECC3-4B4E-82B3-12759DC5BFB2}" dt="2023-01-21T04:22:41.991" v="4529" actId="1076"/>
          <ac:spMkLst>
            <pc:docMk/>
            <pc:sldMk cId="3544512874" sldId="335"/>
            <ac:spMk id="2" creationId="{96FBCBFB-3A58-4E9E-B84F-1FE6C139835E}"/>
          </ac:spMkLst>
        </pc:spChg>
        <pc:spChg chg="add mod">
          <ac:chgData name="Feinuo Sun" userId="b3089da9-853b-4e2d-a865-699ee94db402" providerId="ADAL" clId="{A2CA9C1B-ECC3-4B4E-82B3-12759DC5BFB2}" dt="2023-01-21T04:52:11.126" v="5340" actId="1076"/>
          <ac:spMkLst>
            <pc:docMk/>
            <pc:sldMk cId="3544512874" sldId="335"/>
            <ac:spMk id="3" creationId="{F1E01014-13D4-4BF6-9BF9-DE3CD8F548C8}"/>
          </ac:spMkLst>
        </pc:spChg>
        <pc:spChg chg="add mod">
          <ac:chgData name="Feinuo Sun" userId="b3089da9-853b-4e2d-a865-699ee94db402" providerId="ADAL" clId="{A2CA9C1B-ECC3-4B4E-82B3-12759DC5BFB2}" dt="2023-01-21T04:52:19.454" v="5343" actId="1076"/>
          <ac:spMkLst>
            <pc:docMk/>
            <pc:sldMk cId="3544512874" sldId="335"/>
            <ac:spMk id="5" creationId="{E527C801-0209-438D-9C86-A7A58238E850}"/>
          </ac:spMkLst>
        </pc:spChg>
        <pc:picChg chg="add mod">
          <ac:chgData name="Feinuo Sun" userId="b3089da9-853b-4e2d-a865-699ee94db402" providerId="ADAL" clId="{A2CA9C1B-ECC3-4B4E-82B3-12759DC5BFB2}" dt="2023-01-21T04:38:17.649" v="5271" actId="1076"/>
          <ac:picMkLst>
            <pc:docMk/>
            <pc:sldMk cId="3544512874" sldId="335"/>
            <ac:picMk id="3074" creationId="{1A129041-2D5E-4D74-8364-D543BF46B0C0}"/>
          </ac:picMkLst>
        </pc:picChg>
      </pc:sldChg>
      <pc:sldChg chg="addSp delSp modSp add ord modNotesTx">
        <pc:chgData name="Feinuo Sun" userId="b3089da9-853b-4e2d-a865-699ee94db402" providerId="ADAL" clId="{A2CA9C1B-ECC3-4B4E-82B3-12759DC5BFB2}" dt="2023-01-21T23:06:03.727" v="5796" actId="27636"/>
        <pc:sldMkLst>
          <pc:docMk/>
          <pc:sldMk cId="1608518063" sldId="337"/>
        </pc:sldMkLst>
        <pc:spChg chg="del mod">
          <ac:chgData name="Feinuo Sun" userId="b3089da9-853b-4e2d-a865-699ee94db402" providerId="ADAL" clId="{A2CA9C1B-ECC3-4B4E-82B3-12759DC5BFB2}" dt="2023-01-19T02:17:03.393" v="1078" actId="478"/>
          <ac:spMkLst>
            <pc:docMk/>
            <pc:sldMk cId="1608518063" sldId="337"/>
            <ac:spMk id="2" creationId="{063CBDA7-3200-437F-963D-1617DA78E562}"/>
          </ac:spMkLst>
        </pc:spChg>
        <pc:spChg chg="mod">
          <ac:chgData name="Feinuo Sun" userId="b3089da9-853b-4e2d-a865-699ee94db402" providerId="ADAL" clId="{A2CA9C1B-ECC3-4B4E-82B3-12759DC5BFB2}" dt="2023-01-21T23:06:03.727" v="5796" actId="27636"/>
          <ac:spMkLst>
            <pc:docMk/>
            <pc:sldMk cId="1608518063" sldId="337"/>
            <ac:spMk id="3" creationId="{15C15684-E454-4EEB-BC6C-4FB9FD3DC838}"/>
          </ac:spMkLst>
        </pc:spChg>
        <pc:spChg chg="add del mod">
          <ac:chgData name="Feinuo Sun" userId="b3089da9-853b-4e2d-a865-699ee94db402" providerId="ADAL" clId="{A2CA9C1B-ECC3-4B4E-82B3-12759DC5BFB2}" dt="2023-01-19T02:17:04.897" v="1079" actId="478"/>
          <ac:spMkLst>
            <pc:docMk/>
            <pc:sldMk cId="1608518063" sldId="337"/>
            <ac:spMk id="5" creationId="{567D8EA2-6A90-4A18-90B9-47DA71C5889C}"/>
          </ac:spMkLst>
        </pc:spChg>
        <pc:spChg chg="add mod">
          <ac:chgData name="Feinuo Sun" userId="b3089da9-853b-4e2d-a865-699ee94db402" providerId="ADAL" clId="{A2CA9C1B-ECC3-4B4E-82B3-12759DC5BFB2}" dt="2023-01-19T02:34:08.848" v="1594" actId="1076"/>
          <ac:spMkLst>
            <pc:docMk/>
            <pc:sldMk cId="1608518063" sldId="337"/>
            <ac:spMk id="6" creationId="{892757ED-1492-4AC4-AB9A-353962A8AF09}"/>
          </ac:spMkLst>
        </pc:spChg>
      </pc:sldChg>
      <pc:sldChg chg="addSp delSp modSp add modAnim">
        <pc:chgData name="Feinuo Sun" userId="b3089da9-853b-4e2d-a865-699ee94db402" providerId="ADAL" clId="{A2CA9C1B-ECC3-4B4E-82B3-12759DC5BFB2}" dt="2023-01-20T17:34:59.129" v="2269" actId="1076"/>
        <pc:sldMkLst>
          <pc:docMk/>
          <pc:sldMk cId="640436993" sldId="338"/>
        </pc:sldMkLst>
        <pc:spChg chg="del mod">
          <ac:chgData name="Feinuo Sun" userId="b3089da9-853b-4e2d-a865-699ee94db402" providerId="ADAL" clId="{A2CA9C1B-ECC3-4B4E-82B3-12759DC5BFB2}" dt="2023-01-19T22:57:34.093" v="1972" actId="478"/>
          <ac:spMkLst>
            <pc:docMk/>
            <pc:sldMk cId="640436993" sldId="338"/>
            <ac:spMk id="5" creationId="{6B0CF3BB-A811-4ACF-8D52-8C5A4E488293}"/>
          </ac:spMkLst>
        </pc:spChg>
        <pc:spChg chg="mod">
          <ac:chgData name="Feinuo Sun" userId="b3089da9-853b-4e2d-a865-699ee94db402" providerId="ADAL" clId="{A2CA9C1B-ECC3-4B4E-82B3-12759DC5BFB2}" dt="2023-01-18T23:43:12.452" v="347" actId="1076"/>
          <ac:spMkLst>
            <pc:docMk/>
            <pc:sldMk cId="640436993" sldId="338"/>
            <ac:spMk id="6" creationId="{E4006F99-546F-4777-9226-C137CC89D02B}"/>
          </ac:spMkLst>
        </pc:spChg>
        <pc:spChg chg="mod">
          <ac:chgData name="Feinuo Sun" userId="b3089da9-853b-4e2d-a865-699ee94db402" providerId="ADAL" clId="{A2CA9C1B-ECC3-4B4E-82B3-12759DC5BFB2}" dt="2023-01-20T17:34:59.129" v="2269" actId="1076"/>
          <ac:spMkLst>
            <pc:docMk/>
            <pc:sldMk cId="640436993" sldId="338"/>
            <ac:spMk id="7" creationId="{88DC7E4F-F96E-4451-BD08-AA94C1E54FD4}"/>
          </ac:spMkLst>
        </pc:spChg>
        <pc:spChg chg="add mod">
          <ac:chgData name="Feinuo Sun" userId="b3089da9-853b-4e2d-a865-699ee94db402" providerId="ADAL" clId="{A2CA9C1B-ECC3-4B4E-82B3-12759DC5BFB2}" dt="2023-01-18T23:43:10.080" v="346" actId="1076"/>
          <ac:spMkLst>
            <pc:docMk/>
            <pc:sldMk cId="640436993" sldId="338"/>
            <ac:spMk id="8" creationId="{EF526D4D-8D50-4A3D-94FD-5461C4CEF54D}"/>
          </ac:spMkLst>
        </pc:spChg>
        <pc:spChg chg="add">
          <ac:chgData name="Feinuo Sun" userId="b3089da9-853b-4e2d-a865-699ee94db402" providerId="ADAL" clId="{A2CA9C1B-ECC3-4B4E-82B3-12759DC5BFB2}" dt="2023-01-19T22:57:34.503" v="1973"/>
          <ac:spMkLst>
            <pc:docMk/>
            <pc:sldMk cId="640436993" sldId="338"/>
            <ac:spMk id="9" creationId="{0A07077D-E5D3-4FEB-AD1F-D78B3C3F3419}"/>
          </ac:spMkLst>
        </pc:spChg>
        <pc:picChg chg="mod">
          <ac:chgData name="Feinuo Sun" userId="b3089da9-853b-4e2d-a865-699ee94db402" providerId="ADAL" clId="{A2CA9C1B-ECC3-4B4E-82B3-12759DC5BFB2}" dt="2023-01-20T17:34:48.611" v="2266" actId="1076"/>
          <ac:picMkLst>
            <pc:docMk/>
            <pc:sldMk cId="640436993" sldId="338"/>
            <ac:picMk id="4" creationId="{EACDCA24-7C6D-4568-B9E8-14F7AB9D0C98}"/>
          </ac:picMkLst>
        </pc:picChg>
      </pc:sldChg>
      <pc:sldChg chg="addSp delSp modSp add modAnim">
        <pc:chgData name="Feinuo Sun" userId="b3089da9-853b-4e2d-a865-699ee94db402" providerId="ADAL" clId="{A2CA9C1B-ECC3-4B4E-82B3-12759DC5BFB2}" dt="2023-01-19T23:56:29.698" v="2066"/>
        <pc:sldMkLst>
          <pc:docMk/>
          <pc:sldMk cId="1064687496" sldId="339"/>
        </pc:sldMkLst>
        <pc:spChg chg="mod">
          <ac:chgData name="Feinuo Sun" userId="b3089da9-853b-4e2d-a865-699ee94db402" providerId="ADAL" clId="{A2CA9C1B-ECC3-4B4E-82B3-12759DC5BFB2}" dt="2023-01-19T22:57:29.602" v="1971" actId="1076"/>
          <ac:spMkLst>
            <pc:docMk/>
            <pc:sldMk cId="1064687496" sldId="339"/>
            <ac:spMk id="5" creationId="{6B0CF3BB-A811-4ACF-8D52-8C5A4E488293}"/>
          </ac:spMkLst>
        </pc:spChg>
        <pc:picChg chg="del">
          <ac:chgData name="Feinuo Sun" userId="b3089da9-853b-4e2d-a865-699ee94db402" providerId="ADAL" clId="{A2CA9C1B-ECC3-4B4E-82B3-12759DC5BFB2}" dt="2023-01-18T23:45:04.590" v="364" actId="478"/>
          <ac:picMkLst>
            <pc:docMk/>
            <pc:sldMk cId="1064687496" sldId="339"/>
            <ac:picMk id="4" creationId="{EACDCA24-7C6D-4568-B9E8-14F7AB9D0C98}"/>
          </ac:picMkLst>
        </pc:picChg>
        <pc:picChg chg="add mod modCrop">
          <ac:chgData name="Feinuo Sun" userId="b3089da9-853b-4e2d-a865-699ee94db402" providerId="ADAL" clId="{A2CA9C1B-ECC3-4B4E-82B3-12759DC5BFB2}" dt="2023-01-18T23:45:18.184" v="366" actId="1076"/>
          <ac:picMkLst>
            <pc:docMk/>
            <pc:sldMk cId="1064687496" sldId="339"/>
            <ac:picMk id="2050" creationId="{B6CD011A-374A-46E9-8DDE-E5E43FF2CB16}"/>
          </ac:picMkLst>
        </pc:picChg>
      </pc:sldChg>
      <pc:sldChg chg="delSp modSp add delAnim modAnim">
        <pc:chgData name="Feinuo Sun" userId="b3089da9-853b-4e2d-a865-699ee94db402" providerId="ADAL" clId="{A2CA9C1B-ECC3-4B4E-82B3-12759DC5BFB2}" dt="2023-01-19T03:19:45.645" v="1939" actId="1076"/>
        <pc:sldMkLst>
          <pc:docMk/>
          <pc:sldMk cId="1650175415" sldId="343"/>
        </pc:sldMkLst>
        <pc:spChg chg="mod">
          <ac:chgData name="Feinuo Sun" userId="b3089da9-853b-4e2d-a865-699ee94db402" providerId="ADAL" clId="{A2CA9C1B-ECC3-4B4E-82B3-12759DC5BFB2}" dt="2023-01-19T03:19:45.645" v="1939" actId="1076"/>
          <ac:spMkLst>
            <pc:docMk/>
            <pc:sldMk cId="1650175415" sldId="343"/>
            <ac:spMk id="2" creationId="{EB3019A4-B7F8-4295-A8A1-B03F8D19FE44}"/>
          </ac:spMkLst>
        </pc:spChg>
        <pc:spChg chg="mod">
          <ac:chgData name="Feinuo Sun" userId="b3089da9-853b-4e2d-a865-699ee94db402" providerId="ADAL" clId="{A2CA9C1B-ECC3-4B4E-82B3-12759DC5BFB2}" dt="2023-01-19T03:19:43.477" v="1938" actId="1076"/>
          <ac:spMkLst>
            <pc:docMk/>
            <pc:sldMk cId="1650175415" sldId="343"/>
            <ac:spMk id="3" creationId="{A4512F41-C41C-4746-9D6F-176882A2EC39}"/>
          </ac:spMkLst>
        </pc:spChg>
        <pc:spChg chg="del">
          <ac:chgData name="Feinuo Sun" userId="b3089da9-853b-4e2d-a865-699ee94db402" providerId="ADAL" clId="{A2CA9C1B-ECC3-4B4E-82B3-12759DC5BFB2}" dt="2023-01-19T03:19:24.865" v="1917" actId="478"/>
          <ac:spMkLst>
            <pc:docMk/>
            <pc:sldMk cId="1650175415" sldId="343"/>
            <ac:spMk id="5" creationId="{BD431C79-FF34-4E51-BC5E-545DA7F1EA7A}"/>
          </ac:spMkLst>
        </pc:spChg>
        <pc:picChg chg="del">
          <ac:chgData name="Feinuo Sun" userId="b3089da9-853b-4e2d-a865-699ee94db402" providerId="ADAL" clId="{A2CA9C1B-ECC3-4B4E-82B3-12759DC5BFB2}" dt="2023-01-19T03:18:56.689" v="1906" actId="478"/>
          <ac:picMkLst>
            <pc:docMk/>
            <pc:sldMk cId="1650175415" sldId="343"/>
            <ac:picMk id="4" creationId="{FEBB303C-E7AB-41E5-9A17-BBBEA9B333BA}"/>
          </ac:picMkLst>
        </pc:picChg>
      </pc:sldChg>
      <pc:sldChg chg="addSp delSp modSp add">
        <pc:chgData name="Feinuo Sun" userId="b3089da9-853b-4e2d-a865-699ee94db402" providerId="ADAL" clId="{A2CA9C1B-ECC3-4B4E-82B3-12759DC5BFB2}" dt="2023-01-20T03:13:32.513" v="2126" actId="1076"/>
        <pc:sldMkLst>
          <pc:docMk/>
          <pc:sldMk cId="3317644433" sldId="344"/>
        </pc:sldMkLst>
        <pc:spChg chg="del">
          <ac:chgData name="Feinuo Sun" userId="b3089da9-853b-4e2d-a865-699ee94db402" providerId="ADAL" clId="{A2CA9C1B-ECC3-4B4E-82B3-12759DC5BFB2}" dt="2023-01-20T03:12:49.902" v="2115" actId="478"/>
          <ac:spMkLst>
            <pc:docMk/>
            <pc:sldMk cId="3317644433" sldId="344"/>
            <ac:spMk id="2" creationId="{A4F42B28-F001-4B4D-8632-2B2D7314B430}"/>
          </ac:spMkLst>
        </pc:spChg>
        <pc:spChg chg="del">
          <ac:chgData name="Feinuo Sun" userId="b3089da9-853b-4e2d-a865-699ee94db402" providerId="ADAL" clId="{A2CA9C1B-ECC3-4B4E-82B3-12759DC5BFB2}" dt="2023-01-20T03:12:48.830" v="2114" actId="478"/>
          <ac:spMkLst>
            <pc:docMk/>
            <pc:sldMk cId="3317644433" sldId="344"/>
            <ac:spMk id="3" creationId="{7985E193-E70A-46E4-B8E2-F0D5843EA6F0}"/>
          </ac:spMkLst>
        </pc:spChg>
        <pc:spChg chg="add mod">
          <ac:chgData name="Feinuo Sun" userId="b3089da9-853b-4e2d-a865-699ee94db402" providerId="ADAL" clId="{A2CA9C1B-ECC3-4B4E-82B3-12759DC5BFB2}" dt="2023-01-20T03:13:32.513" v="2126" actId="1076"/>
          <ac:spMkLst>
            <pc:docMk/>
            <pc:sldMk cId="3317644433" sldId="344"/>
            <ac:spMk id="5" creationId="{9865270E-7D87-4F3C-9264-16F1F85DBAAF}"/>
          </ac:spMkLst>
        </pc:spChg>
        <pc:picChg chg="add mod modCrop">
          <ac:chgData name="Feinuo Sun" userId="b3089da9-853b-4e2d-a865-699ee94db402" providerId="ADAL" clId="{A2CA9C1B-ECC3-4B4E-82B3-12759DC5BFB2}" dt="2023-01-20T03:13:23.993" v="2124" actId="1076"/>
          <ac:picMkLst>
            <pc:docMk/>
            <pc:sldMk cId="3317644433" sldId="344"/>
            <ac:picMk id="4" creationId="{51514F22-0E89-4D76-9CBA-EBFA65345B8A}"/>
          </ac:picMkLst>
        </pc:picChg>
      </pc:sldChg>
      <pc:sldChg chg="addSp delSp modSp add delAnim modAnim">
        <pc:chgData name="Feinuo Sun" userId="b3089da9-853b-4e2d-a865-699ee94db402" providerId="ADAL" clId="{A2CA9C1B-ECC3-4B4E-82B3-12759DC5BFB2}" dt="2023-01-21T04:08:50.720" v="4220" actId="20577"/>
        <pc:sldMkLst>
          <pc:docMk/>
          <pc:sldMk cId="4205379178" sldId="345"/>
        </pc:sldMkLst>
        <pc:spChg chg="add del mod">
          <ac:chgData name="Feinuo Sun" userId="b3089da9-853b-4e2d-a865-699ee94db402" providerId="ADAL" clId="{A2CA9C1B-ECC3-4B4E-82B3-12759DC5BFB2}" dt="2023-01-20T22:55:12.730" v="3158" actId="478"/>
          <ac:spMkLst>
            <pc:docMk/>
            <pc:sldMk cId="4205379178" sldId="345"/>
            <ac:spMk id="3" creationId="{223CEB9F-063A-4F36-BD9F-571746335435}"/>
          </ac:spMkLst>
        </pc:spChg>
        <pc:spChg chg="del">
          <ac:chgData name="Feinuo Sun" userId="b3089da9-853b-4e2d-a865-699ee94db402" providerId="ADAL" clId="{A2CA9C1B-ECC3-4B4E-82B3-12759DC5BFB2}" dt="2023-01-20T22:55:10.076" v="3157" actId="478"/>
          <ac:spMkLst>
            <pc:docMk/>
            <pc:sldMk cId="4205379178" sldId="345"/>
            <ac:spMk id="4" creationId="{13518198-0A8D-410B-9786-A44ECD3ADC98}"/>
          </ac:spMkLst>
        </pc:spChg>
        <pc:spChg chg="mod">
          <ac:chgData name="Feinuo Sun" userId="b3089da9-853b-4e2d-a865-699ee94db402" providerId="ADAL" clId="{A2CA9C1B-ECC3-4B4E-82B3-12759DC5BFB2}" dt="2023-01-21T04:08:50.720" v="4220" actId="20577"/>
          <ac:spMkLst>
            <pc:docMk/>
            <pc:sldMk cId="4205379178" sldId="345"/>
            <ac:spMk id="6" creationId="{81C49794-C3E6-4395-AA4A-08D6EF5FB88D}"/>
          </ac:spMkLst>
        </pc:spChg>
        <pc:spChg chg="mod">
          <ac:chgData name="Feinuo Sun" userId="b3089da9-853b-4e2d-a865-699ee94db402" providerId="ADAL" clId="{A2CA9C1B-ECC3-4B4E-82B3-12759DC5BFB2}" dt="2023-01-20T22:56:01.806" v="3174" actId="1076"/>
          <ac:spMkLst>
            <pc:docMk/>
            <pc:sldMk cId="4205379178" sldId="345"/>
            <ac:spMk id="16" creationId="{9C6A4830-3BED-48D2-8948-B39807FEDAB4}"/>
          </ac:spMkLst>
        </pc:spChg>
        <pc:picChg chg="mod">
          <ac:chgData name="Feinuo Sun" userId="b3089da9-853b-4e2d-a865-699ee94db402" providerId="ADAL" clId="{A2CA9C1B-ECC3-4B4E-82B3-12759DC5BFB2}" dt="2023-01-20T23:47:31.459" v="3445" actId="1076"/>
          <ac:picMkLst>
            <pc:docMk/>
            <pc:sldMk cId="4205379178" sldId="345"/>
            <ac:picMk id="13" creationId="{02366B94-4118-46AF-832A-A410703ED273}"/>
          </ac:picMkLst>
        </pc:picChg>
        <pc:picChg chg="del">
          <ac:chgData name="Feinuo Sun" userId="b3089da9-853b-4e2d-a865-699ee94db402" providerId="ADAL" clId="{A2CA9C1B-ECC3-4B4E-82B3-12759DC5BFB2}" dt="2023-01-20T22:55:10.076" v="3157" actId="478"/>
          <ac:picMkLst>
            <pc:docMk/>
            <pc:sldMk cId="4205379178" sldId="345"/>
            <ac:picMk id="1030" creationId="{32F46697-333C-4906-8C28-27DD465763BF}"/>
          </ac:picMkLst>
        </pc:picChg>
        <pc:picChg chg="del">
          <ac:chgData name="Feinuo Sun" userId="b3089da9-853b-4e2d-a865-699ee94db402" providerId="ADAL" clId="{A2CA9C1B-ECC3-4B4E-82B3-12759DC5BFB2}" dt="2023-01-20T22:55:10.076" v="3157" actId="478"/>
          <ac:picMkLst>
            <pc:docMk/>
            <pc:sldMk cId="4205379178" sldId="345"/>
            <ac:picMk id="1032" creationId="{1FCC1304-89F3-446F-AAB6-B1FF3684CA36}"/>
          </ac:picMkLst>
        </pc:picChg>
        <pc:picChg chg="del">
          <ac:chgData name="Feinuo Sun" userId="b3089da9-853b-4e2d-a865-699ee94db402" providerId="ADAL" clId="{A2CA9C1B-ECC3-4B4E-82B3-12759DC5BFB2}" dt="2023-01-20T22:55:10.076" v="3157" actId="478"/>
          <ac:picMkLst>
            <pc:docMk/>
            <pc:sldMk cId="4205379178" sldId="345"/>
            <ac:picMk id="1036" creationId="{86992E43-F055-4D10-9569-632445ACDD3E}"/>
          </ac:picMkLst>
        </pc:picChg>
        <pc:picChg chg="del">
          <ac:chgData name="Feinuo Sun" userId="b3089da9-853b-4e2d-a865-699ee94db402" providerId="ADAL" clId="{A2CA9C1B-ECC3-4B4E-82B3-12759DC5BFB2}" dt="2023-01-20T22:55:10.076" v="3157" actId="478"/>
          <ac:picMkLst>
            <pc:docMk/>
            <pc:sldMk cId="4205379178" sldId="345"/>
            <ac:picMk id="1038" creationId="{4CF4A88B-7D9E-4AE6-B678-D0A1FD197BB7}"/>
          </ac:picMkLst>
        </pc:picChg>
      </pc:sldChg>
      <pc:sldChg chg="addSp delSp modSp add delAnim modAnim">
        <pc:chgData name="Feinuo Sun" userId="b3089da9-853b-4e2d-a865-699ee94db402" providerId="ADAL" clId="{A2CA9C1B-ECC3-4B4E-82B3-12759DC5BFB2}" dt="2023-01-21T02:33:54.435" v="3948" actId="1076"/>
        <pc:sldMkLst>
          <pc:docMk/>
          <pc:sldMk cId="1083929603" sldId="348"/>
        </pc:sldMkLst>
        <pc:spChg chg="del">
          <ac:chgData name="Feinuo Sun" userId="b3089da9-853b-4e2d-a865-699ee94db402" providerId="ADAL" clId="{A2CA9C1B-ECC3-4B4E-82B3-12759DC5BFB2}" dt="2023-01-21T02:29:09.977" v="3912" actId="478"/>
          <ac:spMkLst>
            <pc:docMk/>
            <pc:sldMk cId="1083929603" sldId="348"/>
            <ac:spMk id="3" creationId="{45E122AC-F381-48E5-BCF6-9DC6D6641655}"/>
          </ac:spMkLst>
        </pc:spChg>
        <pc:spChg chg="del">
          <ac:chgData name="Feinuo Sun" userId="b3089da9-853b-4e2d-a865-699ee94db402" providerId="ADAL" clId="{A2CA9C1B-ECC3-4B4E-82B3-12759DC5BFB2}" dt="2023-01-21T02:29:21.098" v="3913" actId="478"/>
          <ac:spMkLst>
            <pc:docMk/>
            <pc:sldMk cId="1083929603" sldId="348"/>
            <ac:spMk id="6" creationId="{745242A3-1A59-4D4B-8834-36E12B7775B1}"/>
          </ac:spMkLst>
        </pc:spChg>
        <pc:spChg chg="add mod">
          <ac:chgData name="Feinuo Sun" userId="b3089da9-853b-4e2d-a865-699ee94db402" providerId="ADAL" clId="{A2CA9C1B-ECC3-4B4E-82B3-12759DC5BFB2}" dt="2023-01-21T02:33:03.901" v="3941" actId="1076"/>
          <ac:spMkLst>
            <pc:docMk/>
            <pc:sldMk cId="1083929603" sldId="348"/>
            <ac:spMk id="29" creationId="{BC90A293-9B1C-478F-89CA-39A3CA863B74}"/>
          </ac:spMkLst>
        </pc:spChg>
        <pc:spChg chg="add mod">
          <ac:chgData name="Feinuo Sun" userId="b3089da9-853b-4e2d-a865-699ee94db402" providerId="ADAL" clId="{A2CA9C1B-ECC3-4B4E-82B3-12759DC5BFB2}" dt="2023-01-21T02:33:03.901" v="3941" actId="1076"/>
          <ac:spMkLst>
            <pc:docMk/>
            <pc:sldMk cId="1083929603" sldId="348"/>
            <ac:spMk id="30" creationId="{9BE1ED37-B27E-4605-A351-160F2D057B19}"/>
          </ac:spMkLst>
        </pc:spChg>
        <pc:spChg chg="add mod">
          <ac:chgData name="Feinuo Sun" userId="b3089da9-853b-4e2d-a865-699ee94db402" providerId="ADAL" clId="{A2CA9C1B-ECC3-4B4E-82B3-12759DC5BFB2}" dt="2023-01-21T02:33:03.901" v="3941" actId="1076"/>
          <ac:spMkLst>
            <pc:docMk/>
            <pc:sldMk cId="1083929603" sldId="348"/>
            <ac:spMk id="31" creationId="{FFFC4F06-6138-49A1-A4CF-09B366BC0561}"/>
          </ac:spMkLst>
        </pc:spChg>
        <pc:spChg chg="add mod">
          <ac:chgData name="Feinuo Sun" userId="b3089da9-853b-4e2d-a865-699ee94db402" providerId="ADAL" clId="{A2CA9C1B-ECC3-4B4E-82B3-12759DC5BFB2}" dt="2023-01-21T02:33:03.901" v="3941" actId="1076"/>
          <ac:spMkLst>
            <pc:docMk/>
            <pc:sldMk cId="1083929603" sldId="348"/>
            <ac:spMk id="32" creationId="{11F6D643-6A49-46B1-838D-8F696B3DEAA6}"/>
          </ac:spMkLst>
        </pc:spChg>
        <pc:spChg chg="add mod">
          <ac:chgData name="Feinuo Sun" userId="b3089da9-853b-4e2d-a865-699ee94db402" providerId="ADAL" clId="{A2CA9C1B-ECC3-4B4E-82B3-12759DC5BFB2}" dt="2023-01-21T02:33:18.540" v="3943" actId="1076"/>
          <ac:spMkLst>
            <pc:docMk/>
            <pc:sldMk cId="1083929603" sldId="348"/>
            <ac:spMk id="33" creationId="{84208A7E-134D-4EE4-BF03-388CCB6007DB}"/>
          </ac:spMkLst>
        </pc:spChg>
        <pc:spChg chg="add mod">
          <ac:chgData name="Feinuo Sun" userId="b3089da9-853b-4e2d-a865-699ee94db402" providerId="ADAL" clId="{A2CA9C1B-ECC3-4B4E-82B3-12759DC5BFB2}" dt="2023-01-21T02:33:03.901" v="3941" actId="1076"/>
          <ac:spMkLst>
            <pc:docMk/>
            <pc:sldMk cId="1083929603" sldId="348"/>
            <ac:spMk id="34" creationId="{589546AE-6F2A-4D05-BE62-B730C27473D6}"/>
          </ac:spMkLst>
        </pc:spChg>
        <pc:spChg chg="add mod">
          <ac:chgData name="Feinuo Sun" userId="b3089da9-853b-4e2d-a865-699ee94db402" providerId="ADAL" clId="{A2CA9C1B-ECC3-4B4E-82B3-12759DC5BFB2}" dt="2023-01-21T02:33:03.901" v="3941" actId="1076"/>
          <ac:spMkLst>
            <pc:docMk/>
            <pc:sldMk cId="1083929603" sldId="348"/>
            <ac:spMk id="35" creationId="{739355A7-A798-46FC-B2CF-296BE83462E5}"/>
          </ac:spMkLst>
        </pc:spChg>
        <pc:spChg chg="add mod">
          <ac:chgData name="Feinuo Sun" userId="b3089da9-853b-4e2d-a865-699ee94db402" providerId="ADAL" clId="{A2CA9C1B-ECC3-4B4E-82B3-12759DC5BFB2}" dt="2023-01-21T02:33:03.901" v="3941" actId="1076"/>
          <ac:spMkLst>
            <pc:docMk/>
            <pc:sldMk cId="1083929603" sldId="348"/>
            <ac:spMk id="36" creationId="{B349B3CE-16C4-48FE-A12F-60532F927051}"/>
          </ac:spMkLst>
        </pc:spChg>
        <pc:spChg chg="add mod">
          <ac:chgData name="Feinuo Sun" userId="b3089da9-853b-4e2d-a865-699ee94db402" providerId="ADAL" clId="{A2CA9C1B-ECC3-4B4E-82B3-12759DC5BFB2}" dt="2023-01-21T02:33:03.901" v="3941" actId="1076"/>
          <ac:spMkLst>
            <pc:docMk/>
            <pc:sldMk cId="1083929603" sldId="348"/>
            <ac:spMk id="37" creationId="{96D9C885-EB9E-4A2C-9FF0-078A6291476E}"/>
          </ac:spMkLst>
        </pc:spChg>
        <pc:spChg chg="del">
          <ac:chgData name="Feinuo Sun" userId="b3089da9-853b-4e2d-a865-699ee94db402" providerId="ADAL" clId="{A2CA9C1B-ECC3-4B4E-82B3-12759DC5BFB2}" dt="2023-01-21T02:29:09.977" v="3912" actId="478"/>
          <ac:spMkLst>
            <pc:docMk/>
            <pc:sldMk cId="1083929603" sldId="348"/>
            <ac:spMk id="44" creationId="{02AC9193-1CA4-470A-A829-A614A46AC0B0}"/>
          </ac:spMkLst>
        </pc:spChg>
        <pc:spChg chg="del">
          <ac:chgData name="Feinuo Sun" userId="b3089da9-853b-4e2d-a865-699ee94db402" providerId="ADAL" clId="{A2CA9C1B-ECC3-4B4E-82B3-12759DC5BFB2}" dt="2023-01-21T02:29:09.977" v="3912" actId="478"/>
          <ac:spMkLst>
            <pc:docMk/>
            <pc:sldMk cId="1083929603" sldId="348"/>
            <ac:spMk id="46" creationId="{0F829952-CD23-4C20-B9B7-A7689B240805}"/>
          </ac:spMkLst>
        </pc:spChg>
        <pc:spChg chg="del">
          <ac:chgData name="Feinuo Sun" userId="b3089da9-853b-4e2d-a865-699ee94db402" providerId="ADAL" clId="{A2CA9C1B-ECC3-4B4E-82B3-12759DC5BFB2}" dt="2023-01-21T02:29:09.977" v="3912" actId="478"/>
          <ac:spMkLst>
            <pc:docMk/>
            <pc:sldMk cId="1083929603" sldId="348"/>
            <ac:spMk id="47" creationId="{AC25EDEC-AAA4-4093-AB72-0DA6395FCC31}"/>
          </ac:spMkLst>
        </pc:spChg>
        <pc:spChg chg="del">
          <ac:chgData name="Feinuo Sun" userId="b3089da9-853b-4e2d-a865-699ee94db402" providerId="ADAL" clId="{A2CA9C1B-ECC3-4B4E-82B3-12759DC5BFB2}" dt="2023-01-21T02:29:09.977" v="3912" actId="478"/>
          <ac:spMkLst>
            <pc:docMk/>
            <pc:sldMk cId="1083929603" sldId="348"/>
            <ac:spMk id="48" creationId="{C5A8FA50-C388-433A-8B76-41C241A0A185}"/>
          </ac:spMkLst>
        </pc:spChg>
        <pc:spChg chg="del">
          <ac:chgData name="Feinuo Sun" userId="b3089da9-853b-4e2d-a865-699ee94db402" providerId="ADAL" clId="{A2CA9C1B-ECC3-4B4E-82B3-12759DC5BFB2}" dt="2023-01-21T02:29:09.977" v="3912" actId="478"/>
          <ac:spMkLst>
            <pc:docMk/>
            <pc:sldMk cId="1083929603" sldId="348"/>
            <ac:spMk id="49" creationId="{0B3B55AB-8DE8-470E-B2C8-BF8962C2072A}"/>
          </ac:spMkLst>
        </pc:spChg>
        <pc:spChg chg="add mod">
          <ac:chgData name="Feinuo Sun" userId="b3089da9-853b-4e2d-a865-699ee94db402" providerId="ADAL" clId="{A2CA9C1B-ECC3-4B4E-82B3-12759DC5BFB2}" dt="2023-01-21T02:33:03.901" v="3941" actId="1076"/>
          <ac:spMkLst>
            <pc:docMk/>
            <pc:sldMk cId="1083929603" sldId="348"/>
            <ac:spMk id="50" creationId="{530E35C9-C097-42EC-8DAC-7D0A06D64D0F}"/>
          </ac:spMkLst>
        </pc:spChg>
        <pc:spChg chg="del">
          <ac:chgData name="Feinuo Sun" userId="b3089da9-853b-4e2d-a865-699ee94db402" providerId="ADAL" clId="{A2CA9C1B-ECC3-4B4E-82B3-12759DC5BFB2}" dt="2023-01-21T02:29:09.977" v="3912" actId="478"/>
          <ac:spMkLst>
            <pc:docMk/>
            <pc:sldMk cId="1083929603" sldId="348"/>
            <ac:spMk id="51" creationId="{E4F41C1D-5514-4881-9589-C9382AF1D7F6}"/>
          </ac:spMkLst>
        </pc:spChg>
        <pc:spChg chg="del">
          <ac:chgData name="Feinuo Sun" userId="b3089da9-853b-4e2d-a865-699ee94db402" providerId="ADAL" clId="{A2CA9C1B-ECC3-4B4E-82B3-12759DC5BFB2}" dt="2023-01-21T02:29:09.977" v="3912" actId="478"/>
          <ac:spMkLst>
            <pc:docMk/>
            <pc:sldMk cId="1083929603" sldId="348"/>
            <ac:spMk id="52" creationId="{C28782A4-5C35-4D68-9805-4459B133F0F7}"/>
          </ac:spMkLst>
        </pc:spChg>
        <pc:spChg chg="del">
          <ac:chgData name="Feinuo Sun" userId="b3089da9-853b-4e2d-a865-699ee94db402" providerId="ADAL" clId="{A2CA9C1B-ECC3-4B4E-82B3-12759DC5BFB2}" dt="2023-01-21T02:29:09.977" v="3912" actId="478"/>
          <ac:spMkLst>
            <pc:docMk/>
            <pc:sldMk cId="1083929603" sldId="348"/>
            <ac:spMk id="53" creationId="{A954EF3A-EFAD-4EFA-8496-09C1F2E73159}"/>
          </ac:spMkLst>
        </pc:spChg>
        <pc:spChg chg="del">
          <ac:chgData name="Feinuo Sun" userId="b3089da9-853b-4e2d-a865-699ee94db402" providerId="ADAL" clId="{A2CA9C1B-ECC3-4B4E-82B3-12759DC5BFB2}" dt="2023-01-21T02:29:21.098" v="3913" actId="478"/>
          <ac:spMkLst>
            <pc:docMk/>
            <pc:sldMk cId="1083929603" sldId="348"/>
            <ac:spMk id="54" creationId="{3B3E4788-FEDE-4FE8-B456-E93443484FD2}"/>
          </ac:spMkLst>
        </pc:spChg>
        <pc:spChg chg="del">
          <ac:chgData name="Feinuo Sun" userId="b3089da9-853b-4e2d-a865-699ee94db402" providerId="ADAL" clId="{A2CA9C1B-ECC3-4B4E-82B3-12759DC5BFB2}" dt="2023-01-21T02:29:21.098" v="3913" actId="478"/>
          <ac:spMkLst>
            <pc:docMk/>
            <pc:sldMk cId="1083929603" sldId="348"/>
            <ac:spMk id="55" creationId="{CA60C1AF-1602-41E6-8B6D-513B83F0543C}"/>
          </ac:spMkLst>
        </pc:spChg>
        <pc:spChg chg="del">
          <ac:chgData name="Feinuo Sun" userId="b3089da9-853b-4e2d-a865-699ee94db402" providerId="ADAL" clId="{A2CA9C1B-ECC3-4B4E-82B3-12759DC5BFB2}" dt="2023-01-21T02:29:21.098" v="3913" actId="478"/>
          <ac:spMkLst>
            <pc:docMk/>
            <pc:sldMk cId="1083929603" sldId="348"/>
            <ac:spMk id="56" creationId="{1E59ED6E-A71C-47C5-9CF0-1C4A554EB19C}"/>
          </ac:spMkLst>
        </pc:spChg>
        <pc:spChg chg="del">
          <ac:chgData name="Feinuo Sun" userId="b3089da9-853b-4e2d-a865-699ee94db402" providerId="ADAL" clId="{A2CA9C1B-ECC3-4B4E-82B3-12759DC5BFB2}" dt="2023-01-21T02:29:21.098" v="3913" actId="478"/>
          <ac:spMkLst>
            <pc:docMk/>
            <pc:sldMk cId="1083929603" sldId="348"/>
            <ac:spMk id="57" creationId="{6E550C01-E7D5-4262-9C47-D56C9B31B3F7}"/>
          </ac:spMkLst>
        </pc:spChg>
        <pc:spChg chg="del">
          <ac:chgData name="Feinuo Sun" userId="b3089da9-853b-4e2d-a865-699ee94db402" providerId="ADAL" clId="{A2CA9C1B-ECC3-4B4E-82B3-12759DC5BFB2}" dt="2023-01-21T02:29:24.251" v="3914" actId="478"/>
          <ac:spMkLst>
            <pc:docMk/>
            <pc:sldMk cId="1083929603" sldId="348"/>
            <ac:spMk id="58" creationId="{A86879DC-BE88-471A-9B89-56B8BE4D51DF}"/>
          </ac:spMkLst>
        </pc:spChg>
        <pc:spChg chg="add mod">
          <ac:chgData name="Feinuo Sun" userId="b3089da9-853b-4e2d-a865-699ee94db402" providerId="ADAL" clId="{A2CA9C1B-ECC3-4B4E-82B3-12759DC5BFB2}" dt="2023-01-21T02:33:03.901" v="3941" actId="1076"/>
          <ac:spMkLst>
            <pc:docMk/>
            <pc:sldMk cId="1083929603" sldId="348"/>
            <ac:spMk id="59" creationId="{0D08BF01-4975-4A34-96F9-3BEEE2850CC6}"/>
          </ac:spMkLst>
        </pc:spChg>
        <pc:spChg chg="del">
          <ac:chgData name="Feinuo Sun" userId="b3089da9-853b-4e2d-a865-699ee94db402" providerId="ADAL" clId="{A2CA9C1B-ECC3-4B4E-82B3-12759DC5BFB2}" dt="2023-01-21T02:29:24.251" v="3914" actId="478"/>
          <ac:spMkLst>
            <pc:docMk/>
            <pc:sldMk cId="1083929603" sldId="348"/>
            <ac:spMk id="60" creationId="{5DA02FA6-E57A-44E3-A2BA-335B6A932881}"/>
          </ac:spMkLst>
        </pc:spChg>
        <pc:spChg chg="del">
          <ac:chgData name="Feinuo Sun" userId="b3089da9-853b-4e2d-a865-699ee94db402" providerId="ADAL" clId="{A2CA9C1B-ECC3-4B4E-82B3-12759DC5BFB2}" dt="2023-01-21T02:29:24.251" v="3914" actId="478"/>
          <ac:spMkLst>
            <pc:docMk/>
            <pc:sldMk cId="1083929603" sldId="348"/>
            <ac:spMk id="61" creationId="{5B78DF30-5A23-4643-A4C9-DA2539EB05CF}"/>
          </ac:spMkLst>
        </pc:spChg>
        <pc:spChg chg="del">
          <ac:chgData name="Feinuo Sun" userId="b3089da9-853b-4e2d-a865-699ee94db402" providerId="ADAL" clId="{A2CA9C1B-ECC3-4B4E-82B3-12759DC5BFB2}" dt="2023-01-21T02:29:24.251" v="3914" actId="478"/>
          <ac:spMkLst>
            <pc:docMk/>
            <pc:sldMk cId="1083929603" sldId="348"/>
            <ac:spMk id="62" creationId="{7E0F886D-E507-4CB6-AA25-3E6CD65AB4E4}"/>
          </ac:spMkLst>
        </pc:spChg>
        <pc:spChg chg="add mod">
          <ac:chgData name="Feinuo Sun" userId="b3089da9-853b-4e2d-a865-699ee94db402" providerId="ADAL" clId="{A2CA9C1B-ECC3-4B4E-82B3-12759DC5BFB2}" dt="2023-01-21T02:33:40.686" v="3945" actId="1076"/>
          <ac:spMkLst>
            <pc:docMk/>
            <pc:sldMk cId="1083929603" sldId="348"/>
            <ac:spMk id="63" creationId="{66CA342C-3A57-4B83-8E27-16FBAD3ADE94}"/>
          </ac:spMkLst>
        </pc:spChg>
        <pc:spChg chg="add mod">
          <ac:chgData name="Feinuo Sun" userId="b3089da9-853b-4e2d-a865-699ee94db402" providerId="ADAL" clId="{A2CA9C1B-ECC3-4B4E-82B3-12759DC5BFB2}" dt="2023-01-21T02:33:03.901" v="3941" actId="1076"/>
          <ac:spMkLst>
            <pc:docMk/>
            <pc:sldMk cId="1083929603" sldId="348"/>
            <ac:spMk id="64" creationId="{251AADF3-9AA7-488D-9917-C8CBE4D04E76}"/>
          </ac:spMkLst>
        </pc:spChg>
        <pc:spChg chg="add mod">
          <ac:chgData name="Feinuo Sun" userId="b3089da9-853b-4e2d-a865-699ee94db402" providerId="ADAL" clId="{A2CA9C1B-ECC3-4B4E-82B3-12759DC5BFB2}" dt="2023-01-21T02:33:03.901" v="3941" actId="1076"/>
          <ac:spMkLst>
            <pc:docMk/>
            <pc:sldMk cId="1083929603" sldId="348"/>
            <ac:spMk id="65" creationId="{A43E1970-FDCE-4FBB-BC4B-6043903836BF}"/>
          </ac:spMkLst>
        </pc:spChg>
        <pc:spChg chg="add mod">
          <ac:chgData name="Feinuo Sun" userId="b3089da9-853b-4e2d-a865-699ee94db402" providerId="ADAL" clId="{A2CA9C1B-ECC3-4B4E-82B3-12759DC5BFB2}" dt="2023-01-21T02:33:03.901" v="3941" actId="1076"/>
          <ac:spMkLst>
            <pc:docMk/>
            <pc:sldMk cId="1083929603" sldId="348"/>
            <ac:spMk id="66" creationId="{F1063D6F-444D-4638-87B2-16B0BEB0C9B4}"/>
          </ac:spMkLst>
        </pc:spChg>
        <pc:spChg chg="add mod">
          <ac:chgData name="Feinuo Sun" userId="b3089da9-853b-4e2d-a865-699ee94db402" providerId="ADAL" clId="{A2CA9C1B-ECC3-4B4E-82B3-12759DC5BFB2}" dt="2023-01-21T02:33:03.901" v="3941" actId="1076"/>
          <ac:spMkLst>
            <pc:docMk/>
            <pc:sldMk cId="1083929603" sldId="348"/>
            <ac:spMk id="67" creationId="{AA7BF29F-AD78-4BD2-885E-37B49E72FB52}"/>
          </ac:spMkLst>
        </pc:spChg>
        <pc:spChg chg="add mod">
          <ac:chgData name="Feinuo Sun" userId="b3089da9-853b-4e2d-a865-699ee94db402" providerId="ADAL" clId="{A2CA9C1B-ECC3-4B4E-82B3-12759DC5BFB2}" dt="2023-01-21T02:33:03.901" v="3941" actId="1076"/>
          <ac:spMkLst>
            <pc:docMk/>
            <pc:sldMk cId="1083929603" sldId="348"/>
            <ac:spMk id="68" creationId="{0EF14CC2-4335-45CC-B0CE-82E42711580F}"/>
          </ac:spMkLst>
        </pc:spChg>
        <pc:spChg chg="add mod">
          <ac:chgData name="Feinuo Sun" userId="b3089da9-853b-4e2d-a865-699ee94db402" providerId="ADAL" clId="{A2CA9C1B-ECC3-4B4E-82B3-12759DC5BFB2}" dt="2023-01-21T02:33:03.901" v="3941" actId="1076"/>
          <ac:spMkLst>
            <pc:docMk/>
            <pc:sldMk cId="1083929603" sldId="348"/>
            <ac:spMk id="69" creationId="{E7D748F4-BFCD-448C-BA62-811F05972E70}"/>
          </ac:spMkLst>
        </pc:spChg>
        <pc:spChg chg="add mod">
          <ac:chgData name="Feinuo Sun" userId="b3089da9-853b-4e2d-a865-699ee94db402" providerId="ADAL" clId="{A2CA9C1B-ECC3-4B4E-82B3-12759DC5BFB2}" dt="2023-01-21T02:33:03.901" v="3941" actId="1076"/>
          <ac:spMkLst>
            <pc:docMk/>
            <pc:sldMk cId="1083929603" sldId="348"/>
            <ac:spMk id="70" creationId="{6DFA87DE-5B32-4E36-9000-E173DD8EC974}"/>
          </ac:spMkLst>
        </pc:spChg>
        <pc:spChg chg="add mod">
          <ac:chgData name="Feinuo Sun" userId="b3089da9-853b-4e2d-a865-699ee94db402" providerId="ADAL" clId="{A2CA9C1B-ECC3-4B4E-82B3-12759DC5BFB2}" dt="2023-01-21T02:33:22.280" v="3944" actId="1076"/>
          <ac:spMkLst>
            <pc:docMk/>
            <pc:sldMk cId="1083929603" sldId="348"/>
            <ac:spMk id="71" creationId="{61502F99-CD10-4892-A559-B9ABC0678373}"/>
          </ac:spMkLst>
        </pc:spChg>
        <pc:spChg chg="add mod">
          <ac:chgData name="Feinuo Sun" userId="b3089da9-853b-4e2d-a865-699ee94db402" providerId="ADAL" clId="{A2CA9C1B-ECC3-4B4E-82B3-12759DC5BFB2}" dt="2023-01-21T02:33:03.901" v="3941" actId="1076"/>
          <ac:spMkLst>
            <pc:docMk/>
            <pc:sldMk cId="1083929603" sldId="348"/>
            <ac:spMk id="72" creationId="{05DD549C-D5CA-4C16-9199-8308AAFFEB37}"/>
          </ac:spMkLst>
        </pc:spChg>
        <pc:spChg chg="add mod">
          <ac:chgData name="Feinuo Sun" userId="b3089da9-853b-4e2d-a865-699ee94db402" providerId="ADAL" clId="{A2CA9C1B-ECC3-4B4E-82B3-12759DC5BFB2}" dt="2023-01-21T02:33:03.901" v="3941" actId="1076"/>
          <ac:spMkLst>
            <pc:docMk/>
            <pc:sldMk cId="1083929603" sldId="348"/>
            <ac:spMk id="73" creationId="{836C0E9F-BC80-478C-8614-C92DFF102D83}"/>
          </ac:spMkLst>
        </pc:spChg>
        <pc:spChg chg="add mod">
          <ac:chgData name="Feinuo Sun" userId="b3089da9-853b-4e2d-a865-699ee94db402" providerId="ADAL" clId="{A2CA9C1B-ECC3-4B4E-82B3-12759DC5BFB2}" dt="2023-01-21T02:33:03.901" v="3941" actId="1076"/>
          <ac:spMkLst>
            <pc:docMk/>
            <pc:sldMk cId="1083929603" sldId="348"/>
            <ac:spMk id="75" creationId="{AC1E1DC8-7EE1-4922-A9CF-C7D4A9A4B1C1}"/>
          </ac:spMkLst>
        </pc:spChg>
        <pc:picChg chg="del">
          <ac:chgData name="Feinuo Sun" userId="b3089da9-853b-4e2d-a865-699ee94db402" providerId="ADAL" clId="{A2CA9C1B-ECC3-4B4E-82B3-12759DC5BFB2}" dt="2023-01-21T02:29:08.457" v="3911" actId="478"/>
          <ac:picMkLst>
            <pc:docMk/>
            <pc:sldMk cId="1083929603" sldId="348"/>
            <ac:picMk id="42" creationId="{707A67DC-4578-4370-8C0D-4318352DE6C9}"/>
          </ac:picMkLst>
        </pc:picChg>
        <pc:picChg chg="add mod">
          <ac:chgData name="Feinuo Sun" userId="b3089da9-853b-4e2d-a865-699ee94db402" providerId="ADAL" clId="{A2CA9C1B-ECC3-4B4E-82B3-12759DC5BFB2}" dt="2023-01-21T02:33:54.435" v="3948" actId="1076"/>
          <ac:picMkLst>
            <pc:docMk/>
            <pc:sldMk cId="1083929603" sldId="348"/>
            <ac:picMk id="76" creationId="{9E901A87-A481-40B8-BCDF-67BFCDE32F6E}"/>
          </ac:picMkLst>
        </pc:picChg>
        <pc:picChg chg="mod">
          <ac:chgData name="Feinuo Sun" userId="b3089da9-853b-4e2d-a865-699ee94db402" providerId="ADAL" clId="{A2CA9C1B-ECC3-4B4E-82B3-12759DC5BFB2}" dt="2023-01-21T02:30:13.947" v="3924" actId="1076"/>
          <ac:picMkLst>
            <pc:docMk/>
            <pc:sldMk cId="1083929603" sldId="348"/>
            <ac:picMk id="2050" creationId="{8D0E64C8-C42D-476F-8B6C-AC06A7545F43}"/>
          </ac:picMkLst>
        </pc:picChg>
        <pc:cxnChg chg="add mod">
          <ac:chgData name="Feinuo Sun" userId="b3089da9-853b-4e2d-a865-699ee94db402" providerId="ADAL" clId="{A2CA9C1B-ECC3-4B4E-82B3-12759DC5BFB2}" dt="2023-01-21T02:33:18.540" v="3943" actId="1076"/>
          <ac:cxnSpMkLst>
            <pc:docMk/>
            <pc:sldMk cId="1083929603" sldId="348"/>
            <ac:cxnSpMk id="38" creationId="{CBC7D621-A4B1-4FD3-8CEE-30553CFF43A4}"/>
          </ac:cxnSpMkLst>
        </pc:cxnChg>
        <pc:cxnChg chg="add mod">
          <ac:chgData name="Feinuo Sun" userId="b3089da9-853b-4e2d-a865-699ee94db402" providerId="ADAL" clId="{A2CA9C1B-ECC3-4B4E-82B3-12759DC5BFB2}" dt="2023-01-21T02:33:18.540" v="3943" actId="1076"/>
          <ac:cxnSpMkLst>
            <pc:docMk/>
            <pc:sldMk cId="1083929603" sldId="348"/>
            <ac:cxnSpMk id="39" creationId="{C327AA92-F60B-404D-8689-B38D4AFB956A}"/>
          </ac:cxnSpMkLst>
        </pc:cxnChg>
        <pc:cxnChg chg="add mod">
          <ac:chgData name="Feinuo Sun" userId="b3089da9-853b-4e2d-a865-699ee94db402" providerId="ADAL" clId="{A2CA9C1B-ECC3-4B4E-82B3-12759DC5BFB2}" dt="2023-01-21T02:33:03.901" v="3941" actId="1076"/>
          <ac:cxnSpMkLst>
            <pc:docMk/>
            <pc:sldMk cId="1083929603" sldId="348"/>
            <ac:cxnSpMk id="40" creationId="{81CF4CE6-3D8B-4418-AAE3-A153E0B8091C}"/>
          </ac:cxnSpMkLst>
        </pc:cxnChg>
        <pc:cxnChg chg="add mod">
          <ac:chgData name="Feinuo Sun" userId="b3089da9-853b-4e2d-a865-699ee94db402" providerId="ADAL" clId="{A2CA9C1B-ECC3-4B4E-82B3-12759DC5BFB2}" dt="2023-01-21T02:33:03.901" v="3941" actId="1076"/>
          <ac:cxnSpMkLst>
            <pc:docMk/>
            <pc:sldMk cId="1083929603" sldId="348"/>
            <ac:cxnSpMk id="41" creationId="{06E54FCE-60BA-433F-A77C-703EF6BC3ADE}"/>
          </ac:cxnSpMkLst>
        </pc:cxnChg>
        <pc:cxnChg chg="add mod">
          <ac:chgData name="Feinuo Sun" userId="b3089da9-853b-4e2d-a865-699ee94db402" providerId="ADAL" clId="{A2CA9C1B-ECC3-4B4E-82B3-12759DC5BFB2}" dt="2023-01-21T02:33:18.540" v="3943" actId="1076"/>
          <ac:cxnSpMkLst>
            <pc:docMk/>
            <pc:sldMk cId="1083929603" sldId="348"/>
            <ac:cxnSpMk id="43" creationId="{CA52109A-0020-4F51-8A31-820EB2C8FDC7}"/>
          </ac:cxnSpMkLst>
        </pc:cxnChg>
        <pc:cxnChg chg="add mod">
          <ac:chgData name="Feinuo Sun" userId="b3089da9-853b-4e2d-a865-699ee94db402" providerId="ADAL" clId="{A2CA9C1B-ECC3-4B4E-82B3-12759DC5BFB2}" dt="2023-01-21T02:33:03.901" v="3941" actId="1076"/>
          <ac:cxnSpMkLst>
            <pc:docMk/>
            <pc:sldMk cId="1083929603" sldId="348"/>
            <ac:cxnSpMk id="45" creationId="{CD0551AD-E34D-4091-B323-754CDA8950E5}"/>
          </ac:cxnSpMkLst>
        </pc:cxnChg>
        <pc:cxnChg chg="add mod">
          <ac:chgData name="Feinuo Sun" userId="b3089da9-853b-4e2d-a865-699ee94db402" providerId="ADAL" clId="{A2CA9C1B-ECC3-4B4E-82B3-12759DC5BFB2}" dt="2023-01-21T02:33:03.901" v="3941" actId="1076"/>
          <ac:cxnSpMkLst>
            <pc:docMk/>
            <pc:sldMk cId="1083929603" sldId="348"/>
            <ac:cxnSpMk id="74" creationId="{3A58BA8B-DCD4-4656-A644-7956D8274030}"/>
          </ac:cxnSpMkLst>
        </pc:cxnChg>
      </pc:sldChg>
    </pc:docChg>
  </pc:docChgLst>
  <pc:docChgLst>
    <pc:chgData name="Feinuo Sun" userId="b3089da9-853b-4e2d-a865-699ee94db402" providerId="ADAL" clId="{E874FC23-6CEC-4036-96F4-A9DA6353A718}"/>
    <pc:docChg chg="undo redo custSel addSld delSld modSld sldOrd">
      <pc:chgData name="Feinuo Sun" userId="b3089da9-853b-4e2d-a865-699ee94db402" providerId="ADAL" clId="{E874FC23-6CEC-4036-96F4-A9DA6353A718}" dt="2023-01-26T20:06:11.969" v="1831"/>
      <pc:docMkLst>
        <pc:docMk/>
      </pc:docMkLst>
      <pc:sldChg chg="modAnim">
        <pc:chgData name="Feinuo Sun" userId="b3089da9-853b-4e2d-a865-699ee94db402" providerId="ADAL" clId="{E874FC23-6CEC-4036-96F4-A9DA6353A718}" dt="2023-01-25T21:09:09.978" v="1786"/>
        <pc:sldMkLst>
          <pc:docMk/>
          <pc:sldMk cId="1692890542" sldId="257"/>
        </pc:sldMkLst>
      </pc:sldChg>
      <pc:sldChg chg="ord">
        <pc:chgData name="Feinuo Sun" userId="b3089da9-853b-4e2d-a865-699ee94db402" providerId="ADAL" clId="{E874FC23-6CEC-4036-96F4-A9DA6353A718}" dt="2023-01-22T04:43:24.152" v="819"/>
        <pc:sldMkLst>
          <pc:docMk/>
          <pc:sldMk cId="3692916043" sldId="259"/>
        </pc:sldMkLst>
      </pc:sldChg>
      <pc:sldChg chg="modSp">
        <pc:chgData name="Feinuo Sun" userId="b3089da9-853b-4e2d-a865-699ee94db402" providerId="ADAL" clId="{E874FC23-6CEC-4036-96F4-A9DA6353A718}" dt="2023-01-25T21:15:32.019" v="1829" actId="207"/>
        <pc:sldMkLst>
          <pc:docMk/>
          <pc:sldMk cId="1525799183" sldId="286"/>
        </pc:sldMkLst>
        <pc:spChg chg="mod">
          <ac:chgData name="Feinuo Sun" userId="b3089da9-853b-4e2d-a865-699ee94db402" providerId="ADAL" clId="{E874FC23-6CEC-4036-96F4-A9DA6353A718}" dt="2023-01-25T21:15:32.019" v="1829" actId="207"/>
          <ac:spMkLst>
            <pc:docMk/>
            <pc:sldMk cId="1525799183" sldId="286"/>
            <ac:spMk id="4" creationId="{F8907107-7BBA-1E46-BF46-0BA01EE75DED}"/>
          </ac:spMkLst>
        </pc:spChg>
      </pc:sldChg>
      <pc:sldChg chg="modSp modAnim">
        <pc:chgData name="Feinuo Sun" userId="b3089da9-853b-4e2d-a865-699ee94db402" providerId="ADAL" clId="{E874FC23-6CEC-4036-96F4-A9DA6353A718}" dt="2023-01-25T21:08:27.300" v="1784" actId="113"/>
        <pc:sldMkLst>
          <pc:docMk/>
          <pc:sldMk cId="3450240523" sldId="287"/>
        </pc:sldMkLst>
        <pc:spChg chg="mod">
          <ac:chgData name="Feinuo Sun" userId="b3089da9-853b-4e2d-a865-699ee94db402" providerId="ADAL" clId="{E874FC23-6CEC-4036-96F4-A9DA6353A718}" dt="2023-01-22T04:31:31.003" v="685" actId="20577"/>
          <ac:spMkLst>
            <pc:docMk/>
            <pc:sldMk cId="3450240523" sldId="287"/>
            <ac:spMk id="2" creationId="{BB25900D-82CB-496B-90B3-D54D8A09D31D}"/>
          </ac:spMkLst>
        </pc:spChg>
        <pc:spChg chg="mod">
          <ac:chgData name="Feinuo Sun" userId="b3089da9-853b-4e2d-a865-699ee94db402" providerId="ADAL" clId="{E874FC23-6CEC-4036-96F4-A9DA6353A718}" dt="2023-01-25T21:08:27.300" v="1784" actId="113"/>
          <ac:spMkLst>
            <pc:docMk/>
            <pc:sldMk cId="3450240523" sldId="287"/>
            <ac:spMk id="3" creationId="{31D094B6-986A-49ED-A1EF-318B22C76BBE}"/>
          </ac:spMkLst>
        </pc:spChg>
        <pc:spChg chg="mod">
          <ac:chgData name="Feinuo Sun" userId="b3089da9-853b-4e2d-a865-699ee94db402" providerId="ADAL" clId="{E874FC23-6CEC-4036-96F4-A9DA6353A718}" dt="2023-01-22T04:31:36.109" v="693" actId="20577"/>
          <ac:spMkLst>
            <pc:docMk/>
            <pc:sldMk cId="3450240523" sldId="287"/>
            <ac:spMk id="4" creationId="{CAF3D0E7-4783-4A14-88F8-C710A5C359D0}"/>
          </ac:spMkLst>
        </pc:spChg>
      </pc:sldChg>
      <pc:sldChg chg="add del">
        <pc:chgData name="Feinuo Sun" userId="b3089da9-853b-4e2d-a865-699ee94db402" providerId="ADAL" clId="{E874FC23-6CEC-4036-96F4-A9DA6353A718}" dt="2023-01-23T02:53:51.210" v="1743" actId="2696"/>
        <pc:sldMkLst>
          <pc:docMk/>
          <pc:sldMk cId="1372639250" sldId="291"/>
        </pc:sldMkLst>
      </pc:sldChg>
      <pc:sldChg chg="add del">
        <pc:chgData name="Feinuo Sun" userId="b3089da9-853b-4e2d-a865-699ee94db402" providerId="ADAL" clId="{E874FC23-6CEC-4036-96F4-A9DA6353A718}" dt="2023-01-23T02:53:52.372" v="1745" actId="2696"/>
        <pc:sldMkLst>
          <pc:docMk/>
          <pc:sldMk cId="176743451" sldId="292"/>
        </pc:sldMkLst>
      </pc:sldChg>
      <pc:sldChg chg="addSp delSp modSp delAnim">
        <pc:chgData name="Feinuo Sun" userId="b3089da9-853b-4e2d-a865-699ee94db402" providerId="ADAL" clId="{E874FC23-6CEC-4036-96F4-A9DA6353A718}" dt="2023-01-22T04:13:17.173" v="218" actId="20577"/>
        <pc:sldMkLst>
          <pc:docMk/>
          <pc:sldMk cId="4113089575" sldId="296"/>
        </pc:sldMkLst>
        <pc:spChg chg="del">
          <ac:chgData name="Feinuo Sun" userId="b3089da9-853b-4e2d-a865-699ee94db402" providerId="ADAL" clId="{E874FC23-6CEC-4036-96F4-A9DA6353A718}" dt="2023-01-22T04:09:05.831" v="62" actId="478"/>
          <ac:spMkLst>
            <pc:docMk/>
            <pc:sldMk cId="4113089575" sldId="296"/>
            <ac:spMk id="3" creationId="{8EE7995A-EC87-3A46-ACF0-895912B2293F}"/>
          </ac:spMkLst>
        </pc:spChg>
        <pc:spChg chg="mod">
          <ac:chgData name="Feinuo Sun" userId="b3089da9-853b-4e2d-a865-699ee94db402" providerId="ADAL" clId="{E874FC23-6CEC-4036-96F4-A9DA6353A718}" dt="2023-01-22T04:09:23.177" v="66" actId="1076"/>
          <ac:spMkLst>
            <pc:docMk/>
            <pc:sldMk cId="4113089575" sldId="296"/>
            <ac:spMk id="4" creationId="{9F4749D9-BAB3-49E5-89D1-3380C4232F66}"/>
          </ac:spMkLst>
        </pc:spChg>
        <pc:spChg chg="mod">
          <ac:chgData name="Feinuo Sun" userId="b3089da9-853b-4e2d-a865-699ee94db402" providerId="ADAL" clId="{E874FC23-6CEC-4036-96F4-A9DA6353A718}" dt="2023-01-22T04:12:09.193" v="167" actId="20577"/>
          <ac:spMkLst>
            <pc:docMk/>
            <pc:sldMk cId="4113089575" sldId="296"/>
            <ac:spMk id="5" creationId="{C4A24336-F439-409E-B453-3CC74DA19B86}"/>
          </ac:spMkLst>
        </pc:spChg>
        <pc:spChg chg="mod">
          <ac:chgData name="Feinuo Sun" userId="b3089da9-853b-4e2d-a865-699ee94db402" providerId="ADAL" clId="{E874FC23-6CEC-4036-96F4-A9DA6353A718}" dt="2023-01-22T04:13:17.173" v="218" actId="20577"/>
          <ac:spMkLst>
            <pc:docMk/>
            <pc:sldMk cId="4113089575" sldId="296"/>
            <ac:spMk id="6" creationId="{E191017B-E3F2-43C0-9472-16D11A5D9432}"/>
          </ac:spMkLst>
        </pc:spChg>
        <pc:spChg chg="mod">
          <ac:chgData name="Feinuo Sun" userId="b3089da9-853b-4e2d-a865-699ee94db402" providerId="ADAL" clId="{E874FC23-6CEC-4036-96F4-A9DA6353A718}" dt="2023-01-22T04:09:23.177" v="66" actId="1076"/>
          <ac:spMkLst>
            <pc:docMk/>
            <pc:sldMk cId="4113089575" sldId="296"/>
            <ac:spMk id="7" creationId="{7C496965-D260-4EA0-9E87-E7C33527F27A}"/>
          </ac:spMkLst>
        </pc:spChg>
        <pc:spChg chg="mod">
          <ac:chgData name="Feinuo Sun" userId="b3089da9-853b-4e2d-a865-699ee94db402" providerId="ADAL" clId="{E874FC23-6CEC-4036-96F4-A9DA6353A718}" dt="2023-01-22T04:09:23.177" v="66" actId="1076"/>
          <ac:spMkLst>
            <pc:docMk/>
            <pc:sldMk cId="4113089575" sldId="296"/>
            <ac:spMk id="8" creationId="{910E6498-D4C1-4763-AFD1-3974E22FEEBD}"/>
          </ac:spMkLst>
        </pc:spChg>
        <pc:spChg chg="add del mod">
          <ac:chgData name="Feinuo Sun" userId="b3089da9-853b-4e2d-a865-699ee94db402" providerId="ADAL" clId="{E874FC23-6CEC-4036-96F4-A9DA6353A718}" dt="2023-01-22T04:09:11.322" v="64" actId="478"/>
          <ac:spMkLst>
            <pc:docMk/>
            <pc:sldMk cId="4113089575" sldId="296"/>
            <ac:spMk id="11" creationId="{B879FF5E-249C-460E-9213-37101A312B7A}"/>
          </ac:spMkLst>
        </pc:spChg>
        <pc:cxnChg chg="del mod">
          <ac:chgData name="Feinuo Sun" userId="b3089da9-853b-4e2d-a865-699ee94db402" providerId="ADAL" clId="{E874FC23-6CEC-4036-96F4-A9DA6353A718}" dt="2023-01-22T04:09:13.085" v="65" actId="478"/>
          <ac:cxnSpMkLst>
            <pc:docMk/>
            <pc:sldMk cId="4113089575" sldId="296"/>
            <ac:cxnSpMk id="10" creationId="{8204A1A9-5DD2-4511-AD76-960010BCB67F}"/>
          </ac:cxnSpMkLst>
        </pc:cxnChg>
      </pc:sldChg>
      <pc:sldChg chg="modSp add del modAnim">
        <pc:chgData name="Feinuo Sun" userId="b3089da9-853b-4e2d-a865-699ee94db402" providerId="ADAL" clId="{E874FC23-6CEC-4036-96F4-A9DA6353A718}" dt="2023-01-25T21:09:39.126" v="1788" actId="20577"/>
        <pc:sldMkLst>
          <pc:docMk/>
          <pc:sldMk cId="351434989" sldId="299"/>
        </pc:sldMkLst>
        <pc:spChg chg="mod">
          <ac:chgData name="Feinuo Sun" userId="b3089da9-853b-4e2d-a865-699ee94db402" providerId="ADAL" clId="{E874FC23-6CEC-4036-96F4-A9DA6353A718}" dt="2023-01-25T21:09:39.126" v="1788" actId="20577"/>
          <ac:spMkLst>
            <pc:docMk/>
            <pc:sldMk cId="351434989" sldId="299"/>
            <ac:spMk id="3" creationId="{22CBA5CB-4B58-4AAF-84E5-AF64BFF88AE0}"/>
          </ac:spMkLst>
        </pc:spChg>
      </pc:sldChg>
      <pc:sldChg chg="ord">
        <pc:chgData name="Feinuo Sun" userId="b3089da9-853b-4e2d-a865-699ee94db402" providerId="ADAL" clId="{E874FC23-6CEC-4036-96F4-A9DA6353A718}" dt="2023-01-22T04:18:49.584" v="226"/>
        <pc:sldMkLst>
          <pc:docMk/>
          <pc:sldMk cId="4219722128" sldId="303"/>
        </pc:sldMkLst>
      </pc:sldChg>
      <pc:sldChg chg="addSp delSp modSp ord delAnim modAnim">
        <pc:chgData name="Feinuo Sun" userId="b3089da9-853b-4e2d-a865-699ee94db402" providerId="ADAL" clId="{E874FC23-6CEC-4036-96F4-A9DA6353A718}" dt="2023-01-26T20:06:11.969" v="1831"/>
        <pc:sldMkLst>
          <pc:docMk/>
          <pc:sldMk cId="764200709" sldId="305"/>
        </pc:sldMkLst>
        <pc:spChg chg="mod">
          <ac:chgData name="Feinuo Sun" userId="b3089da9-853b-4e2d-a865-699ee94db402" providerId="ADAL" clId="{E874FC23-6CEC-4036-96F4-A9DA6353A718}" dt="2023-01-22T04:29:56.969" v="668" actId="1076"/>
          <ac:spMkLst>
            <pc:docMk/>
            <pc:sldMk cId="764200709" sldId="305"/>
            <ac:spMk id="3" creationId="{A1A76B34-BFC1-407A-9B39-299C22512E16}"/>
          </ac:spMkLst>
        </pc:spChg>
        <pc:spChg chg="del">
          <ac:chgData name="Feinuo Sun" userId="b3089da9-853b-4e2d-a865-699ee94db402" providerId="ADAL" clId="{E874FC23-6CEC-4036-96F4-A9DA6353A718}" dt="2023-01-22T04:28:01.861" v="523" actId="478"/>
          <ac:spMkLst>
            <pc:docMk/>
            <pc:sldMk cId="764200709" sldId="305"/>
            <ac:spMk id="4" creationId="{354E3AA6-8A04-45D6-9C5C-3557C81596F3}"/>
          </ac:spMkLst>
        </pc:spChg>
        <pc:spChg chg="add mod">
          <ac:chgData name="Feinuo Sun" userId="b3089da9-853b-4e2d-a865-699ee94db402" providerId="ADAL" clId="{E874FC23-6CEC-4036-96F4-A9DA6353A718}" dt="2023-01-22T04:30:00.968" v="669" actId="1076"/>
          <ac:spMkLst>
            <pc:docMk/>
            <pc:sldMk cId="764200709" sldId="305"/>
            <ac:spMk id="7" creationId="{AE232043-4482-4139-8A3E-538343C47DA6}"/>
          </ac:spMkLst>
        </pc:spChg>
        <pc:spChg chg="del mod">
          <ac:chgData name="Feinuo Sun" userId="b3089da9-853b-4e2d-a865-699ee94db402" providerId="ADAL" clId="{E874FC23-6CEC-4036-96F4-A9DA6353A718}" dt="2023-01-22T04:22:29.391" v="384" actId="478"/>
          <ac:spMkLst>
            <pc:docMk/>
            <pc:sldMk cId="764200709" sldId="305"/>
            <ac:spMk id="8" creationId="{142B52F9-8601-4BE4-9FF7-303897D1620A}"/>
          </ac:spMkLst>
        </pc:spChg>
        <pc:spChg chg="del">
          <ac:chgData name="Feinuo Sun" userId="b3089da9-853b-4e2d-a865-699ee94db402" providerId="ADAL" clId="{E874FC23-6CEC-4036-96F4-A9DA6353A718}" dt="2023-01-22T04:22:44.890" v="388" actId="478"/>
          <ac:spMkLst>
            <pc:docMk/>
            <pc:sldMk cId="764200709" sldId="305"/>
            <ac:spMk id="9" creationId="{AEE4B4D3-C8F8-411D-89CE-96D89E2B069D}"/>
          </ac:spMkLst>
        </pc:spChg>
        <pc:spChg chg="add mod">
          <ac:chgData name="Feinuo Sun" userId="b3089da9-853b-4e2d-a865-699ee94db402" providerId="ADAL" clId="{E874FC23-6CEC-4036-96F4-A9DA6353A718}" dt="2023-01-22T04:30:05.038" v="670" actId="20577"/>
          <ac:spMkLst>
            <pc:docMk/>
            <pc:sldMk cId="764200709" sldId="305"/>
            <ac:spMk id="10" creationId="{A5788FCB-41D1-486F-A417-81EBA2027650}"/>
          </ac:spMkLst>
        </pc:spChg>
        <pc:cxnChg chg="add">
          <ac:chgData name="Feinuo Sun" userId="b3089da9-853b-4e2d-a865-699ee94db402" providerId="ADAL" clId="{E874FC23-6CEC-4036-96F4-A9DA6353A718}" dt="2023-01-26T20:05:48.790" v="1830"/>
          <ac:cxnSpMkLst>
            <pc:docMk/>
            <pc:sldMk cId="764200709" sldId="305"/>
            <ac:cxnSpMk id="5" creationId="{6CB69682-2EC2-4B72-BF2F-F52B71FCDFF6}"/>
          </ac:cxnSpMkLst>
        </pc:cxnChg>
        <pc:cxnChg chg="del mod">
          <ac:chgData name="Feinuo Sun" userId="b3089da9-853b-4e2d-a865-699ee94db402" providerId="ADAL" clId="{E874FC23-6CEC-4036-96F4-A9DA6353A718}" dt="2023-01-22T04:22:30.738" v="385" actId="478"/>
          <ac:cxnSpMkLst>
            <pc:docMk/>
            <pc:sldMk cId="764200709" sldId="305"/>
            <ac:cxnSpMk id="5" creationId="{8C4452BF-7B97-4D62-A46B-EADB4F706857}"/>
          </ac:cxnSpMkLst>
        </pc:cxnChg>
      </pc:sldChg>
      <pc:sldChg chg="add del">
        <pc:chgData name="Feinuo Sun" userId="b3089da9-853b-4e2d-a865-699ee94db402" providerId="ADAL" clId="{E874FC23-6CEC-4036-96F4-A9DA6353A718}" dt="2023-01-23T02:53:51.740" v="1744" actId="2696"/>
        <pc:sldMkLst>
          <pc:docMk/>
          <pc:sldMk cId="2181457839" sldId="308"/>
        </pc:sldMkLst>
      </pc:sldChg>
      <pc:sldChg chg="modSp add del">
        <pc:chgData name="Feinuo Sun" userId="b3089da9-853b-4e2d-a865-699ee94db402" providerId="ADAL" clId="{E874FC23-6CEC-4036-96F4-A9DA6353A718}" dt="2023-01-25T21:02:58.825" v="1756" actId="20577"/>
        <pc:sldMkLst>
          <pc:docMk/>
          <pc:sldMk cId="3704886469" sldId="317"/>
        </pc:sldMkLst>
        <pc:spChg chg="mod">
          <ac:chgData name="Feinuo Sun" userId="b3089da9-853b-4e2d-a865-699ee94db402" providerId="ADAL" clId="{E874FC23-6CEC-4036-96F4-A9DA6353A718}" dt="2023-01-25T21:02:58.825" v="1756" actId="20577"/>
          <ac:spMkLst>
            <pc:docMk/>
            <pc:sldMk cId="3704886469" sldId="317"/>
            <ac:spMk id="4" creationId="{066B4576-B1FC-4012-BD55-21E43A461D34}"/>
          </ac:spMkLst>
        </pc:spChg>
      </pc:sldChg>
      <pc:sldChg chg="delSp modSp ord delAnim modAnim">
        <pc:chgData name="Feinuo Sun" userId="b3089da9-853b-4e2d-a865-699ee94db402" providerId="ADAL" clId="{E874FC23-6CEC-4036-96F4-A9DA6353A718}" dt="2023-01-25T21:05:28.704" v="1776"/>
        <pc:sldMkLst>
          <pc:docMk/>
          <pc:sldMk cId="1961021294" sldId="323"/>
        </pc:sldMkLst>
        <pc:spChg chg="del mod">
          <ac:chgData name="Feinuo Sun" userId="b3089da9-853b-4e2d-a865-699ee94db402" providerId="ADAL" clId="{E874FC23-6CEC-4036-96F4-A9DA6353A718}" dt="2023-01-22T04:20:38.493" v="316" actId="478"/>
          <ac:spMkLst>
            <pc:docMk/>
            <pc:sldMk cId="1961021294" sldId="323"/>
            <ac:spMk id="11" creationId="{E7E1514E-9E14-4E7A-812C-52D51202E18C}"/>
          </ac:spMkLst>
        </pc:spChg>
        <pc:spChg chg="mod">
          <ac:chgData name="Feinuo Sun" userId="b3089da9-853b-4e2d-a865-699ee94db402" providerId="ADAL" clId="{E874FC23-6CEC-4036-96F4-A9DA6353A718}" dt="2023-01-22T04:07:47.560" v="47" actId="20577"/>
          <ac:spMkLst>
            <pc:docMk/>
            <pc:sldMk cId="1961021294" sldId="323"/>
            <ac:spMk id="15" creationId="{9B8D2396-0508-4FDF-B36F-C799F1265C70}"/>
          </ac:spMkLst>
        </pc:spChg>
        <pc:spChg chg="mod">
          <ac:chgData name="Feinuo Sun" userId="b3089da9-853b-4e2d-a865-699ee94db402" providerId="ADAL" clId="{E874FC23-6CEC-4036-96F4-A9DA6353A718}" dt="2023-01-22T04:20:52.529" v="319" actId="1076"/>
          <ac:spMkLst>
            <pc:docMk/>
            <pc:sldMk cId="1961021294" sldId="323"/>
            <ac:spMk id="16" creationId="{2DF6A9A7-1ADA-48CF-B763-7CA62DAF396D}"/>
          </ac:spMkLst>
        </pc:spChg>
        <pc:spChg chg="mod">
          <ac:chgData name="Feinuo Sun" userId="b3089da9-853b-4e2d-a865-699ee94db402" providerId="ADAL" clId="{E874FC23-6CEC-4036-96F4-A9DA6353A718}" dt="2023-01-22T04:20:19.577" v="313" actId="27636"/>
          <ac:spMkLst>
            <pc:docMk/>
            <pc:sldMk cId="1961021294" sldId="323"/>
            <ac:spMk id="18" creationId="{D61738BA-3148-480D-AD38-0490F58926E9}"/>
          </ac:spMkLst>
        </pc:spChg>
        <pc:picChg chg="mod">
          <ac:chgData name="Feinuo Sun" userId="b3089da9-853b-4e2d-a865-699ee94db402" providerId="ADAL" clId="{E874FC23-6CEC-4036-96F4-A9DA6353A718}" dt="2023-01-22T04:20:48.907" v="318" actId="1076"/>
          <ac:picMkLst>
            <pc:docMk/>
            <pc:sldMk cId="1961021294" sldId="323"/>
            <ac:picMk id="17" creationId="{F06E8F5E-22FC-4397-8036-3876FD104A83}"/>
          </ac:picMkLst>
        </pc:picChg>
        <pc:cxnChg chg="mod">
          <ac:chgData name="Feinuo Sun" userId="b3089da9-853b-4e2d-a865-699ee94db402" providerId="ADAL" clId="{E874FC23-6CEC-4036-96F4-A9DA6353A718}" dt="2023-01-22T04:20:46.583" v="317" actId="14100"/>
          <ac:cxnSpMkLst>
            <pc:docMk/>
            <pc:sldMk cId="1961021294" sldId="323"/>
            <ac:cxnSpMk id="14" creationId="{82200CA1-2ED9-4DE8-B2AD-ACA69FAF0218}"/>
          </ac:cxnSpMkLst>
        </pc:cxnChg>
      </pc:sldChg>
      <pc:sldChg chg="modSp ord modAnim">
        <pc:chgData name="Feinuo Sun" userId="b3089da9-853b-4e2d-a865-699ee94db402" providerId="ADAL" clId="{E874FC23-6CEC-4036-96F4-A9DA6353A718}" dt="2023-01-25T21:03:57.028" v="1772" actId="20577"/>
        <pc:sldMkLst>
          <pc:docMk/>
          <pc:sldMk cId="1811425365" sldId="326"/>
        </pc:sldMkLst>
        <pc:spChg chg="mod">
          <ac:chgData name="Feinuo Sun" userId="b3089da9-853b-4e2d-a865-699ee94db402" providerId="ADAL" clId="{E874FC23-6CEC-4036-96F4-A9DA6353A718}" dt="2023-01-25T21:03:51.198" v="1770" actId="20577"/>
          <ac:spMkLst>
            <pc:docMk/>
            <pc:sldMk cId="1811425365" sldId="326"/>
            <ac:spMk id="13" creationId="{1BFE1FE4-F91B-43AD-A7DB-4C8B7F99B6BE}"/>
          </ac:spMkLst>
        </pc:spChg>
      </pc:sldChg>
      <pc:sldChg chg="modAnim">
        <pc:chgData name="Feinuo Sun" userId="b3089da9-853b-4e2d-a865-699ee94db402" providerId="ADAL" clId="{E874FC23-6CEC-4036-96F4-A9DA6353A718}" dt="2023-01-25T21:02:15.283" v="1754"/>
        <pc:sldMkLst>
          <pc:docMk/>
          <pc:sldMk cId="1192771232" sldId="327"/>
        </pc:sldMkLst>
      </pc:sldChg>
      <pc:sldChg chg="modAnim">
        <pc:chgData name="Feinuo Sun" userId="b3089da9-853b-4e2d-a865-699ee94db402" providerId="ADAL" clId="{E874FC23-6CEC-4036-96F4-A9DA6353A718}" dt="2023-01-25T21:10:56.715" v="1795"/>
        <pc:sldMkLst>
          <pc:docMk/>
          <pc:sldMk cId="4197803638" sldId="328"/>
        </pc:sldMkLst>
      </pc:sldChg>
      <pc:sldChg chg="addSp delSp modSp delAnim modAnim">
        <pc:chgData name="Feinuo Sun" userId="b3089da9-853b-4e2d-a865-699ee94db402" providerId="ADAL" clId="{E874FC23-6CEC-4036-96F4-A9DA6353A718}" dt="2023-01-25T21:06:45.773" v="1779"/>
        <pc:sldMkLst>
          <pc:docMk/>
          <pc:sldMk cId="2098875755" sldId="329"/>
        </pc:sldMkLst>
        <pc:spChg chg="mod">
          <ac:chgData name="Feinuo Sun" userId="b3089da9-853b-4e2d-a865-699ee94db402" providerId="ADAL" clId="{E874FC23-6CEC-4036-96F4-A9DA6353A718}" dt="2023-01-22T04:41:24.154" v="806" actId="20577"/>
          <ac:spMkLst>
            <pc:docMk/>
            <pc:sldMk cId="2098875755" sldId="329"/>
            <ac:spMk id="3" creationId="{A4512F41-C41C-4746-9D6F-176882A2EC39}"/>
          </ac:spMkLst>
        </pc:spChg>
        <pc:spChg chg="del">
          <ac:chgData name="Feinuo Sun" userId="b3089da9-853b-4e2d-a865-699ee94db402" providerId="ADAL" clId="{E874FC23-6CEC-4036-96F4-A9DA6353A718}" dt="2023-01-22T04:41:32.056" v="810" actId="478"/>
          <ac:spMkLst>
            <pc:docMk/>
            <pc:sldMk cId="2098875755" sldId="329"/>
            <ac:spMk id="7" creationId="{EF0463B1-FE81-49CD-8683-797447E18265}"/>
          </ac:spMkLst>
        </pc:spChg>
        <pc:spChg chg="add mod">
          <ac:chgData name="Feinuo Sun" userId="b3089da9-853b-4e2d-a865-699ee94db402" providerId="ADAL" clId="{E874FC23-6CEC-4036-96F4-A9DA6353A718}" dt="2023-01-22T04:41:48.355" v="813" actId="1076"/>
          <ac:spMkLst>
            <pc:docMk/>
            <pc:sldMk cId="2098875755" sldId="329"/>
            <ac:spMk id="8" creationId="{F9068991-FD1E-4854-9BC0-36E28198C95B}"/>
          </ac:spMkLst>
        </pc:spChg>
        <pc:spChg chg="add mod">
          <ac:chgData name="Feinuo Sun" userId="b3089da9-853b-4e2d-a865-699ee94db402" providerId="ADAL" clId="{E874FC23-6CEC-4036-96F4-A9DA6353A718}" dt="2023-01-22T04:41:48.355" v="813" actId="1076"/>
          <ac:spMkLst>
            <pc:docMk/>
            <pc:sldMk cId="2098875755" sldId="329"/>
            <ac:spMk id="9" creationId="{7C6E2678-1358-4898-AC55-D4ED92829651}"/>
          </ac:spMkLst>
        </pc:spChg>
        <pc:spChg chg="del">
          <ac:chgData name="Feinuo Sun" userId="b3089da9-853b-4e2d-a865-699ee94db402" providerId="ADAL" clId="{E874FC23-6CEC-4036-96F4-A9DA6353A718}" dt="2023-01-22T04:41:27.130" v="807" actId="478"/>
          <ac:spMkLst>
            <pc:docMk/>
            <pc:sldMk cId="2098875755" sldId="329"/>
            <ac:spMk id="11" creationId="{050B5EE4-8EE6-44F8-9887-7855787AC1A8}"/>
          </ac:spMkLst>
        </pc:spChg>
        <pc:spChg chg="del">
          <ac:chgData name="Feinuo Sun" userId="b3089da9-853b-4e2d-a865-699ee94db402" providerId="ADAL" clId="{E874FC23-6CEC-4036-96F4-A9DA6353A718}" dt="2023-01-22T04:41:31.007" v="809" actId="478"/>
          <ac:spMkLst>
            <pc:docMk/>
            <pc:sldMk cId="2098875755" sldId="329"/>
            <ac:spMk id="12" creationId="{582E8C69-59D0-4502-936B-5647EEED5B3D}"/>
          </ac:spMkLst>
        </pc:spChg>
        <pc:spChg chg="add mod">
          <ac:chgData name="Feinuo Sun" userId="b3089da9-853b-4e2d-a865-699ee94db402" providerId="ADAL" clId="{E874FC23-6CEC-4036-96F4-A9DA6353A718}" dt="2023-01-22T04:41:48.355" v="813" actId="1076"/>
          <ac:spMkLst>
            <pc:docMk/>
            <pc:sldMk cId="2098875755" sldId="329"/>
            <ac:spMk id="13" creationId="{B17631FD-30D2-4F53-90B3-CC650B49F856}"/>
          </ac:spMkLst>
        </pc:spChg>
        <pc:spChg chg="add mod">
          <ac:chgData name="Feinuo Sun" userId="b3089da9-853b-4e2d-a865-699ee94db402" providerId="ADAL" clId="{E874FC23-6CEC-4036-96F4-A9DA6353A718}" dt="2023-01-22T04:41:48.355" v="813" actId="1076"/>
          <ac:spMkLst>
            <pc:docMk/>
            <pc:sldMk cId="2098875755" sldId="329"/>
            <ac:spMk id="14" creationId="{F3F607C4-4405-4E53-92D4-D6E11B4FABAC}"/>
          </ac:spMkLst>
        </pc:spChg>
        <pc:spChg chg="add mod">
          <ac:chgData name="Feinuo Sun" userId="b3089da9-853b-4e2d-a865-699ee94db402" providerId="ADAL" clId="{E874FC23-6CEC-4036-96F4-A9DA6353A718}" dt="2023-01-22T04:41:48.355" v="813" actId="1076"/>
          <ac:spMkLst>
            <pc:docMk/>
            <pc:sldMk cId="2098875755" sldId="329"/>
            <ac:spMk id="15" creationId="{E9A99AA4-6603-4E38-A8D7-4199D7F861AB}"/>
          </ac:spMkLst>
        </pc:spChg>
        <pc:spChg chg="add mod">
          <ac:chgData name="Feinuo Sun" userId="b3089da9-853b-4e2d-a865-699ee94db402" providerId="ADAL" clId="{E874FC23-6CEC-4036-96F4-A9DA6353A718}" dt="2023-01-22T04:41:48.355" v="813" actId="1076"/>
          <ac:spMkLst>
            <pc:docMk/>
            <pc:sldMk cId="2098875755" sldId="329"/>
            <ac:spMk id="16" creationId="{9168BE02-A6B4-4550-8B6E-07BAF1B63981}"/>
          </ac:spMkLst>
        </pc:spChg>
        <pc:picChg chg="del">
          <ac:chgData name="Feinuo Sun" userId="b3089da9-853b-4e2d-a865-699ee94db402" providerId="ADAL" clId="{E874FC23-6CEC-4036-96F4-A9DA6353A718}" dt="2023-01-22T04:41:28.328" v="808" actId="478"/>
          <ac:picMkLst>
            <pc:docMk/>
            <pc:sldMk cId="2098875755" sldId="329"/>
            <ac:picMk id="10" creationId="{7DD8862B-C803-4565-B203-066B457661F9}"/>
          </ac:picMkLst>
        </pc:picChg>
      </pc:sldChg>
      <pc:sldChg chg="ord">
        <pc:chgData name="Feinuo Sun" userId="b3089da9-853b-4e2d-a865-699ee94db402" providerId="ADAL" clId="{E874FC23-6CEC-4036-96F4-A9DA6353A718}" dt="2023-01-22T04:43:22.752" v="818"/>
        <pc:sldMkLst>
          <pc:docMk/>
          <pc:sldMk cId="2222937506" sldId="334"/>
        </pc:sldMkLst>
      </pc:sldChg>
      <pc:sldChg chg="ord">
        <pc:chgData name="Feinuo Sun" userId="b3089da9-853b-4e2d-a865-699ee94db402" providerId="ADAL" clId="{E874FC23-6CEC-4036-96F4-A9DA6353A718}" dt="2023-01-22T04:17:48.120" v="223"/>
        <pc:sldMkLst>
          <pc:docMk/>
          <pc:sldMk cId="3544512874" sldId="335"/>
        </pc:sldMkLst>
      </pc:sldChg>
      <pc:sldChg chg="modSp">
        <pc:chgData name="Feinuo Sun" userId="b3089da9-853b-4e2d-a865-699ee94db402" providerId="ADAL" clId="{E874FC23-6CEC-4036-96F4-A9DA6353A718}" dt="2023-01-23T02:54:10.234" v="1748" actId="20577"/>
        <pc:sldMkLst>
          <pc:docMk/>
          <pc:sldMk cId="1608518063" sldId="337"/>
        </pc:sldMkLst>
        <pc:spChg chg="mod">
          <ac:chgData name="Feinuo Sun" userId="b3089da9-853b-4e2d-a865-699ee94db402" providerId="ADAL" clId="{E874FC23-6CEC-4036-96F4-A9DA6353A718}" dt="2023-01-23T02:54:10.234" v="1748" actId="20577"/>
          <ac:spMkLst>
            <pc:docMk/>
            <pc:sldMk cId="1608518063" sldId="337"/>
            <ac:spMk id="3" creationId="{15C15684-E454-4EEB-BC6C-4FB9FD3DC838}"/>
          </ac:spMkLst>
        </pc:spChg>
      </pc:sldChg>
      <pc:sldChg chg="modAnim">
        <pc:chgData name="Feinuo Sun" userId="b3089da9-853b-4e2d-a865-699ee94db402" providerId="ADAL" clId="{E874FC23-6CEC-4036-96F4-A9DA6353A718}" dt="2023-01-25T21:07:25.574" v="1781"/>
        <pc:sldMkLst>
          <pc:docMk/>
          <pc:sldMk cId="1083929603" sldId="348"/>
        </pc:sldMkLst>
      </pc:sldChg>
      <pc:sldChg chg="delSp modSp add delAnim">
        <pc:chgData name="Feinuo Sun" userId="b3089da9-853b-4e2d-a865-699ee94db402" providerId="ADAL" clId="{E874FC23-6CEC-4036-96F4-A9DA6353A718}" dt="2023-01-22T04:37:15.431" v="790" actId="1076"/>
        <pc:sldMkLst>
          <pc:docMk/>
          <pc:sldMk cId="671742699" sldId="349"/>
        </pc:sldMkLst>
        <pc:spChg chg="mod">
          <ac:chgData name="Feinuo Sun" userId="b3089da9-853b-4e2d-a865-699ee94db402" providerId="ADAL" clId="{E874FC23-6CEC-4036-96F4-A9DA6353A718}" dt="2023-01-22T04:37:13.725" v="789" actId="1076"/>
          <ac:spMkLst>
            <pc:docMk/>
            <pc:sldMk cId="671742699" sldId="349"/>
            <ac:spMk id="11" creationId="{E7E1514E-9E14-4E7A-812C-52D51202E18C}"/>
          </ac:spMkLst>
        </pc:spChg>
        <pc:spChg chg="del">
          <ac:chgData name="Feinuo Sun" userId="b3089da9-853b-4e2d-a865-699ee94db402" providerId="ADAL" clId="{E874FC23-6CEC-4036-96F4-A9DA6353A718}" dt="2023-01-22T04:36:50.503" v="779" actId="478"/>
          <ac:spMkLst>
            <pc:docMk/>
            <pc:sldMk cId="671742699" sldId="349"/>
            <ac:spMk id="15" creationId="{9B8D2396-0508-4FDF-B36F-C799F1265C70}"/>
          </ac:spMkLst>
        </pc:spChg>
        <pc:spChg chg="del">
          <ac:chgData name="Feinuo Sun" userId="b3089da9-853b-4e2d-a865-699ee94db402" providerId="ADAL" clId="{E874FC23-6CEC-4036-96F4-A9DA6353A718}" dt="2023-01-22T04:36:24.162" v="728" actId="478"/>
          <ac:spMkLst>
            <pc:docMk/>
            <pc:sldMk cId="671742699" sldId="349"/>
            <ac:spMk id="16" creationId="{2DF6A9A7-1ADA-48CF-B763-7CA62DAF396D}"/>
          </ac:spMkLst>
        </pc:spChg>
        <pc:spChg chg="del mod">
          <ac:chgData name="Feinuo Sun" userId="b3089da9-853b-4e2d-a865-699ee94db402" providerId="ADAL" clId="{E874FC23-6CEC-4036-96F4-A9DA6353A718}" dt="2023-01-22T04:36:47.024" v="777" actId="478"/>
          <ac:spMkLst>
            <pc:docMk/>
            <pc:sldMk cId="671742699" sldId="349"/>
            <ac:spMk id="18" creationId="{D61738BA-3148-480D-AD38-0490F58926E9}"/>
          </ac:spMkLst>
        </pc:spChg>
        <pc:spChg chg="del">
          <ac:chgData name="Feinuo Sun" userId="b3089da9-853b-4e2d-a865-699ee94db402" providerId="ADAL" clId="{E874FC23-6CEC-4036-96F4-A9DA6353A718}" dt="2023-01-22T04:36:18.843" v="726" actId="478"/>
          <ac:spMkLst>
            <pc:docMk/>
            <pc:sldMk cId="671742699" sldId="349"/>
            <ac:spMk id="19" creationId="{87F95423-5701-4896-9BA3-C1BC03A3A2D0}"/>
          </ac:spMkLst>
        </pc:spChg>
        <pc:graphicFrameChg chg="del mod">
          <ac:chgData name="Feinuo Sun" userId="b3089da9-853b-4e2d-a865-699ee94db402" providerId="ADAL" clId="{E874FC23-6CEC-4036-96F4-A9DA6353A718}" dt="2023-01-22T04:36:12.075" v="725" actId="478"/>
          <ac:graphicFrameMkLst>
            <pc:docMk/>
            <pc:sldMk cId="671742699" sldId="349"/>
            <ac:graphicFrameMk id="2" creationId="{C389EB61-C6F7-49F7-BADF-9EF772C947B6}"/>
          </ac:graphicFrameMkLst>
        </pc:graphicFrameChg>
        <pc:picChg chg="del">
          <ac:chgData name="Feinuo Sun" userId="b3089da9-853b-4e2d-a865-699ee94db402" providerId="ADAL" clId="{E874FC23-6CEC-4036-96F4-A9DA6353A718}" dt="2023-01-22T04:36:18.843" v="726" actId="478"/>
          <ac:picMkLst>
            <pc:docMk/>
            <pc:sldMk cId="671742699" sldId="349"/>
            <ac:picMk id="3" creationId="{A98A8CC6-2762-4875-AC7A-8FD16C53679A}"/>
          </ac:picMkLst>
        </pc:picChg>
        <pc:picChg chg="del">
          <ac:chgData name="Feinuo Sun" userId="b3089da9-853b-4e2d-a865-699ee94db402" providerId="ADAL" clId="{E874FC23-6CEC-4036-96F4-A9DA6353A718}" dt="2023-01-22T04:36:18.843" v="726" actId="478"/>
          <ac:picMkLst>
            <pc:docMk/>
            <pc:sldMk cId="671742699" sldId="349"/>
            <ac:picMk id="4" creationId="{B114A786-C04B-4DAB-8C2A-884C163D3179}"/>
          </ac:picMkLst>
        </pc:picChg>
        <pc:picChg chg="del">
          <ac:chgData name="Feinuo Sun" userId="b3089da9-853b-4e2d-a865-699ee94db402" providerId="ADAL" clId="{E874FC23-6CEC-4036-96F4-A9DA6353A718}" dt="2023-01-22T04:36:18.843" v="726" actId="478"/>
          <ac:picMkLst>
            <pc:docMk/>
            <pc:sldMk cId="671742699" sldId="349"/>
            <ac:picMk id="5" creationId="{E7FFE7F3-3A85-471B-BFF6-64B9FB54B862}"/>
          </ac:picMkLst>
        </pc:picChg>
        <pc:picChg chg="del">
          <ac:chgData name="Feinuo Sun" userId="b3089da9-853b-4e2d-a865-699ee94db402" providerId="ADAL" clId="{E874FC23-6CEC-4036-96F4-A9DA6353A718}" dt="2023-01-22T04:36:18.843" v="726" actId="478"/>
          <ac:picMkLst>
            <pc:docMk/>
            <pc:sldMk cId="671742699" sldId="349"/>
            <ac:picMk id="6" creationId="{9DBF6EB8-8BA3-431F-B60E-14D8DD39BD54}"/>
          </ac:picMkLst>
        </pc:picChg>
        <pc:picChg chg="del">
          <ac:chgData name="Feinuo Sun" userId="b3089da9-853b-4e2d-a865-699ee94db402" providerId="ADAL" clId="{E874FC23-6CEC-4036-96F4-A9DA6353A718}" dt="2023-01-22T04:36:18.843" v="726" actId="478"/>
          <ac:picMkLst>
            <pc:docMk/>
            <pc:sldMk cId="671742699" sldId="349"/>
            <ac:picMk id="7" creationId="{136BB93D-0A8F-4D23-83C5-B6D2E1F6C93B}"/>
          </ac:picMkLst>
        </pc:picChg>
        <pc:picChg chg="del">
          <ac:chgData name="Feinuo Sun" userId="b3089da9-853b-4e2d-a865-699ee94db402" providerId="ADAL" clId="{E874FC23-6CEC-4036-96F4-A9DA6353A718}" dt="2023-01-22T04:36:18.843" v="726" actId="478"/>
          <ac:picMkLst>
            <pc:docMk/>
            <pc:sldMk cId="671742699" sldId="349"/>
            <ac:picMk id="8" creationId="{54E487F0-CA63-488A-947E-06B51A88976D}"/>
          </ac:picMkLst>
        </pc:picChg>
        <pc:picChg chg="mod">
          <ac:chgData name="Feinuo Sun" userId="b3089da9-853b-4e2d-a865-699ee94db402" providerId="ADAL" clId="{E874FC23-6CEC-4036-96F4-A9DA6353A718}" dt="2023-01-22T04:37:15.431" v="790" actId="1076"/>
          <ac:picMkLst>
            <pc:docMk/>
            <pc:sldMk cId="671742699" sldId="349"/>
            <ac:picMk id="17" creationId="{F06E8F5E-22FC-4397-8036-3876FD104A83}"/>
          </ac:picMkLst>
        </pc:picChg>
        <pc:cxnChg chg="del">
          <ac:chgData name="Feinuo Sun" userId="b3089da9-853b-4e2d-a865-699ee94db402" providerId="ADAL" clId="{E874FC23-6CEC-4036-96F4-A9DA6353A718}" dt="2023-01-22T04:36:48.826" v="778" actId="478"/>
          <ac:cxnSpMkLst>
            <pc:docMk/>
            <pc:sldMk cId="671742699" sldId="349"/>
            <ac:cxnSpMk id="10" creationId="{52CE3A37-F700-42F7-809D-3D08201834E2}"/>
          </ac:cxnSpMkLst>
        </pc:cxnChg>
        <pc:cxnChg chg="del">
          <ac:chgData name="Feinuo Sun" userId="b3089da9-853b-4e2d-a865-699ee94db402" providerId="ADAL" clId="{E874FC23-6CEC-4036-96F4-A9DA6353A718}" dt="2023-01-22T04:36:21.777" v="727" actId="478"/>
          <ac:cxnSpMkLst>
            <pc:docMk/>
            <pc:sldMk cId="671742699" sldId="349"/>
            <ac:cxnSpMk id="14" creationId="{82200CA1-2ED9-4DE8-B2AD-ACA69FAF0218}"/>
          </ac:cxnSpMkLst>
        </pc:cxnChg>
      </pc:sldChg>
      <pc:sldChg chg="modSp add modAnim">
        <pc:chgData name="Feinuo Sun" userId="b3089da9-853b-4e2d-a865-699ee94db402" providerId="ADAL" clId="{E874FC23-6CEC-4036-96F4-A9DA6353A718}" dt="2023-01-23T02:21:45.538" v="1735" actId="20577"/>
        <pc:sldMkLst>
          <pc:docMk/>
          <pc:sldMk cId="2902246441" sldId="350"/>
        </pc:sldMkLst>
        <pc:spChg chg="mod">
          <ac:chgData name="Feinuo Sun" userId="b3089da9-853b-4e2d-a865-699ee94db402" providerId="ADAL" clId="{E874FC23-6CEC-4036-96F4-A9DA6353A718}" dt="2023-01-23T01:42:34.727" v="1226" actId="20577"/>
          <ac:spMkLst>
            <pc:docMk/>
            <pc:sldMk cId="2902246441" sldId="350"/>
            <ac:spMk id="2" creationId="{8FDACF41-1EEE-4577-9DA3-8C9EF015639F}"/>
          </ac:spMkLst>
        </pc:spChg>
        <pc:spChg chg="mod">
          <ac:chgData name="Feinuo Sun" userId="b3089da9-853b-4e2d-a865-699ee94db402" providerId="ADAL" clId="{E874FC23-6CEC-4036-96F4-A9DA6353A718}" dt="2023-01-23T02:21:45.538" v="1735" actId="20577"/>
          <ac:spMkLst>
            <pc:docMk/>
            <pc:sldMk cId="2902246441" sldId="350"/>
            <ac:spMk id="3" creationId="{22CBA5CB-4B58-4AAF-84E5-AF64BFF88AE0}"/>
          </ac:spMkLst>
        </pc:spChg>
      </pc:sldChg>
      <pc:sldChg chg="modAnim">
        <pc:chgData name="Feinuo Sun" userId="b3089da9-853b-4e2d-a865-699ee94db402" providerId="ADAL" clId="{E874FC23-6CEC-4036-96F4-A9DA6353A718}" dt="2023-01-25T21:10:14.478" v="1790"/>
        <pc:sldMkLst>
          <pc:docMk/>
          <pc:sldMk cId="3069894261" sldId="353"/>
        </pc:sldMkLst>
      </pc:sldChg>
      <pc:sldChg chg="modAnim">
        <pc:chgData name="Feinuo Sun" userId="b3089da9-853b-4e2d-a865-699ee94db402" providerId="ADAL" clId="{E874FC23-6CEC-4036-96F4-A9DA6353A718}" dt="2023-01-25T21:11:55.868" v="1803"/>
        <pc:sldMkLst>
          <pc:docMk/>
          <pc:sldMk cId="1861027003" sldId="355"/>
        </pc:sldMkLst>
      </pc:sldChg>
      <pc:sldChg chg="modAnim">
        <pc:chgData name="Feinuo Sun" userId="b3089da9-853b-4e2d-a865-699ee94db402" providerId="ADAL" clId="{E874FC23-6CEC-4036-96F4-A9DA6353A718}" dt="2023-01-25T21:10:26.009" v="1791"/>
        <pc:sldMkLst>
          <pc:docMk/>
          <pc:sldMk cId="1002359799" sldId="356"/>
        </pc:sldMkLst>
      </pc:sldChg>
      <pc:sldChg chg="modSp">
        <pc:chgData name="Feinuo Sun" userId="b3089da9-853b-4e2d-a865-699ee94db402" providerId="ADAL" clId="{E874FC23-6CEC-4036-96F4-A9DA6353A718}" dt="2023-01-25T21:11:16.554" v="1799" actId="1076"/>
        <pc:sldMkLst>
          <pc:docMk/>
          <pc:sldMk cId="1460539486" sldId="359"/>
        </pc:sldMkLst>
        <pc:spChg chg="mod">
          <ac:chgData name="Feinuo Sun" userId="b3089da9-853b-4e2d-a865-699ee94db402" providerId="ADAL" clId="{E874FC23-6CEC-4036-96F4-A9DA6353A718}" dt="2023-01-25T21:11:16.554" v="1799" actId="1076"/>
          <ac:spMkLst>
            <pc:docMk/>
            <pc:sldMk cId="1460539486" sldId="359"/>
            <ac:spMk id="5" creationId="{1257793E-6F1B-4324-9678-C96B701BA745}"/>
          </ac:spMkLst>
        </pc:spChg>
      </pc:sldChg>
      <pc:sldChg chg="modSp">
        <pc:chgData name="Feinuo Sun" userId="b3089da9-853b-4e2d-a865-699ee94db402" providerId="ADAL" clId="{E874FC23-6CEC-4036-96F4-A9DA6353A718}" dt="2023-01-25T21:12:57.291" v="1805" actId="1076"/>
        <pc:sldMkLst>
          <pc:docMk/>
          <pc:sldMk cId="1045846435" sldId="361"/>
        </pc:sldMkLst>
        <pc:spChg chg="mod">
          <ac:chgData name="Feinuo Sun" userId="b3089da9-853b-4e2d-a865-699ee94db402" providerId="ADAL" clId="{E874FC23-6CEC-4036-96F4-A9DA6353A718}" dt="2023-01-25T21:12:57.291" v="1805" actId="1076"/>
          <ac:spMkLst>
            <pc:docMk/>
            <pc:sldMk cId="1045846435" sldId="361"/>
            <ac:spMk id="11" creationId="{0E2DCA48-A0F2-4ECD-B8B5-90FD16874DE6}"/>
          </ac:spMkLst>
        </pc:spChg>
      </pc:sldChg>
      <pc:sldChg chg="modSp">
        <pc:chgData name="Feinuo Sun" userId="b3089da9-853b-4e2d-a865-699ee94db402" providerId="ADAL" clId="{E874FC23-6CEC-4036-96F4-A9DA6353A718}" dt="2023-01-25T21:13:05.641" v="1806" actId="1076"/>
        <pc:sldMkLst>
          <pc:docMk/>
          <pc:sldMk cId="2952967925" sldId="362"/>
        </pc:sldMkLst>
        <pc:spChg chg="mod">
          <ac:chgData name="Feinuo Sun" userId="b3089da9-853b-4e2d-a865-699ee94db402" providerId="ADAL" clId="{E874FC23-6CEC-4036-96F4-A9DA6353A718}" dt="2023-01-25T21:13:05.641" v="1806" actId="1076"/>
          <ac:spMkLst>
            <pc:docMk/>
            <pc:sldMk cId="2952967925" sldId="362"/>
            <ac:spMk id="11" creationId="{0E2DCA48-A0F2-4ECD-B8B5-90FD16874DE6}"/>
          </ac:spMkLst>
        </pc:spChg>
      </pc:sldChg>
      <pc:sldChg chg="modSp">
        <pc:chgData name="Feinuo Sun" userId="b3089da9-853b-4e2d-a865-699ee94db402" providerId="ADAL" clId="{E874FC23-6CEC-4036-96F4-A9DA6353A718}" dt="2023-01-25T21:14:11.955" v="1828" actId="20577"/>
        <pc:sldMkLst>
          <pc:docMk/>
          <pc:sldMk cId="2867555415" sldId="365"/>
        </pc:sldMkLst>
        <pc:spChg chg="mod">
          <ac:chgData name="Feinuo Sun" userId="b3089da9-853b-4e2d-a865-699ee94db402" providerId="ADAL" clId="{E874FC23-6CEC-4036-96F4-A9DA6353A718}" dt="2023-01-25T21:14:11.955" v="1828" actId="20577"/>
          <ac:spMkLst>
            <pc:docMk/>
            <pc:sldMk cId="2867555415" sldId="365"/>
            <ac:spMk id="3" creationId="{3FD595E6-AB6D-4FA8-A4E2-0C0B81F91A04}"/>
          </ac:spMkLst>
        </pc:spChg>
      </pc:sldChg>
    </pc:docChg>
  </pc:docChgLst>
  <pc:docChgLst>
    <pc:chgData name="Feinuo Sun" userId="b3089da9-853b-4e2d-a865-699ee94db402" providerId="ADAL" clId="{58859D4F-8CFD-4776-A3A0-A54327C0B7CC}"/>
    <pc:docChg chg="undo custSel addSld delSld modSld sldOrd">
      <pc:chgData name="Feinuo Sun" userId="b3089da9-853b-4e2d-a865-699ee94db402" providerId="ADAL" clId="{58859D4F-8CFD-4776-A3A0-A54327C0B7CC}" dt="2023-01-25T00:32:15.612" v="9300" actId="20577"/>
      <pc:docMkLst>
        <pc:docMk/>
      </pc:docMkLst>
      <pc:sldChg chg="addSp delSp modSp add ord modAnim">
        <pc:chgData name="Feinuo Sun" userId="b3089da9-853b-4e2d-a865-699ee94db402" providerId="ADAL" clId="{58859D4F-8CFD-4776-A3A0-A54327C0B7CC}" dt="2023-01-23T19:44:22.998" v="4303"/>
        <pc:sldMkLst>
          <pc:docMk/>
          <pc:sldMk cId="1692890542" sldId="257"/>
        </pc:sldMkLst>
        <pc:spChg chg="del">
          <ac:chgData name="Feinuo Sun" userId="b3089da9-853b-4e2d-a865-699ee94db402" providerId="ADAL" clId="{58859D4F-8CFD-4776-A3A0-A54327C0B7CC}" dt="2023-01-22T18:30:23.196" v="921" actId="478"/>
          <ac:spMkLst>
            <pc:docMk/>
            <pc:sldMk cId="1692890542" sldId="257"/>
            <ac:spMk id="2" creationId="{53556CAD-B183-49BD-8059-ADBE8BF29EA2}"/>
          </ac:spMkLst>
        </pc:spChg>
        <pc:spChg chg="del">
          <ac:chgData name="Feinuo Sun" userId="b3089da9-853b-4e2d-a865-699ee94db402" providerId="ADAL" clId="{58859D4F-8CFD-4776-A3A0-A54327C0B7CC}" dt="2023-01-22T18:31:13.328" v="966" actId="478"/>
          <ac:spMkLst>
            <pc:docMk/>
            <pc:sldMk cId="1692890542" sldId="257"/>
            <ac:spMk id="4" creationId="{CF8BE4CF-6A62-498D-AC2B-1E67CDA73F19}"/>
          </ac:spMkLst>
        </pc:spChg>
        <pc:spChg chg="del mod">
          <ac:chgData name="Feinuo Sun" userId="b3089da9-853b-4e2d-a865-699ee94db402" providerId="ADAL" clId="{58859D4F-8CFD-4776-A3A0-A54327C0B7CC}" dt="2023-01-22T18:30:21.747" v="920" actId="478"/>
          <ac:spMkLst>
            <pc:docMk/>
            <pc:sldMk cId="1692890542" sldId="257"/>
            <ac:spMk id="5" creationId="{6D3A0DCA-1BA4-4399-AB38-BA23E3E73E93}"/>
          </ac:spMkLst>
        </pc:spChg>
        <pc:spChg chg="del mod">
          <ac:chgData name="Feinuo Sun" userId="b3089da9-853b-4e2d-a865-699ee94db402" providerId="ADAL" clId="{58859D4F-8CFD-4776-A3A0-A54327C0B7CC}" dt="2023-01-22T18:30:30.912" v="925" actId="478"/>
          <ac:spMkLst>
            <pc:docMk/>
            <pc:sldMk cId="1692890542" sldId="257"/>
            <ac:spMk id="6" creationId="{FDC03CE9-420A-48D7-ADAE-FE89A527A123}"/>
          </ac:spMkLst>
        </pc:spChg>
        <pc:spChg chg="mod">
          <ac:chgData name="Feinuo Sun" userId="b3089da9-853b-4e2d-a865-699ee94db402" providerId="ADAL" clId="{58859D4F-8CFD-4776-A3A0-A54327C0B7CC}" dt="2023-01-23T19:29:32.343" v="4284" actId="20577"/>
          <ac:spMkLst>
            <pc:docMk/>
            <pc:sldMk cId="1692890542" sldId="257"/>
            <ac:spMk id="7" creationId="{9C6C14F9-DF60-47DB-89CD-F100CE1F579A}"/>
          </ac:spMkLst>
        </pc:spChg>
        <pc:spChg chg="mod">
          <ac:chgData name="Feinuo Sun" userId="b3089da9-853b-4e2d-a865-699ee94db402" providerId="ADAL" clId="{58859D4F-8CFD-4776-A3A0-A54327C0B7CC}" dt="2023-01-22T19:09:46.944" v="1308" actId="113"/>
          <ac:spMkLst>
            <pc:docMk/>
            <pc:sldMk cId="1692890542" sldId="257"/>
            <ac:spMk id="8" creationId="{0B860CB1-A420-44FD-8A9F-0D60B000E1D3}"/>
          </ac:spMkLst>
        </pc:spChg>
        <pc:spChg chg="add del mod">
          <ac:chgData name="Feinuo Sun" userId="b3089da9-853b-4e2d-a865-699ee94db402" providerId="ADAL" clId="{58859D4F-8CFD-4776-A3A0-A54327C0B7CC}" dt="2023-01-22T18:30:25.870" v="922" actId="478"/>
          <ac:spMkLst>
            <pc:docMk/>
            <pc:sldMk cId="1692890542" sldId="257"/>
            <ac:spMk id="9" creationId="{DC0BEF18-5D30-42A1-8E2D-C6A7D6C95E85}"/>
          </ac:spMkLst>
        </pc:spChg>
        <pc:spChg chg="add del mod">
          <ac:chgData name="Feinuo Sun" userId="b3089da9-853b-4e2d-a865-699ee94db402" providerId="ADAL" clId="{58859D4F-8CFD-4776-A3A0-A54327C0B7CC}" dt="2023-01-22T18:30:27.427" v="923" actId="478"/>
          <ac:spMkLst>
            <pc:docMk/>
            <pc:sldMk cId="1692890542" sldId="257"/>
            <ac:spMk id="11" creationId="{C763F5A9-B895-4C3C-AB9F-28477C124688}"/>
          </ac:spMkLst>
        </pc:spChg>
        <pc:spChg chg="add mod">
          <ac:chgData name="Feinuo Sun" userId="b3089da9-853b-4e2d-a865-699ee94db402" providerId="ADAL" clId="{58859D4F-8CFD-4776-A3A0-A54327C0B7CC}" dt="2023-01-23T19:29:23.154" v="4256" actId="20577"/>
          <ac:spMkLst>
            <pc:docMk/>
            <pc:sldMk cId="1692890542" sldId="257"/>
            <ac:spMk id="13" creationId="{C64A271B-2E5C-49B5-B59F-C0D5760C8CE3}"/>
          </ac:spMkLst>
        </pc:spChg>
        <pc:spChg chg="add mod">
          <ac:chgData name="Feinuo Sun" userId="b3089da9-853b-4e2d-a865-699ee94db402" providerId="ADAL" clId="{58859D4F-8CFD-4776-A3A0-A54327C0B7CC}" dt="2023-01-22T19:12:04.759" v="1317" actId="11"/>
          <ac:spMkLst>
            <pc:docMk/>
            <pc:sldMk cId="1692890542" sldId="257"/>
            <ac:spMk id="14" creationId="{F6D69796-D6A6-43F0-B629-8A61C63329D6}"/>
          </ac:spMkLst>
        </pc:spChg>
        <pc:spChg chg="add mod">
          <ac:chgData name="Feinuo Sun" userId="b3089da9-853b-4e2d-a865-699ee94db402" providerId="ADAL" clId="{58859D4F-8CFD-4776-A3A0-A54327C0B7CC}" dt="2023-01-22T19:14:33.189" v="1331" actId="1076"/>
          <ac:spMkLst>
            <pc:docMk/>
            <pc:sldMk cId="1692890542" sldId="257"/>
            <ac:spMk id="15" creationId="{BD89BD89-86B5-47F7-BFC4-1E36CCD3B77D}"/>
          </ac:spMkLst>
        </pc:spChg>
        <pc:spChg chg="add mod">
          <ac:chgData name="Feinuo Sun" userId="b3089da9-853b-4e2d-a865-699ee94db402" providerId="ADAL" clId="{58859D4F-8CFD-4776-A3A0-A54327C0B7CC}" dt="2023-01-23T19:30:06.448" v="4297" actId="1076"/>
          <ac:spMkLst>
            <pc:docMk/>
            <pc:sldMk cId="1692890542" sldId="257"/>
            <ac:spMk id="19" creationId="{00209673-E217-436B-9F9D-4D41F289C5E9}"/>
          </ac:spMkLst>
        </pc:spChg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1692890542" sldId="257"/>
            <ac:spMk id="20" creationId="{2D57C991-4911-4CF7-850A-92FEB67BD29C}"/>
          </ac:spMkLst>
        </pc:spChg>
        <pc:picChg chg="add del">
          <ac:chgData name="Feinuo Sun" userId="b3089da9-853b-4e2d-a865-699ee94db402" providerId="ADAL" clId="{58859D4F-8CFD-4776-A3A0-A54327C0B7CC}" dt="2023-01-22T18:34:54.802" v="1023"/>
          <ac:picMkLst>
            <pc:docMk/>
            <pc:sldMk cId="1692890542" sldId="257"/>
            <ac:picMk id="12" creationId="{09764F7F-A818-4658-B5B8-91CB390D06D1}"/>
          </ac:picMkLst>
        </pc:picChg>
        <pc:cxnChg chg="add mod">
          <ac:chgData name="Feinuo Sun" userId="b3089da9-853b-4e2d-a865-699ee94db402" providerId="ADAL" clId="{58859D4F-8CFD-4776-A3A0-A54327C0B7CC}" dt="2023-01-22T19:56:19.634" v="1685" actId="1076"/>
          <ac:cxnSpMkLst>
            <pc:docMk/>
            <pc:sldMk cId="1692890542" sldId="257"/>
            <ac:cxnSpMk id="16" creationId="{DCF4FE1E-0491-42D9-9A66-51A3CEA5EB12}"/>
          </ac:cxnSpMkLst>
        </pc:cxnChg>
      </pc:sldChg>
      <pc:sldChg chg="addSp delSp modSp ord">
        <pc:chgData name="Feinuo Sun" userId="b3089da9-853b-4e2d-a865-699ee94db402" providerId="ADAL" clId="{58859D4F-8CFD-4776-A3A0-A54327C0B7CC}" dt="2023-01-23T19:43:32.162" v="4299" actId="20577"/>
        <pc:sldMkLst>
          <pc:docMk/>
          <pc:sldMk cId="3692916043" sldId="259"/>
        </pc:sldMkLst>
        <pc:spChg chg="mod">
          <ac:chgData name="Feinuo Sun" userId="b3089da9-853b-4e2d-a865-699ee94db402" providerId="ADAL" clId="{58859D4F-8CFD-4776-A3A0-A54327C0B7CC}" dt="2023-01-22T18:38:09.616" v="1301" actId="1076"/>
          <ac:spMkLst>
            <pc:docMk/>
            <pc:sldMk cId="3692916043" sldId="259"/>
            <ac:spMk id="2" creationId="{07BD6AEE-A019-4B00-9424-36549FAE0277}"/>
          </ac:spMkLst>
        </pc:spChg>
        <pc:spChg chg="mod">
          <ac:chgData name="Feinuo Sun" userId="b3089da9-853b-4e2d-a865-699ee94db402" providerId="ADAL" clId="{58859D4F-8CFD-4776-A3A0-A54327C0B7CC}" dt="2023-01-22T18:38:14.800" v="1302" actId="1076"/>
          <ac:spMkLst>
            <pc:docMk/>
            <pc:sldMk cId="3692916043" sldId="259"/>
            <ac:spMk id="5" creationId="{746C92BC-E822-419A-92D0-5FCEE1D78B6D}"/>
          </ac:spMkLst>
        </pc:spChg>
        <pc:spChg chg="del mod">
          <ac:chgData name="Feinuo Sun" userId="b3089da9-853b-4e2d-a865-699ee94db402" providerId="ADAL" clId="{58859D4F-8CFD-4776-A3A0-A54327C0B7CC}" dt="2023-01-22T21:13:30.042" v="2002"/>
          <ac:spMkLst>
            <pc:docMk/>
            <pc:sldMk cId="3692916043" sldId="259"/>
            <ac:spMk id="6" creationId="{3A8EEA69-CAB1-4A22-B76A-3A68FE02D426}"/>
          </ac:spMkLst>
        </pc:spChg>
        <pc:spChg chg="mod">
          <ac:chgData name="Feinuo Sun" userId="b3089da9-853b-4e2d-a865-699ee94db402" providerId="ADAL" clId="{58859D4F-8CFD-4776-A3A0-A54327C0B7CC}" dt="2023-01-22T18:38:09.616" v="1301" actId="1076"/>
          <ac:spMkLst>
            <pc:docMk/>
            <pc:sldMk cId="3692916043" sldId="259"/>
            <ac:spMk id="8" creationId="{63DA799D-9992-4ECB-8ED7-7A81741824B3}"/>
          </ac:spMkLst>
        </pc:spChg>
        <pc:spChg chg="mod">
          <ac:chgData name="Feinuo Sun" userId="b3089da9-853b-4e2d-a865-699ee94db402" providerId="ADAL" clId="{58859D4F-8CFD-4776-A3A0-A54327C0B7CC}" dt="2023-01-22T18:37:51.633" v="1300" actId="1076"/>
          <ac:spMkLst>
            <pc:docMk/>
            <pc:sldMk cId="3692916043" sldId="259"/>
            <ac:spMk id="9" creationId="{62E10D29-6129-4F73-B81E-911BEF15986F}"/>
          </ac:spMkLst>
        </pc:spChg>
        <pc:spChg chg="mod">
          <ac:chgData name="Feinuo Sun" userId="b3089da9-853b-4e2d-a865-699ee94db402" providerId="ADAL" clId="{58859D4F-8CFD-4776-A3A0-A54327C0B7CC}" dt="2023-01-22T18:37:51.633" v="1300" actId="1076"/>
          <ac:spMkLst>
            <pc:docMk/>
            <pc:sldMk cId="3692916043" sldId="259"/>
            <ac:spMk id="10" creationId="{27FE04A6-6DD7-4B6C-83FB-B2A27CCB4AA9}"/>
          </ac:spMkLst>
        </pc:spChg>
        <pc:spChg chg="add mod">
          <ac:chgData name="Feinuo Sun" userId="b3089da9-853b-4e2d-a865-699ee94db402" providerId="ADAL" clId="{58859D4F-8CFD-4776-A3A0-A54327C0B7CC}" dt="2023-01-23T19:43:32.162" v="4299" actId="20577"/>
          <ac:spMkLst>
            <pc:docMk/>
            <pc:sldMk cId="3692916043" sldId="259"/>
            <ac:spMk id="12" creationId="{FBE36137-D9B4-4FA8-9F62-E4D72EB1C20C}"/>
          </ac:spMkLst>
        </pc:spChg>
        <pc:picChg chg="mod">
          <ac:chgData name="Feinuo Sun" userId="b3089da9-853b-4e2d-a865-699ee94db402" providerId="ADAL" clId="{58859D4F-8CFD-4776-A3A0-A54327C0B7CC}" dt="2023-01-22T18:37:45.081" v="1299" actId="1076"/>
          <ac:picMkLst>
            <pc:docMk/>
            <pc:sldMk cId="3692916043" sldId="259"/>
            <ac:picMk id="3" creationId="{A4395C14-21B5-6E04-0249-8F29C15EEBF5}"/>
          </ac:picMkLst>
        </pc:picChg>
        <pc:picChg chg="mod">
          <ac:chgData name="Feinuo Sun" userId="b3089da9-853b-4e2d-a865-699ee94db402" providerId="ADAL" clId="{58859D4F-8CFD-4776-A3A0-A54327C0B7CC}" dt="2023-01-22T18:37:43.481" v="1298" actId="1076"/>
          <ac:picMkLst>
            <pc:docMk/>
            <pc:sldMk cId="3692916043" sldId="259"/>
            <ac:picMk id="11" creationId="{37D22E8D-446A-982C-24CE-050A2993C219}"/>
          </ac:picMkLst>
        </pc:picChg>
      </pc:sldChg>
      <pc:sldChg chg="delSp">
        <pc:chgData name="Feinuo Sun" userId="b3089da9-853b-4e2d-a865-699ee94db402" providerId="ADAL" clId="{58859D4F-8CFD-4776-A3A0-A54327C0B7CC}" dt="2023-01-22T21:13:30.042" v="2002"/>
        <pc:sldMkLst>
          <pc:docMk/>
          <pc:sldMk cId="1525799183" sldId="286"/>
        </pc:sldMkLst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1525799183" sldId="286"/>
            <ac:spMk id="2" creationId="{7FA40E72-65FA-4AA9-AC7E-33656EEB0FCC}"/>
          </ac:spMkLst>
        </pc:spChg>
      </pc:sldChg>
      <pc:sldChg chg="delSp modSp modAnim">
        <pc:chgData name="Feinuo Sun" userId="b3089da9-853b-4e2d-a865-699ee94db402" providerId="ADAL" clId="{58859D4F-8CFD-4776-A3A0-A54327C0B7CC}" dt="2023-01-23T19:29:12.153" v="4252" actId="20577"/>
        <pc:sldMkLst>
          <pc:docMk/>
          <pc:sldMk cId="3450240523" sldId="287"/>
        </pc:sldMkLst>
        <pc:spChg chg="mod">
          <ac:chgData name="Feinuo Sun" userId="b3089da9-853b-4e2d-a865-699ee94db402" providerId="ADAL" clId="{58859D4F-8CFD-4776-A3A0-A54327C0B7CC}" dt="2023-01-23T19:27:16.062" v="4242" actId="1076"/>
          <ac:spMkLst>
            <pc:docMk/>
            <pc:sldMk cId="3450240523" sldId="287"/>
            <ac:spMk id="3" creationId="{31D094B6-986A-49ED-A1EF-318B22C76BBE}"/>
          </ac:spMkLst>
        </pc:spChg>
        <pc:spChg chg="mod">
          <ac:chgData name="Feinuo Sun" userId="b3089da9-853b-4e2d-a865-699ee94db402" providerId="ADAL" clId="{58859D4F-8CFD-4776-A3A0-A54327C0B7CC}" dt="2023-01-23T19:29:12.153" v="4252" actId="20577"/>
          <ac:spMkLst>
            <pc:docMk/>
            <pc:sldMk cId="3450240523" sldId="287"/>
            <ac:spMk id="4" creationId="{CAF3D0E7-4783-4A14-88F8-C710A5C359D0}"/>
          </ac:spMkLst>
        </pc:spChg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3450240523" sldId="287"/>
            <ac:spMk id="5" creationId="{A2FB7875-40F9-454E-8E4D-FC65FBFC011F}"/>
          </ac:spMkLst>
        </pc:spChg>
      </pc:sldChg>
      <pc:sldChg chg="addSp delSp modSp ord modAnim">
        <pc:chgData name="Feinuo Sun" userId="b3089da9-853b-4e2d-a865-699ee94db402" providerId="ADAL" clId="{58859D4F-8CFD-4776-A3A0-A54327C0B7CC}" dt="2023-01-24T01:17:56.276" v="8938" actId="20577"/>
        <pc:sldMkLst>
          <pc:docMk/>
          <pc:sldMk cId="3093638134" sldId="288"/>
        </pc:sldMkLst>
        <pc:spChg chg="mod">
          <ac:chgData name="Feinuo Sun" userId="b3089da9-853b-4e2d-a865-699ee94db402" providerId="ADAL" clId="{58859D4F-8CFD-4776-A3A0-A54327C0B7CC}" dt="2023-01-22T18:16:42.444" v="674" actId="1076"/>
          <ac:spMkLst>
            <pc:docMk/>
            <pc:sldMk cId="3093638134" sldId="288"/>
            <ac:spMk id="3" creationId="{3967759F-7ACF-4108-B861-0557FDAFDAA5}"/>
          </ac:spMkLst>
        </pc:spChg>
        <pc:spChg chg="mod">
          <ac:chgData name="Feinuo Sun" userId="b3089da9-853b-4e2d-a865-699ee94db402" providerId="ADAL" clId="{58859D4F-8CFD-4776-A3A0-A54327C0B7CC}" dt="2023-01-22T20:38:07.101" v="1899" actId="20577"/>
          <ac:spMkLst>
            <pc:docMk/>
            <pc:sldMk cId="3093638134" sldId="288"/>
            <ac:spMk id="4" creationId="{F155E29F-ECD8-4005-B9BC-80C5F34FF28A}"/>
          </ac:spMkLst>
        </pc:spChg>
        <pc:spChg chg="add mod">
          <ac:chgData name="Feinuo Sun" userId="b3089da9-853b-4e2d-a865-699ee94db402" providerId="ADAL" clId="{58859D4F-8CFD-4776-A3A0-A54327C0B7CC}" dt="2023-01-24T01:17:56.276" v="8938" actId="20577"/>
          <ac:spMkLst>
            <pc:docMk/>
            <pc:sldMk cId="3093638134" sldId="288"/>
            <ac:spMk id="5" creationId="{A97B92D8-3B92-41AD-A5FF-FDB8FE38AC18}"/>
          </ac:spMkLst>
        </pc:spChg>
        <pc:spChg chg="add mod">
          <ac:chgData name="Feinuo Sun" userId="b3089da9-853b-4e2d-a865-699ee94db402" providerId="ADAL" clId="{58859D4F-8CFD-4776-A3A0-A54327C0B7CC}" dt="2023-01-22T18:26:42.394" v="856" actId="1076"/>
          <ac:spMkLst>
            <pc:docMk/>
            <pc:sldMk cId="3093638134" sldId="288"/>
            <ac:spMk id="8" creationId="{F3654DBA-D9C0-4E2E-928F-10C590FD4B12}"/>
          </ac:spMkLst>
        </pc:spChg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3093638134" sldId="288"/>
            <ac:spMk id="9" creationId="{05DF7564-60F1-400A-9BFB-DD7F256BCC97}"/>
          </ac:spMkLst>
        </pc:spChg>
        <pc:cxnChg chg="add mod">
          <ac:chgData name="Feinuo Sun" userId="b3089da9-853b-4e2d-a865-699ee94db402" providerId="ADAL" clId="{58859D4F-8CFD-4776-A3A0-A54327C0B7CC}" dt="2023-01-22T18:24:43.203" v="748" actId="14100"/>
          <ac:cxnSpMkLst>
            <pc:docMk/>
            <pc:sldMk cId="3093638134" sldId="288"/>
            <ac:cxnSpMk id="6" creationId="{B8329174-365B-4A7C-8212-85A139A5DC91}"/>
          </ac:cxnSpMkLst>
        </pc:cxnChg>
      </pc:sldChg>
      <pc:sldChg chg="delSp">
        <pc:chgData name="Feinuo Sun" userId="b3089da9-853b-4e2d-a865-699ee94db402" providerId="ADAL" clId="{58859D4F-8CFD-4776-A3A0-A54327C0B7CC}" dt="2023-01-22T21:13:30.042" v="2002"/>
        <pc:sldMkLst>
          <pc:docMk/>
          <pc:sldMk cId="1372639250" sldId="291"/>
        </pc:sldMkLst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1372639250" sldId="291"/>
            <ac:spMk id="3" creationId="{0C361648-CD59-43B8-BA45-6FE5E138678F}"/>
          </ac:spMkLst>
        </pc:spChg>
      </pc:sldChg>
      <pc:sldChg chg="delSp">
        <pc:chgData name="Feinuo Sun" userId="b3089da9-853b-4e2d-a865-699ee94db402" providerId="ADAL" clId="{58859D4F-8CFD-4776-A3A0-A54327C0B7CC}" dt="2023-01-22T21:13:30.042" v="2002"/>
        <pc:sldMkLst>
          <pc:docMk/>
          <pc:sldMk cId="176743451" sldId="292"/>
        </pc:sldMkLst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176743451" sldId="292"/>
            <ac:spMk id="2" creationId="{EA71C1AA-9BB7-4CE6-A0E8-D8CF19E5E231}"/>
          </ac:spMkLst>
        </pc:spChg>
      </pc:sldChg>
      <pc:sldChg chg="delSp modSp">
        <pc:chgData name="Feinuo Sun" userId="b3089da9-853b-4e2d-a865-699ee94db402" providerId="ADAL" clId="{58859D4F-8CFD-4776-A3A0-A54327C0B7CC}" dt="2023-01-23T16:09:30.109" v="3953" actId="20577"/>
        <pc:sldMkLst>
          <pc:docMk/>
          <pc:sldMk cId="4113089575" sldId="296"/>
        </pc:sldMkLst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4113089575" sldId="296"/>
            <ac:spMk id="3" creationId="{FCD187DC-B931-4A50-864E-B2738FB414FD}"/>
          </ac:spMkLst>
        </pc:spChg>
        <pc:spChg chg="mod">
          <ac:chgData name="Feinuo Sun" userId="b3089da9-853b-4e2d-a865-699ee94db402" providerId="ADAL" clId="{58859D4F-8CFD-4776-A3A0-A54327C0B7CC}" dt="2023-01-22T17:40:18.839" v="228" actId="1076"/>
          <ac:spMkLst>
            <pc:docMk/>
            <pc:sldMk cId="4113089575" sldId="296"/>
            <ac:spMk id="4" creationId="{9F4749D9-BAB3-49E5-89D1-3380C4232F66}"/>
          </ac:spMkLst>
        </pc:spChg>
        <pc:spChg chg="mod">
          <ac:chgData name="Feinuo Sun" userId="b3089da9-853b-4e2d-a865-699ee94db402" providerId="ADAL" clId="{58859D4F-8CFD-4776-A3A0-A54327C0B7CC}" dt="2023-01-22T17:40:18.839" v="228" actId="1076"/>
          <ac:spMkLst>
            <pc:docMk/>
            <pc:sldMk cId="4113089575" sldId="296"/>
            <ac:spMk id="5" creationId="{C4A24336-F439-409E-B453-3CC74DA19B86}"/>
          </ac:spMkLst>
        </pc:spChg>
        <pc:spChg chg="mod">
          <ac:chgData name="Feinuo Sun" userId="b3089da9-853b-4e2d-a865-699ee94db402" providerId="ADAL" clId="{58859D4F-8CFD-4776-A3A0-A54327C0B7CC}" dt="2023-01-23T16:09:30.109" v="3953" actId="20577"/>
          <ac:spMkLst>
            <pc:docMk/>
            <pc:sldMk cId="4113089575" sldId="296"/>
            <ac:spMk id="6" creationId="{E191017B-E3F2-43C0-9472-16D11A5D9432}"/>
          </ac:spMkLst>
        </pc:spChg>
        <pc:spChg chg="mod">
          <ac:chgData name="Feinuo Sun" userId="b3089da9-853b-4e2d-a865-699ee94db402" providerId="ADAL" clId="{58859D4F-8CFD-4776-A3A0-A54327C0B7CC}" dt="2023-01-22T17:40:18.839" v="228" actId="1076"/>
          <ac:spMkLst>
            <pc:docMk/>
            <pc:sldMk cId="4113089575" sldId="296"/>
            <ac:spMk id="7" creationId="{7C496965-D260-4EA0-9E87-E7C33527F27A}"/>
          </ac:spMkLst>
        </pc:spChg>
        <pc:spChg chg="mod">
          <ac:chgData name="Feinuo Sun" userId="b3089da9-853b-4e2d-a865-699ee94db402" providerId="ADAL" clId="{58859D4F-8CFD-4776-A3A0-A54327C0B7CC}" dt="2023-01-22T17:40:18.839" v="228" actId="1076"/>
          <ac:spMkLst>
            <pc:docMk/>
            <pc:sldMk cId="4113089575" sldId="296"/>
            <ac:spMk id="8" creationId="{910E6498-D4C1-4763-AFD1-3974E22FEEBD}"/>
          </ac:spMkLst>
        </pc:spChg>
      </pc:sldChg>
      <pc:sldChg chg="delSp modSp ord modAnim">
        <pc:chgData name="Feinuo Sun" userId="b3089da9-853b-4e2d-a865-699ee94db402" providerId="ADAL" clId="{58859D4F-8CFD-4776-A3A0-A54327C0B7CC}" dt="2023-01-24T01:18:45.990" v="8955" actId="20577"/>
        <pc:sldMkLst>
          <pc:docMk/>
          <pc:sldMk cId="351434989" sldId="299"/>
        </pc:sldMkLst>
        <pc:spChg chg="mod">
          <ac:chgData name="Feinuo Sun" userId="b3089da9-853b-4e2d-a865-699ee94db402" providerId="ADAL" clId="{58859D4F-8CFD-4776-A3A0-A54327C0B7CC}" dt="2023-01-23T21:39:26.466" v="5909" actId="20577"/>
          <ac:spMkLst>
            <pc:docMk/>
            <pc:sldMk cId="351434989" sldId="299"/>
            <ac:spMk id="2" creationId="{8FDACF41-1EEE-4577-9DA3-8C9EF015639F}"/>
          </ac:spMkLst>
        </pc:spChg>
        <pc:spChg chg="mod">
          <ac:chgData name="Feinuo Sun" userId="b3089da9-853b-4e2d-a865-699ee94db402" providerId="ADAL" clId="{58859D4F-8CFD-4776-A3A0-A54327C0B7CC}" dt="2023-01-24T01:18:45.990" v="8955" actId="20577"/>
          <ac:spMkLst>
            <pc:docMk/>
            <pc:sldMk cId="351434989" sldId="299"/>
            <ac:spMk id="3" creationId="{22CBA5CB-4B58-4AAF-84E5-AF64BFF88AE0}"/>
          </ac:spMkLst>
        </pc:spChg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351434989" sldId="299"/>
            <ac:spMk id="4" creationId="{32309026-E067-4F55-B18B-C53826C82BE6}"/>
          </ac:spMkLst>
        </pc:spChg>
      </pc:sldChg>
      <pc:sldChg chg="addSp delSp modSp">
        <pc:chgData name="Feinuo Sun" userId="b3089da9-853b-4e2d-a865-699ee94db402" providerId="ADAL" clId="{58859D4F-8CFD-4776-A3A0-A54327C0B7CC}" dt="2023-01-22T21:13:30.042" v="2002"/>
        <pc:sldMkLst>
          <pc:docMk/>
          <pc:sldMk cId="4219722128" sldId="303"/>
        </pc:sldMkLst>
        <pc:spChg chg="add del mod">
          <ac:chgData name="Feinuo Sun" userId="b3089da9-853b-4e2d-a865-699ee94db402" providerId="ADAL" clId="{58859D4F-8CFD-4776-A3A0-A54327C0B7CC}" dt="2023-01-22T21:01:43.297" v="1921" actId="478"/>
          <ac:spMkLst>
            <pc:docMk/>
            <pc:sldMk cId="4219722128" sldId="303"/>
            <ac:spMk id="3" creationId="{57325A5B-104D-4895-9F6E-16582E1C5CDA}"/>
          </ac:spMkLst>
        </pc:spChg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4219722128" sldId="303"/>
            <ac:spMk id="4" creationId="{0D507E71-BC85-49E7-9D28-DC85F8F1B63F}"/>
          </ac:spMkLst>
        </pc:spChg>
        <pc:spChg chg="mod">
          <ac:chgData name="Feinuo Sun" userId="b3089da9-853b-4e2d-a865-699ee94db402" providerId="ADAL" clId="{58859D4F-8CFD-4776-A3A0-A54327C0B7CC}" dt="2023-01-22T21:03:36.077" v="1961" actId="20577"/>
          <ac:spMkLst>
            <pc:docMk/>
            <pc:sldMk cId="4219722128" sldId="303"/>
            <ac:spMk id="5" creationId="{596D8846-A6E3-4D80-A782-E996878EAD95}"/>
          </ac:spMkLst>
        </pc:spChg>
        <pc:spChg chg="mod">
          <ac:chgData name="Feinuo Sun" userId="b3089da9-853b-4e2d-a865-699ee94db402" providerId="ADAL" clId="{58859D4F-8CFD-4776-A3A0-A54327C0B7CC}" dt="2023-01-22T21:03:45.630" v="1962" actId="1076"/>
          <ac:spMkLst>
            <pc:docMk/>
            <pc:sldMk cId="4219722128" sldId="303"/>
            <ac:spMk id="6" creationId="{1D54504C-6577-422C-B886-52681016637C}"/>
          </ac:spMkLst>
        </pc:spChg>
        <pc:spChg chg="mod">
          <ac:chgData name="Feinuo Sun" userId="b3089da9-853b-4e2d-a865-699ee94db402" providerId="ADAL" clId="{58859D4F-8CFD-4776-A3A0-A54327C0B7CC}" dt="2023-01-22T21:03:45.630" v="1962" actId="1076"/>
          <ac:spMkLst>
            <pc:docMk/>
            <pc:sldMk cId="4219722128" sldId="303"/>
            <ac:spMk id="7" creationId="{F252B272-E2BC-4D74-98A7-038DE22E0469}"/>
          </ac:spMkLst>
        </pc:spChg>
        <pc:spChg chg="add del mod">
          <ac:chgData name="Feinuo Sun" userId="b3089da9-853b-4e2d-a865-699ee94db402" providerId="ADAL" clId="{58859D4F-8CFD-4776-A3A0-A54327C0B7CC}" dt="2023-01-22T21:04:14.171" v="1966" actId="14100"/>
          <ac:spMkLst>
            <pc:docMk/>
            <pc:sldMk cId="4219722128" sldId="303"/>
            <ac:spMk id="14" creationId="{D9634CAE-F40F-47F1-9700-3A435A5DF25C}"/>
          </ac:spMkLst>
        </pc:spChg>
        <pc:picChg chg="mod">
          <ac:chgData name="Feinuo Sun" userId="b3089da9-853b-4e2d-a865-699ee94db402" providerId="ADAL" clId="{58859D4F-8CFD-4776-A3A0-A54327C0B7CC}" dt="2023-01-22T21:03:45.630" v="1962" actId="1076"/>
          <ac:picMkLst>
            <pc:docMk/>
            <pc:sldMk cId="4219722128" sldId="303"/>
            <ac:picMk id="1026" creationId="{C0F21DC9-4535-490A-86CB-FF39B469BCCC}"/>
          </ac:picMkLst>
        </pc:picChg>
      </pc:sldChg>
      <pc:sldChg chg="delSp modSp modAnim">
        <pc:chgData name="Feinuo Sun" userId="b3089da9-853b-4e2d-a865-699ee94db402" providerId="ADAL" clId="{58859D4F-8CFD-4776-A3A0-A54327C0B7CC}" dt="2023-01-23T19:28:45.208" v="4244" actId="20577"/>
        <pc:sldMkLst>
          <pc:docMk/>
          <pc:sldMk cId="764200709" sldId="305"/>
        </pc:sldMkLst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764200709" sldId="305"/>
            <ac:spMk id="2" creationId="{F926BA56-C3C1-4E6A-BCA8-4B06EDEE31B1}"/>
          </ac:spMkLst>
        </pc:spChg>
        <pc:spChg chg="mod">
          <ac:chgData name="Feinuo Sun" userId="b3089da9-853b-4e2d-a865-699ee94db402" providerId="ADAL" clId="{58859D4F-8CFD-4776-A3A0-A54327C0B7CC}" dt="2023-01-23T19:28:45.208" v="4244" actId="20577"/>
          <ac:spMkLst>
            <pc:docMk/>
            <pc:sldMk cId="764200709" sldId="305"/>
            <ac:spMk id="10" creationId="{A5788FCB-41D1-486F-A417-81EBA2027650}"/>
          </ac:spMkLst>
        </pc:spChg>
      </pc:sldChg>
      <pc:sldChg chg="delSp">
        <pc:chgData name="Feinuo Sun" userId="b3089da9-853b-4e2d-a865-699ee94db402" providerId="ADAL" clId="{58859D4F-8CFD-4776-A3A0-A54327C0B7CC}" dt="2023-01-22T21:13:30.042" v="2002"/>
        <pc:sldMkLst>
          <pc:docMk/>
          <pc:sldMk cId="2181457839" sldId="308"/>
        </pc:sldMkLst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2181457839" sldId="308"/>
            <ac:spMk id="2" creationId="{8BD1A3BA-7013-4094-A1B9-D560797B8B48}"/>
          </ac:spMkLst>
        </pc:spChg>
      </pc:sldChg>
      <pc:sldChg chg="delSp modSp add modAnim">
        <pc:chgData name="Feinuo Sun" userId="b3089da9-853b-4e2d-a865-699ee94db402" providerId="ADAL" clId="{58859D4F-8CFD-4776-A3A0-A54327C0B7CC}" dt="2023-01-24T01:19:02.691" v="8956" actId="20577"/>
        <pc:sldMkLst>
          <pc:docMk/>
          <pc:sldMk cId="1078528081" sldId="310"/>
        </pc:sldMkLst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1078528081" sldId="310"/>
            <ac:spMk id="2" creationId="{CBFE9481-A442-4B8E-ACF6-ADC7A7C46529}"/>
          </ac:spMkLst>
        </pc:spChg>
        <pc:spChg chg="mod">
          <ac:chgData name="Feinuo Sun" userId="b3089da9-853b-4e2d-a865-699ee94db402" providerId="ADAL" clId="{58859D4F-8CFD-4776-A3A0-A54327C0B7CC}" dt="2023-01-24T01:19:02.691" v="8956" actId="20577"/>
          <ac:spMkLst>
            <pc:docMk/>
            <pc:sldMk cId="1078528081" sldId="310"/>
            <ac:spMk id="3" creationId="{800327B2-9819-41FB-8D40-32D93249AFC3}"/>
          </ac:spMkLst>
        </pc:spChg>
        <pc:spChg chg="mod">
          <ac:chgData name="Feinuo Sun" userId="b3089da9-853b-4e2d-a865-699ee94db402" providerId="ADAL" clId="{58859D4F-8CFD-4776-A3A0-A54327C0B7CC}" dt="2023-01-22T20:35:53.360" v="1888" actId="1076"/>
          <ac:spMkLst>
            <pc:docMk/>
            <pc:sldMk cId="1078528081" sldId="310"/>
            <ac:spMk id="4" creationId="{45B7F89A-A06E-40A7-A9A4-DAB5280B3A20}"/>
          </ac:spMkLst>
        </pc:spChg>
      </pc:sldChg>
      <pc:sldChg chg="delSp modSp modAnim">
        <pc:chgData name="Feinuo Sun" userId="b3089da9-853b-4e2d-a865-699ee94db402" providerId="ADAL" clId="{58859D4F-8CFD-4776-A3A0-A54327C0B7CC}" dt="2023-01-24T01:21:58.358" v="8975" actId="1076"/>
        <pc:sldMkLst>
          <pc:docMk/>
          <pc:sldMk cId="46805810" sldId="312"/>
        </pc:sldMkLst>
        <pc:spChg chg="mod">
          <ac:chgData name="Feinuo Sun" userId="b3089da9-853b-4e2d-a865-699ee94db402" providerId="ADAL" clId="{58859D4F-8CFD-4776-A3A0-A54327C0B7CC}" dt="2023-01-24T01:21:56.622" v="8974" actId="1076"/>
          <ac:spMkLst>
            <pc:docMk/>
            <pc:sldMk cId="46805810" sldId="312"/>
            <ac:spMk id="2" creationId="{8FDACF41-1EEE-4577-9DA3-8C9EF015639F}"/>
          </ac:spMkLst>
        </pc:spChg>
        <pc:spChg chg="mod">
          <ac:chgData name="Feinuo Sun" userId="b3089da9-853b-4e2d-a865-699ee94db402" providerId="ADAL" clId="{58859D4F-8CFD-4776-A3A0-A54327C0B7CC}" dt="2023-01-24T01:21:58.358" v="8975" actId="1076"/>
          <ac:spMkLst>
            <pc:docMk/>
            <pc:sldMk cId="46805810" sldId="312"/>
            <ac:spMk id="3" creationId="{22CBA5CB-4B58-4AAF-84E5-AF64BFF88AE0}"/>
          </ac:spMkLst>
        </pc:spChg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46805810" sldId="312"/>
            <ac:spMk id="4" creationId="{F0636B62-634A-4389-812A-7A222505F440}"/>
          </ac:spMkLst>
        </pc:spChg>
      </pc:sldChg>
      <pc:sldChg chg="delSp">
        <pc:chgData name="Feinuo Sun" userId="b3089da9-853b-4e2d-a865-699ee94db402" providerId="ADAL" clId="{58859D4F-8CFD-4776-A3A0-A54327C0B7CC}" dt="2023-01-22T21:13:30.042" v="2002"/>
        <pc:sldMkLst>
          <pc:docMk/>
          <pc:sldMk cId="466635607" sldId="318"/>
        </pc:sldMkLst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466635607" sldId="318"/>
            <ac:spMk id="2" creationId="{302AA3C7-71D3-40CD-8349-7847724247A7}"/>
          </ac:spMkLst>
        </pc:spChg>
      </pc:sldChg>
      <pc:sldChg chg="delSp modAnim">
        <pc:chgData name="Feinuo Sun" userId="b3089da9-853b-4e2d-a865-699ee94db402" providerId="ADAL" clId="{58859D4F-8CFD-4776-A3A0-A54327C0B7CC}" dt="2023-01-23T16:10:07.620" v="3955"/>
        <pc:sldMkLst>
          <pc:docMk/>
          <pc:sldMk cId="1871112366" sldId="319"/>
        </pc:sldMkLst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1871112366" sldId="319"/>
            <ac:spMk id="2" creationId="{0B5D97D0-94B7-40B2-9AEB-DF03B94B656C}"/>
          </ac:spMkLst>
        </pc:spChg>
      </pc:sldChg>
      <pc:sldChg chg="delSp">
        <pc:chgData name="Feinuo Sun" userId="b3089da9-853b-4e2d-a865-699ee94db402" providerId="ADAL" clId="{58859D4F-8CFD-4776-A3A0-A54327C0B7CC}" dt="2023-01-22T21:13:30.042" v="2002"/>
        <pc:sldMkLst>
          <pc:docMk/>
          <pc:sldMk cId="3345366114" sldId="321"/>
        </pc:sldMkLst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3345366114" sldId="321"/>
            <ac:spMk id="2" creationId="{E12AC357-7970-47A4-AF8E-021249AAC59E}"/>
          </ac:spMkLst>
        </pc:spChg>
      </pc:sldChg>
      <pc:sldChg chg="delSp modSp">
        <pc:chgData name="Feinuo Sun" userId="b3089da9-853b-4e2d-a865-699ee94db402" providerId="ADAL" clId="{58859D4F-8CFD-4776-A3A0-A54327C0B7CC}" dt="2023-01-22T21:13:30.042" v="2002"/>
        <pc:sldMkLst>
          <pc:docMk/>
          <pc:sldMk cId="4228443708" sldId="322"/>
        </pc:sldMkLst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4228443708" sldId="322"/>
            <ac:spMk id="2" creationId="{B4D572E2-5087-4A0F-B291-B470DDECF664}"/>
          </ac:spMkLst>
        </pc:spChg>
        <pc:spChg chg="mod">
          <ac:chgData name="Feinuo Sun" userId="b3089da9-853b-4e2d-a865-699ee94db402" providerId="ADAL" clId="{58859D4F-8CFD-4776-A3A0-A54327C0B7CC}" dt="2023-01-22T17:41:37.711" v="236" actId="27636"/>
          <ac:spMkLst>
            <pc:docMk/>
            <pc:sldMk cId="4228443708" sldId="322"/>
            <ac:spMk id="4" creationId="{EC41F5DF-CDF7-43CE-B9E7-300B2F8F113B}"/>
          </ac:spMkLst>
        </pc:spChg>
      </pc:sldChg>
      <pc:sldChg chg="delSp modSp ord modAnim">
        <pc:chgData name="Feinuo Sun" userId="b3089da9-853b-4e2d-a865-699ee94db402" providerId="ADAL" clId="{58859D4F-8CFD-4776-A3A0-A54327C0B7CC}" dt="2023-01-24T01:19:49.724" v="8960" actId="113"/>
        <pc:sldMkLst>
          <pc:docMk/>
          <pc:sldMk cId="1961021294" sldId="323"/>
        </pc:sldMkLst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1961021294" sldId="323"/>
            <ac:spMk id="9" creationId="{7DA26F9D-8277-444B-82D8-D67F374F7553}"/>
          </ac:spMkLst>
        </pc:spChg>
        <pc:spChg chg="mod">
          <ac:chgData name="Feinuo Sun" userId="b3089da9-853b-4e2d-a865-699ee94db402" providerId="ADAL" clId="{58859D4F-8CFD-4776-A3A0-A54327C0B7CC}" dt="2023-01-23T16:11:57.294" v="3956" actId="1076"/>
          <ac:spMkLst>
            <pc:docMk/>
            <pc:sldMk cId="1961021294" sldId="323"/>
            <ac:spMk id="16" creationId="{2DF6A9A7-1ADA-48CF-B763-7CA62DAF396D}"/>
          </ac:spMkLst>
        </pc:spChg>
        <pc:spChg chg="mod">
          <ac:chgData name="Feinuo Sun" userId="b3089da9-853b-4e2d-a865-699ee94db402" providerId="ADAL" clId="{58859D4F-8CFD-4776-A3A0-A54327C0B7CC}" dt="2023-01-24T01:19:49.724" v="8960" actId="113"/>
          <ac:spMkLst>
            <pc:docMk/>
            <pc:sldMk cId="1961021294" sldId="323"/>
            <ac:spMk id="18" creationId="{D61738BA-3148-480D-AD38-0490F58926E9}"/>
          </ac:spMkLst>
        </pc:spChg>
        <pc:cxnChg chg="mod">
          <ac:chgData name="Feinuo Sun" userId="b3089da9-853b-4e2d-a865-699ee94db402" providerId="ADAL" clId="{58859D4F-8CFD-4776-A3A0-A54327C0B7CC}" dt="2023-01-23T16:12:02.845" v="3957" actId="14100"/>
          <ac:cxnSpMkLst>
            <pc:docMk/>
            <pc:sldMk cId="1961021294" sldId="323"/>
            <ac:cxnSpMk id="14" creationId="{82200CA1-2ED9-4DE8-B2AD-ACA69FAF0218}"/>
          </ac:cxnSpMkLst>
        </pc:cxnChg>
      </pc:sldChg>
      <pc:sldChg chg="delSp">
        <pc:chgData name="Feinuo Sun" userId="b3089da9-853b-4e2d-a865-699ee94db402" providerId="ADAL" clId="{58859D4F-8CFD-4776-A3A0-A54327C0B7CC}" dt="2023-01-22T21:13:30.042" v="2002"/>
        <pc:sldMkLst>
          <pc:docMk/>
          <pc:sldMk cId="527001615" sldId="325"/>
        </pc:sldMkLst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527001615" sldId="325"/>
            <ac:spMk id="4" creationId="{C35C1423-ADED-440D-BAE1-38A33FCE2F12}"/>
          </ac:spMkLst>
        </pc:spChg>
      </pc:sldChg>
      <pc:sldChg chg="delSp modSp ord">
        <pc:chgData name="Feinuo Sun" userId="b3089da9-853b-4e2d-a865-699ee94db402" providerId="ADAL" clId="{58859D4F-8CFD-4776-A3A0-A54327C0B7CC}" dt="2023-01-22T21:13:30.042" v="2002"/>
        <pc:sldMkLst>
          <pc:docMk/>
          <pc:sldMk cId="1811425365" sldId="326"/>
        </pc:sldMkLst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1811425365" sldId="326"/>
            <ac:spMk id="9" creationId="{FC767568-A035-4039-A6B9-CF8B9A2260EA}"/>
          </ac:spMkLst>
        </pc:spChg>
        <pc:spChg chg="mod">
          <ac:chgData name="Feinuo Sun" userId="b3089da9-853b-4e2d-a865-699ee94db402" providerId="ADAL" clId="{58859D4F-8CFD-4776-A3A0-A54327C0B7CC}" dt="2023-01-22T20:49:36.223" v="1919" actId="1076"/>
          <ac:spMkLst>
            <pc:docMk/>
            <pc:sldMk cId="1811425365" sldId="326"/>
            <ac:spMk id="11" creationId="{B6508329-7BDD-42DB-94CA-2D88C24FA784}"/>
          </ac:spMkLst>
        </pc:spChg>
        <pc:spChg chg="mod">
          <ac:chgData name="Feinuo Sun" userId="b3089da9-853b-4e2d-a865-699ee94db402" providerId="ADAL" clId="{58859D4F-8CFD-4776-A3A0-A54327C0B7CC}" dt="2023-01-22T19:08:14.039" v="1303" actId="1076"/>
          <ac:spMkLst>
            <pc:docMk/>
            <pc:sldMk cId="1811425365" sldId="326"/>
            <ac:spMk id="17" creationId="{BB0A1E4E-021F-43D2-93BA-DFF8738222C4}"/>
          </ac:spMkLst>
        </pc:spChg>
      </pc:sldChg>
      <pc:sldChg chg="delSp">
        <pc:chgData name="Feinuo Sun" userId="b3089da9-853b-4e2d-a865-699ee94db402" providerId="ADAL" clId="{58859D4F-8CFD-4776-A3A0-A54327C0B7CC}" dt="2023-01-22T21:13:30.042" v="2002"/>
        <pc:sldMkLst>
          <pc:docMk/>
          <pc:sldMk cId="1192771232" sldId="327"/>
        </pc:sldMkLst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1192771232" sldId="327"/>
            <ac:spMk id="2" creationId="{945ACCD0-A341-442C-A5E3-BF99F4DC35DE}"/>
          </ac:spMkLst>
        </pc:spChg>
      </pc:sldChg>
      <pc:sldChg chg="delSp modSp add">
        <pc:chgData name="Feinuo Sun" userId="b3089da9-853b-4e2d-a865-699ee94db402" providerId="ADAL" clId="{58859D4F-8CFD-4776-A3A0-A54327C0B7CC}" dt="2023-01-23T19:46:34.833" v="4322" actId="1076"/>
        <pc:sldMkLst>
          <pc:docMk/>
          <pc:sldMk cId="4197803638" sldId="328"/>
        </pc:sldMkLst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4197803638" sldId="328"/>
            <ac:spMk id="9" creationId="{57CFAC6D-8D39-4F92-B1D5-846F9C52ACA4}"/>
          </ac:spMkLst>
        </pc:spChg>
        <pc:spChg chg="mod">
          <ac:chgData name="Feinuo Sun" userId="b3089da9-853b-4e2d-a865-699ee94db402" providerId="ADAL" clId="{58859D4F-8CFD-4776-A3A0-A54327C0B7CC}" dt="2023-01-22T21:25:31.421" v="2012" actId="1076"/>
          <ac:spMkLst>
            <pc:docMk/>
            <pc:sldMk cId="4197803638" sldId="328"/>
            <ac:spMk id="13" creationId="{1BFE1FE4-F91B-43AD-A7DB-4C8B7F99B6BE}"/>
          </ac:spMkLst>
        </pc:spChg>
        <pc:spChg chg="mod">
          <ac:chgData name="Feinuo Sun" userId="b3089da9-853b-4e2d-a865-699ee94db402" providerId="ADAL" clId="{58859D4F-8CFD-4776-A3A0-A54327C0B7CC}" dt="2023-01-23T19:46:34.833" v="4322" actId="1076"/>
          <ac:spMkLst>
            <pc:docMk/>
            <pc:sldMk cId="4197803638" sldId="328"/>
            <ac:spMk id="16" creationId="{2DF6A9A7-1ADA-48CF-B763-7CA62DAF396D}"/>
          </ac:spMkLst>
        </pc:spChg>
        <pc:spChg chg="del">
          <ac:chgData name="Feinuo Sun" userId="b3089da9-853b-4e2d-a865-699ee94db402" providerId="ADAL" clId="{58859D4F-8CFD-4776-A3A0-A54327C0B7CC}" dt="2023-01-22T21:25:05.498" v="2008" actId="478"/>
          <ac:spMkLst>
            <pc:docMk/>
            <pc:sldMk cId="4197803638" sldId="328"/>
            <ac:spMk id="18" creationId="{A0FF6F2E-4CB8-444B-8898-19F055F65587}"/>
          </ac:spMkLst>
        </pc:spChg>
        <pc:spChg chg="mod">
          <ac:chgData name="Feinuo Sun" userId="b3089da9-853b-4e2d-a865-699ee94db402" providerId="ADAL" clId="{58859D4F-8CFD-4776-A3A0-A54327C0B7CC}" dt="2023-01-22T21:25:36.415" v="2013" actId="1076"/>
          <ac:spMkLst>
            <pc:docMk/>
            <pc:sldMk cId="4197803638" sldId="328"/>
            <ac:spMk id="20" creationId="{473531CD-7FEA-43CA-8A8E-9D8F1BE3CC51}"/>
          </ac:spMkLst>
        </pc:spChg>
        <pc:cxnChg chg="mod">
          <ac:chgData name="Feinuo Sun" userId="b3089da9-853b-4e2d-a865-699ee94db402" providerId="ADAL" clId="{58859D4F-8CFD-4776-A3A0-A54327C0B7CC}" dt="2023-01-22T21:25:27.821" v="2011" actId="14100"/>
          <ac:cxnSpMkLst>
            <pc:docMk/>
            <pc:sldMk cId="4197803638" sldId="328"/>
            <ac:cxnSpMk id="10" creationId="{52CE3A37-F700-42F7-809D-3D08201834E2}"/>
          </ac:cxnSpMkLst>
        </pc:cxnChg>
      </pc:sldChg>
      <pc:sldChg chg="addSp delSp modSp delAnim modAnim">
        <pc:chgData name="Feinuo Sun" userId="b3089da9-853b-4e2d-a865-699ee94db402" providerId="ADAL" clId="{58859D4F-8CFD-4776-A3A0-A54327C0B7CC}" dt="2023-01-23T19:44:50.588" v="4306"/>
        <pc:sldMkLst>
          <pc:docMk/>
          <pc:sldMk cId="2098875755" sldId="329"/>
        </pc:sldMkLst>
        <pc:spChg chg="mod">
          <ac:chgData name="Feinuo Sun" userId="b3089da9-853b-4e2d-a865-699ee94db402" providerId="ADAL" clId="{58859D4F-8CFD-4776-A3A0-A54327C0B7CC}" dt="2023-01-23T19:29:07.087" v="4250" actId="20577"/>
          <ac:spMkLst>
            <pc:docMk/>
            <pc:sldMk cId="2098875755" sldId="329"/>
            <ac:spMk id="3" creationId="{A4512F41-C41C-4746-9D6F-176882A2EC39}"/>
          </ac:spMkLst>
        </pc:spChg>
        <pc:spChg chg="add mod">
          <ac:chgData name="Feinuo Sun" userId="b3089da9-853b-4e2d-a865-699ee94db402" providerId="ADAL" clId="{58859D4F-8CFD-4776-A3A0-A54327C0B7CC}" dt="2023-01-22T18:24:01.003" v="742" actId="14100"/>
          <ac:spMkLst>
            <pc:docMk/>
            <pc:sldMk cId="2098875755" sldId="329"/>
            <ac:spMk id="5" creationId="{87D0758D-8C76-4154-891E-6A2F96100902}"/>
          </ac:spMkLst>
        </pc:spChg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2098875755" sldId="329"/>
            <ac:spMk id="6" creationId="{1DA1058B-5931-41F7-A572-4083E85B4466}"/>
          </ac:spMkLst>
        </pc:spChg>
        <pc:spChg chg="mod">
          <ac:chgData name="Feinuo Sun" userId="b3089da9-853b-4e2d-a865-699ee94db402" providerId="ADAL" clId="{58859D4F-8CFD-4776-A3A0-A54327C0B7CC}" dt="2023-01-22T17:45:57.095" v="360" actId="1076"/>
          <ac:spMkLst>
            <pc:docMk/>
            <pc:sldMk cId="2098875755" sldId="329"/>
            <ac:spMk id="8" creationId="{F9068991-FD1E-4854-9BC0-36E28198C95B}"/>
          </ac:spMkLst>
        </pc:spChg>
        <pc:spChg chg="mod">
          <ac:chgData name="Feinuo Sun" userId="b3089da9-853b-4e2d-a865-699ee94db402" providerId="ADAL" clId="{58859D4F-8CFD-4776-A3A0-A54327C0B7CC}" dt="2023-01-22T17:46:20.522" v="365" actId="20577"/>
          <ac:spMkLst>
            <pc:docMk/>
            <pc:sldMk cId="2098875755" sldId="329"/>
            <ac:spMk id="9" creationId="{7C6E2678-1358-4898-AC55-D4ED92829651}"/>
          </ac:spMkLst>
        </pc:spChg>
        <pc:spChg chg="del">
          <ac:chgData name="Feinuo Sun" userId="b3089da9-853b-4e2d-a865-699ee94db402" providerId="ADAL" clId="{58859D4F-8CFD-4776-A3A0-A54327C0B7CC}" dt="2023-01-22T17:45:51.455" v="359" actId="478"/>
          <ac:spMkLst>
            <pc:docMk/>
            <pc:sldMk cId="2098875755" sldId="329"/>
            <ac:spMk id="13" creationId="{B17631FD-30D2-4F53-90B3-CC650B49F856}"/>
          </ac:spMkLst>
        </pc:spChg>
        <pc:spChg chg="mod">
          <ac:chgData name="Feinuo Sun" userId="b3089da9-853b-4e2d-a865-699ee94db402" providerId="ADAL" clId="{58859D4F-8CFD-4776-A3A0-A54327C0B7CC}" dt="2023-01-22T18:05:28.928" v="541" actId="12"/>
          <ac:spMkLst>
            <pc:docMk/>
            <pc:sldMk cId="2098875755" sldId="329"/>
            <ac:spMk id="14" creationId="{F3F607C4-4405-4E53-92D4-D6E11B4FABAC}"/>
          </ac:spMkLst>
        </pc:spChg>
        <pc:spChg chg="mod">
          <ac:chgData name="Feinuo Sun" userId="b3089da9-853b-4e2d-a865-699ee94db402" providerId="ADAL" clId="{58859D4F-8CFD-4776-A3A0-A54327C0B7CC}" dt="2023-01-22T17:45:57.095" v="360" actId="1076"/>
          <ac:spMkLst>
            <pc:docMk/>
            <pc:sldMk cId="2098875755" sldId="329"/>
            <ac:spMk id="15" creationId="{E9A99AA4-6603-4E38-A8D7-4199D7F861AB}"/>
          </ac:spMkLst>
        </pc:spChg>
        <pc:spChg chg="mod">
          <ac:chgData name="Feinuo Sun" userId="b3089da9-853b-4e2d-a865-699ee94db402" providerId="ADAL" clId="{58859D4F-8CFD-4776-A3A0-A54327C0B7CC}" dt="2023-01-22T18:05:32.056" v="542" actId="12"/>
          <ac:spMkLst>
            <pc:docMk/>
            <pc:sldMk cId="2098875755" sldId="329"/>
            <ac:spMk id="16" creationId="{9168BE02-A6B4-4550-8B6E-07BAF1B63981}"/>
          </ac:spMkLst>
        </pc:spChg>
        <pc:spChg chg="mod">
          <ac:chgData name="Feinuo Sun" userId="b3089da9-853b-4e2d-a865-699ee94db402" providerId="ADAL" clId="{58859D4F-8CFD-4776-A3A0-A54327C0B7CC}" dt="2023-01-22T17:46:00.535" v="361" actId="1076"/>
          <ac:spMkLst>
            <pc:docMk/>
            <pc:sldMk cId="2098875755" sldId="329"/>
            <ac:spMk id="50" creationId="{0D0797EC-94D7-4E10-9F26-70521A0176B2}"/>
          </ac:spMkLst>
        </pc:spChg>
        <pc:cxnChg chg="add mod">
          <ac:chgData name="Feinuo Sun" userId="b3089da9-853b-4e2d-a865-699ee94db402" providerId="ADAL" clId="{58859D4F-8CFD-4776-A3A0-A54327C0B7CC}" dt="2023-01-22T18:17:50.131" v="714" actId="1076"/>
          <ac:cxnSpMkLst>
            <pc:docMk/>
            <pc:sldMk cId="2098875755" sldId="329"/>
            <ac:cxnSpMk id="10" creationId="{4562145B-82DB-480D-B5BB-8CBE61280E6D}"/>
          </ac:cxnSpMkLst>
        </pc:cxnChg>
      </pc:sldChg>
      <pc:sldChg chg="addSp delSp modSp ord delAnim modAnim">
        <pc:chgData name="Feinuo Sun" userId="b3089da9-853b-4e2d-a865-699ee94db402" providerId="ADAL" clId="{58859D4F-8CFD-4776-A3A0-A54327C0B7CC}" dt="2023-01-23T19:29:17.965" v="4254" actId="20577"/>
        <pc:sldMkLst>
          <pc:docMk/>
          <pc:sldMk cId="2222937506" sldId="334"/>
        </pc:sldMkLst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2222937506" sldId="334"/>
            <ac:spMk id="9" creationId="{448E149F-AA6E-4947-BA1B-B9F0201DCCB7}"/>
          </ac:spMkLst>
        </pc:spChg>
        <pc:spChg chg="mod">
          <ac:chgData name="Feinuo Sun" userId="b3089da9-853b-4e2d-a865-699ee94db402" providerId="ADAL" clId="{58859D4F-8CFD-4776-A3A0-A54327C0B7CC}" dt="2023-01-22T19:15:00.575" v="1333" actId="1076"/>
          <ac:spMkLst>
            <pc:docMk/>
            <pc:sldMk cId="2222937506" sldId="334"/>
            <ac:spMk id="11" creationId="{B6508329-7BDD-42DB-94CA-2D88C24FA784}"/>
          </ac:spMkLst>
        </pc:spChg>
        <pc:spChg chg="del">
          <ac:chgData name="Feinuo Sun" userId="b3089da9-853b-4e2d-a865-699ee94db402" providerId="ADAL" clId="{58859D4F-8CFD-4776-A3A0-A54327C0B7CC}" dt="2023-01-22T18:29:15.790" v="899" actId="478"/>
          <ac:spMkLst>
            <pc:docMk/>
            <pc:sldMk cId="2222937506" sldId="334"/>
            <ac:spMk id="13" creationId="{1BFE1FE4-F91B-43AD-A7DB-4C8B7F99B6BE}"/>
          </ac:spMkLst>
        </pc:spChg>
        <pc:spChg chg="del">
          <ac:chgData name="Feinuo Sun" userId="b3089da9-853b-4e2d-a865-699ee94db402" providerId="ADAL" clId="{58859D4F-8CFD-4776-A3A0-A54327C0B7CC}" dt="2023-01-22T18:27:56.402" v="865" actId="478"/>
          <ac:spMkLst>
            <pc:docMk/>
            <pc:sldMk cId="2222937506" sldId="334"/>
            <ac:spMk id="15" creationId="{3F405D7B-87C9-4366-A5F0-BDB4E0B0B4AF}"/>
          </ac:spMkLst>
        </pc:spChg>
        <pc:spChg chg="del">
          <ac:chgData name="Feinuo Sun" userId="b3089da9-853b-4e2d-a865-699ee94db402" providerId="ADAL" clId="{58859D4F-8CFD-4776-A3A0-A54327C0B7CC}" dt="2023-01-22T18:28:22.703" v="882" actId="478"/>
          <ac:spMkLst>
            <pc:docMk/>
            <pc:sldMk cId="2222937506" sldId="334"/>
            <ac:spMk id="16" creationId="{2DF6A9A7-1ADA-48CF-B763-7CA62DAF396D}"/>
          </ac:spMkLst>
        </pc:spChg>
        <pc:spChg chg="del">
          <ac:chgData name="Feinuo Sun" userId="b3089da9-853b-4e2d-a865-699ee94db402" providerId="ADAL" clId="{58859D4F-8CFD-4776-A3A0-A54327C0B7CC}" dt="2023-01-22T18:27:37.822" v="862" actId="478"/>
          <ac:spMkLst>
            <pc:docMk/>
            <pc:sldMk cId="2222937506" sldId="334"/>
            <ac:spMk id="17" creationId="{19DF450E-F6BF-4B01-B2D3-73E11195FFA8}"/>
          </ac:spMkLst>
        </pc:spChg>
        <pc:spChg chg="add mod">
          <ac:chgData name="Feinuo Sun" userId="b3089da9-853b-4e2d-a865-699ee94db402" providerId="ADAL" clId="{58859D4F-8CFD-4776-A3A0-A54327C0B7CC}" dt="2023-01-23T19:29:17.965" v="4254" actId="20577"/>
          <ac:spMkLst>
            <pc:docMk/>
            <pc:sldMk cId="2222937506" sldId="334"/>
            <ac:spMk id="18" creationId="{7B15F474-2D33-4F5B-BEA7-F056CB19244B}"/>
          </ac:spMkLst>
        </pc:spChg>
        <pc:graphicFrameChg chg="del">
          <ac:chgData name="Feinuo Sun" userId="b3089da9-853b-4e2d-a865-699ee94db402" providerId="ADAL" clId="{58859D4F-8CFD-4776-A3A0-A54327C0B7CC}" dt="2023-01-22T18:27:32.681" v="861" actId="478"/>
          <ac:graphicFrameMkLst>
            <pc:docMk/>
            <pc:sldMk cId="2222937506" sldId="334"/>
            <ac:graphicFrameMk id="2" creationId="{C389EB61-C6F7-49F7-BADF-9EF772C947B6}"/>
          </ac:graphicFrameMkLst>
        </pc:graphicFrameChg>
        <pc:picChg chg="del">
          <ac:chgData name="Feinuo Sun" userId="b3089da9-853b-4e2d-a865-699ee94db402" providerId="ADAL" clId="{58859D4F-8CFD-4776-A3A0-A54327C0B7CC}" dt="2023-01-22T18:27:37.822" v="862" actId="478"/>
          <ac:picMkLst>
            <pc:docMk/>
            <pc:sldMk cId="2222937506" sldId="334"/>
            <ac:picMk id="3" creationId="{A98A8CC6-2762-4875-AC7A-8FD16C53679A}"/>
          </ac:picMkLst>
        </pc:picChg>
        <pc:picChg chg="del">
          <ac:chgData name="Feinuo Sun" userId="b3089da9-853b-4e2d-a865-699ee94db402" providerId="ADAL" clId="{58859D4F-8CFD-4776-A3A0-A54327C0B7CC}" dt="2023-01-22T18:27:37.822" v="862" actId="478"/>
          <ac:picMkLst>
            <pc:docMk/>
            <pc:sldMk cId="2222937506" sldId="334"/>
            <ac:picMk id="4" creationId="{B114A786-C04B-4DAB-8C2A-884C163D3179}"/>
          </ac:picMkLst>
        </pc:picChg>
        <pc:picChg chg="del">
          <ac:chgData name="Feinuo Sun" userId="b3089da9-853b-4e2d-a865-699ee94db402" providerId="ADAL" clId="{58859D4F-8CFD-4776-A3A0-A54327C0B7CC}" dt="2023-01-22T18:27:37.822" v="862" actId="478"/>
          <ac:picMkLst>
            <pc:docMk/>
            <pc:sldMk cId="2222937506" sldId="334"/>
            <ac:picMk id="5" creationId="{E7FFE7F3-3A85-471B-BFF6-64B9FB54B862}"/>
          </ac:picMkLst>
        </pc:picChg>
        <pc:picChg chg="del">
          <ac:chgData name="Feinuo Sun" userId="b3089da9-853b-4e2d-a865-699ee94db402" providerId="ADAL" clId="{58859D4F-8CFD-4776-A3A0-A54327C0B7CC}" dt="2023-01-22T18:27:37.822" v="862" actId="478"/>
          <ac:picMkLst>
            <pc:docMk/>
            <pc:sldMk cId="2222937506" sldId="334"/>
            <ac:picMk id="6" creationId="{9DBF6EB8-8BA3-431F-B60E-14D8DD39BD54}"/>
          </ac:picMkLst>
        </pc:picChg>
        <pc:picChg chg="del">
          <ac:chgData name="Feinuo Sun" userId="b3089da9-853b-4e2d-a865-699ee94db402" providerId="ADAL" clId="{58859D4F-8CFD-4776-A3A0-A54327C0B7CC}" dt="2023-01-22T18:27:37.822" v="862" actId="478"/>
          <ac:picMkLst>
            <pc:docMk/>
            <pc:sldMk cId="2222937506" sldId="334"/>
            <ac:picMk id="7" creationId="{136BB93D-0A8F-4D23-83C5-B6D2E1F6C93B}"/>
          </ac:picMkLst>
        </pc:picChg>
        <pc:picChg chg="del">
          <ac:chgData name="Feinuo Sun" userId="b3089da9-853b-4e2d-a865-699ee94db402" providerId="ADAL" clId="{58859D4F-8CFD-4776-A3A0-A54327C0B7CC}" dt="2023-01-22T18:27:37.822" v="862" actId="478"/>
          <ac:picMkLst>
            <pc:docMk/>
            <pc:sldMk cId="2222937506" sldId="334"/>
            <ac:picMk id="8" creationId="{54E487F0-CA63-488A-947E-06B51A88976D}"/>
          </ac:picMkLst>
        </pc:picChg>
        <pc:picChg chg="add mod">
          <ac:chgData name="Feinuo Sun" userId="b3089da9-853b-4e2d-a865-699ee94db402" providerId="ADAL" clId="{58859D4F-8CFD-4776-A3A0-A54327C0B7CC}" dt="2023-01-22T18:29:24.786" v="904" actId="1076"/>
          <ac:picMkLst>
            <pc:docMk/>
            <pc:sldMk cId="2222937506" sldId="334"/>
            <ac:picMk id="19" creationId="{3FE2EE9A-34ED-4266-8B87-E2B4AE216467}"/>
          </ac:picMkLst>
        </pc:picChg>
        <pc:picChg chg="del mod">
          <ac:chgData name="Feinuo Sun" userId="b3089da9-853b-4e2d-a865-699ee94db402" providerId="ADAL" clId="{58859D4F-8CFD-4776-A3A0-A54327C0B7CC}" dt="2023-01-22T18:28:36.446" v="884" actId="478"/>
          <ac:picMkLst>
            <pc:docMk/>
            <pc:sldMk cId="2222937506" sldId="334"/>
            <ac:picMk id="5122" creationId="{0F0642C7-0512-488E-A2F1-955A2686BFDE}"/>
          </ac:picMkLst>
        </pc:picChg>
        <pc:cxnChg chg="del">
          <ac:chgData name="Feinuo Sun" userId="b3089da9-853b-4e2d-a865-699ee94db402" providerId="ADAL" clId="{58859D4F-8CFD-4776-A3A0-A54327C0B7CC}" dt="2023-01-22T18:29:16.619" v="900" actId="478"/>
          <ac:cxnSpMkLst>
            <pc:docMk/>
            <pc:sldMk cId="2222937506" sldId="334"/>
            <ac:cxnSpMk id="10" creationId="{52CE3A37-F700-42F7-809D-3D08201834E2}"/>
          </ac:cxnSpMkLst>
        </pc:cxnChg>
        <pc:cxnChg chg="del">
          <ac:chgData name="Feinuo Sun" userId="b3089da9-853b-4e2d-a865-699ee94db402" providerId="ADAL" clId="{58859D4F-8CFD-4776-A3A0-A54327C0B7CC}" dt="2023-01-22T18:28:23.546" v="883" actId="478"/>
          <ac:cxnSpMkLst>
            <pc:docMk/>
            <pc:sldMk cId="2222937506" sldId="334"/>
            <ac:cxnSpMk id="14" creationId="{82200CA1-2ED9-4DE8-B2AD-ACA69FAF0218}"/>
          </ac:cxnSpMkLst>
        </pc:cxnChg>
      </pc:sldChg>
      <pc:sldChg chg="delSp modSp">
        <pc:chgData name="Feinuo Sun" userId="b3089da9-853b-4e2d-a865-699ee94db402" providerId="ADAL" clId="{58859D4F-8CFD-4776-A3A0-A54327C0B7CC}" dt="2023-01-23T19:09:26.275" v="4076" actId="1076"/>
        <pc:sldMkLst>
          <pc:docMk/>
          <pc:sldMk cId="3544512874" sldId="335"/>
        </pc:sldMkLst>
        <pc:spChg chg="mod">
          <ac:chgData name="Feinuo Sun" userId="b3089da9-853b-4e2d-a865-699ee94db402" providerId="ADAL" clId="{58859D4F-8CFD-4776-A3A0-A54327C0B7CC}" dt="2023-01-23T19:09:26.275" v="4076" actId="1076"/>
          <ac:spMkLst>
            <pc:docMk/>
            <pc:sldMk cId="3544512874" sldId="335"/>
            <ac:spMk id="2" creationId="{96FBCBFB-3A58-4E9E-B84F-1FE6C139835E}"/>
          </ac:spMkLst>
        </pc:spChg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3544512874" sldId="335"/>
            <ac:spMk id="4" creationId="{5CFE777A-8D9C-4CA1-AACA-3E2360A75D61}"/>
          </ac:spMkLst>
        </pc:spChg>
      </pc:sldChg>
      <pc:sldChg chg="delSp modSp">
        <pc:chgData name="Feinuo Sun" userId="b3089da9-853b-4e2d-a865-699ee94db402" providerId="ADAL" clId="{58859D4F-8CFD-4776-A3A0-A54327C0B7CC}" dt="2023-01-25T00:32:15.612" v="9300" actId="20577"/>
        <pc:sldMkLst>
          <pc:docMk/>
          <pc:sldMk cId="1608518063" sldId="337"/>
        </pc:sldMkLst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1608518063" sldId="337"/>
            <ac:spMk id="2" creationId="{0AE8D47A-01E8-4965-825E-C78F6437DE2B}"/>
          </ac:spMkLst>
        </pc:spChg>
        <pc:spChg chg="mod">
          <ac:chgData name="Feinuo Sun" userId="b3089da9-853b-4e2d-a865-699ee94db402" providerId="ADAL" clId="{58859D4F-8CFD-4776-A3A0-A54327C0B7CC}" dt="2023-01-25T00:32:15.612" v="9300" actId="20577"/>
          <ac:spMkLst>
            <pc:docMk/>
            <pc:sldMk cId="1608518063" sldId="337"/>
            <ac:spMk id="3" creationId="{15C15684-E454-4EEB-BC6C-4FB9FD3DC838}"/>
          </ac:spMkLst>
        </pc:spChg>
      </pc:sldChg>
      <pc:sldChg chg="delSp modSp">
        <pc:chgData name="Feinuo Sun" userId="b3089da9-853b-4e2d-a865-699ee94db402" providerId="ADAL" clId="{58859D4F-8CFD-4776-A3A0-A54327C0B7CC}" dt="2023-01-22T23:51:35.038" v="3442" actId="1076"/>
        <pc:sldMkLst>
          <pc:docMk/>
          <pc:sldMk cId="640436993" sldId="338"/>
        </pc:sldMkLst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640436993" sldId="338"/>
            <ac:spMk id="2" creationId="{09EA6BEA-0038-4110-B0CF-544E77840FB6}"/>
          </ac:spMkLst>
        </pc:spChg>
        <pc:spChg chg="mod">
          <ac:chgData name="Feinuo Sun" userId="b3089da9-853b-4e2d-a865-699ee94db402" providerId="ADAL" clId="{58859D4F-8CFD-4776-A3A0-A54327C0B7CC}" dt="2023-01-22T23:51:35.038" v="3442" actId="1076"/>
          <ac:spMkLst>
            <pc:docMk/>
            <pc:sldMk cId="640436993" sldId="338"/>
            <ac:spMk id="7" creationId="{88DC7E4F-F96E-4451-BD08-AA94C1E54FD4}"/>
          </ac:spMkLst>
        </pc:spChg>
        <pc:picChg chg="mod">
          <ac:chgData name="Feinuo Sun" userId="b3089da9-853b-4e2d-a865-699ee94db402" providerId="ADAL" clId="{58859D4F-8CFD-4776-A3A0-A54327C0B7CC}" dt="2023-01-22T23:51:27.415" v="3441" actId="1076"/>
          <ac:picMkLst>
            <pc:docMk/>
            <pc:sldMk cId="640436993" sldId="338"/>
            <ac:picMk id="4" creationId="{EACDCA24-7C6D-4568-B9E8-14F7AB9D0C98}"/>
          </ac:picMkLst>
        </pc:picChg>
      </pc:sldChg>
      <pc:sldChg chg="delSp">
        <pc:chgData name="Feinuo Sun" userId="b3089da9-853b-4e2d-a865-699ee94db402" providerId="ADAL" clId="{58859D4F-8CFD-4776-A3A0-A54327C0B7CC}" dt="2023-01-22T21:13:30.042" v="2002"/>
        <pc:sldMkLst>
          <pc:docMk/>
          <pc:sldMk cId="1064687496" sldId="339"/>
        </pc:sldMkLst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1064687496" sldId="339"/>
            <ac:spMk id="2" creationId="{BF777432-A3F0-4624-9CC9-F746AFE7E868}"/>
          </ac:spMkLst>
        </pc:spChg>
      </pc:sldChg>
      <pc:sldChg chg="delSp">
        <pc:chgData name="Feinuo Sun" userId="b3089da9-853b-4e2d-a865-699ee94db402" providerId="ADAL" clId="{58859D4F-8CFD-4776-A3A0-A54327C0B7CC}" dt="2023-01-22T21:13:30.042" v="2002"/>
        <pc:sldMkLst>
          <pc:docMk/>
          <pc:sldMk cId="1650175415" sldId="343"/>
        </pc:sldMkLst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1650175415" sldId="343"/>
            <ac:spMk id="4" creationId="{6ECE0EBE-3B45-4649-8601-D49C51420045}"/>
          </ac:spMkLst>
        </pc:spChg>
      </pc:sldChg>
      <pc:sldChg chg="delSp">
        <pc:chgData name="Feinuo Sun" userId="b3089da9-853b-4e2d-a865-699ee94db402" providerId="ADAL" clId="{58859D4F-8CFD-4776-A3A0-A54327C0B7CC}" dt="2023-01-22T21:13:30.042" v="2002"/>
        <pc:sldMkLst>
          <pc:docMk/>
          <pc:sldMk cId="3317644433" sldId="344"/>
        </pc:sldMkLst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3317644433" sldId="344"/>
            <ac:spMk id="2" creationId="{093B2F3E-020D-473B-9261-C6298506A705}"/>
          </ac:spMkLst>
        </pc:spChg>
      </pc:sldChg>
      <pc:sldChg chg="delSp">
        <pc:chgData name="Feinuo Sun" userId="b3089da9-853b-4e2d-a865-699ee94db402" providerId="ADAL" clId="{58859D4F-8CFD-4776-A3A0-A54327C0B7CC}" dt="2023-01-22T21:13:30.042" v="2002"/>
        <pc:sldMkLst>
          <pc:docMk/>
          <pc:sldMk cId="4205379178" sldId="345"/>
        </pc:sldMkLst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4205379178" sldId="345"/>
            <ac:spMk id="2" creationId="{DB70454C-D720-45E8-B3FE-DEB314094E62}"/>
          </ac:spMkLst>
        </pc:spChg>
      </pc:sldChg>
      <pc:sldChg chg="addSp delSp modSp delAnim modAnim">
        <pc:chgData name="Feinuo Sun" userId="b3089da9-853b-4e2d-a865-699ee94db402" providerId="ADAL" clId="{58859D4F-8CFD-4776-A3A0-A54327C0B7CC}" dt="2023-01-23T19:44:38.519" v="4305"/>
        <pc:sldMkLst>
          <pc:docMk/>
          <pc:sldMk cId="1083929603" sldId="348"/>
        </pc:sldMkLst>
        <pc:spChg chg="mod">
          <ac:chgData name="Feinuo Sun" userId="b3089da9-853b-4e2d-a865-699ee94db402" providerId="ADAL" clId="{58859D4F-8CFD-4776-A3A0-A54327C0B7CC}" dt="2023-01-23T19:11:55.422" v="4147" actId="1076"/>
          <ac:spMkLst>
            <pc:docMk/>
            <pc:sldMk cId="1083929603" sldId="348"/>
            <ac:spMk id="2" creationId="{5CFF4731-7DB8-42AB-A825-5F381FCBBEB1}"/>
          </ac:spMkLst>
        </pc:spChg>
        <pc:spChg chg="mod">
          <ac:chgData name="Feinuo Sun" userId="b3089da9-853b-4e2d-a865-699ee94db402" providerId="ADAL" clId="{58859D4F-8CFD-4776-A3A0-A54327C0B7CC}" dt="2023-01-23T19:13:32.750" v="4172" actId="1076"/>
          <ac:spMkLst>
            <pc:docMk/>
            <pc:sldMk cId="1083929603" sldId="348"/>
            <ac:spMk id="4" creationId="{9BF4DC2B-1437-44AA-BC8A-E8A708989C92}"/>
          </ac:spMkLst>
        </pc:spChg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1083929603" sldId="348"/>
            <ac:spMk id="6" creationId="{D854A6E1-6A23-4AC7-985E-1845DB74384A}"/>
          </ac:spMkLst>
        </pc:spChg>
        <pc:spChg chg="add mod">
          <ac:chgData name="Feinuo Sun" userId="b3089da9-853b-4e2d-a865-699ee94db402" providerId="ADAL" clId="{58859D4F-8CFD-4776-A3A0-A54327C0B7CC}" dt="2023-01-23T19:23:01.152" v="4184" actId="207"/>
          <ac:spMkLst>
            <pc:docMk/>
            <pc:sldMk cId="1083929603" sldId="348"/>
            <ac:spMk id="8" creationId="{0C0B525C-D642-422C-BE46-176925456126}"/>
          </ac:spMkLst>
        </pc:spChg>
        <pc:spChg chg="add mod">
          <ac:chgData name="Feinuo Sun" userId="b3089da9-853b-4e2d-a865-699ee94db402" providerId="ADAL" clId="{58859D4F-8CFD-4776-A3A0-A54327C0B7CC}" dt="2023-01-23T19:23:03.988" v="4185" actId="207"/>
          <ac:spMkLst>
            <pc:docMk/>
            <pc:sldMk cId="1083929603" sldId="348"/>
            <ac:spMk id="10" creationId="{91DCA22F-AFBA-4697-A011-D25367CB7A1D}"/>
          </ac:spMkLst>
        </pc:spChg>
        <pc:spChg chg="del">
          <ac:chgData name="Feinuo Sun" userId="b3089da9-853b-4e2d-a865-699ee94db402" providerId="ADAL" clId="{58859D4F-8CFD-4776-A3A0-A54327C0B7CC}" dt="2023-01-22T17:55:44.931" v="366" actId="478"/>
          <ac:spMkLst>
            <pc:docMk/>
            <pc:sldMk cId="1083929603" sldId="348"/>
            <ac:spMk id="29" creationId="{BC90A293-9B1C-478F-89CA-39A3CA863B74}"/>
          </ac:spMkLst>
        </pc:spChg>
        <pc:spChg chg="del">
          <ac:chgData name="Feinuo Sun" userId="b3089da9-853b-4e2d-a865-699ee94db402" providerId="ADAL" clId="{58859D4F-8CFD-4776-A3A0-A54327C0B7CC}" dt="2023-01-22T17:55:44.931" v="366" actId="478"/>
          <ac:spMkLst>
            <pc:docMk/>
            <pc:sldMk cId="1083929603" sldId="348"/>
            <ac:spMk id="30" creationId="{9BE1ED37-B27E-4605-A351-160F2D057B19}"/>
          </ac:spMkLst>
        </pc:spChg>
        <pc:spChg chg="del">
          <ac:chgData name="Feinuo Sun" userId="b3089da9-853b-4e2d-a865-699ee94db402" providerId="ADAL" clId="{58859D4F-8CFD-4776-A3A0-A54327C0B7CC}" dt="2023-01-22T17:55:44.931" v="366" actId="478"/>
          <ac:spMkLst>
            <pc:docMk/>
            <pc:sldMk cId="1083929603" sldId="348"/>
            <ac:spMk id="31" creationId="{FFFC4F06-6138-49A1-A4CF-09B366BC0561}"/>
          </ac:spMkLst>
        </pc:spChg>
        <pc:spChg chg="del">
          <ac:chgData name="Feinuo Sun" userId="b3089da9-853b-4e2d-a865-699ee94db402" providerId="ADAL" clId="{58859D4F-8CFD-4776-A3A0-A54327C0B7CC}" dt="2023-01-22T17:55:44.931" v="366" actId="478"/>
          <ac:spMkLst>
            <pc:docMk/>
            <pc:sldMk cId="1083929603" sldId="348"/>
            <ac:spMk id="32" creationId="{11F6D643-6A49-46B1-838D-8F696B3DEAA6}"/>
          </ac:spMkLst>
        </pc:spChg>
        <pc:spChg chg="del">
          <ac:chgData name="Feinuo Sun" userId="b3089da9-853b-4e2d-a865-699ee94db402" providerId="ADAL" clId="{58859D4F-8CFD-4776-A3A0-A54327C0B7CC}" dt="2023-01-22T17:55:44.931" v="366" actId="478"/>
          <ac:spMkLst>
            <pc:docMk/>
            <pc:sldMk cId="1083929603" sldId="348"/>
            <ac:spMk id="33" creationId="{84208A7E-134D-4EE4-BF03-388CCB6007DB}"/>
          </ac:spMkLst>
        </pc:spChg>
        <pc:spChg chg="del">
          <ac:chgData name="Feinuo Sun" userId="b3089da9-853b-4e2d-a865-699ee94db402" providerId="ADAL" clId="{58859D4F-8CFD-4776-A3A0-A54327C0B7CC}" dt="2023-01-22T17:55:44.931" v="366" actId="478"/>
          <ac:spMkLst>
            <pc:docMk/>
            <pc:sldMk cId="1083929603" sldId="348"/>
            <ac:spMk id="34" creationId="{589546AE-6F2A-4D05-BE62-B730C27473D6}"/>
          </ac:spMkLst>
        </pc:spChg>
        <pc:spChg chg="del">
          <ac:chgData name="Feinuo Sun" userId="b3089da9-853b-4e2d-a865-699ee94db402" providerId="ADAL" clId="{58859D4F-8CFD-4776-A3A0-A54327C0B7CC}" dt="2023-01-22T17:55:44.931" v="366" actId="478"/>
          <ac:spMkLst>
            <pc:docMk/>
            <pc:sldMk cId="1083929603" sldId="348"/>
            <ac:spMk id="35" creationId="{739355A7-A798-46FC-B2CF-296BE83462E5}"/>
          </ac:spMkLst>
        </pc:spChg>
        <pc:spChg chg="del">
          <ac:chgData name="Feinuo Sun" userId="b3089da9-853b-4e2d-a865-699ee94db402" providerId="ADAL" clId="{58859D4F-8CFD-4776-A3A0-A54327C0B7CC}" dt="2023-01-22T17:55:44.931" v="366" actId="478"/>
          <ac:spMkLst>
            <pc:docMk/>
            <pc:sldMk cId="1083929603" sldId="348"/>
            <ac:spMk id="36" creationId="{B349B3CE-16C4-48FE-A12F-60532F927051}"/>
          </ac:spMkLst>
        </pc:spChg>
        <pc:spChg chg="del">
          <ac:chgData name="Feinuo Sun" userId="b3089da9-853b-4e2d-a865-699ee94db402" providerId="ADAL" clId="{58859D4F-8CFD-4776-A3A0-A54327C0B7CC}" dt="2023-01-22T17:55:44.931" v="366" actId="478"/>
          <ac:spMkLst>
            <pc:docMk/>
            <pc:sldMk cId="1083929603" sldId="348"/>
            <ac:spMk id="37" creationId="{96D9C885-EB9E-4A2C-9FF0-078A6291476E}"/>
          </ac:spMkLst>
        </pc:spChg>
        <pc:spChg chg="add mod">
          <ac:chgData name="Feinuo Sun" userId="b3089da9-853b-4e2d-a865-699ee94db402" providerId="ADAL" clId="{58859D4F-8CFD-4776-A3A0-A54327C0B7CC}" dt="2023-01-23T19:14:18.695" v="4177" actId="20577"/>
          <ac:spMkLst>
            <pc:docMk/>
            <pc:sldMk cId="1083929603" sldId="348"/>
            <ac:spMk id="42" creationId="{809A5750-9FCF-42B1-8760-380A2A02A734}"/>
          </ac:spMkLst>
        </pc:spChg>
        <pc:spChg chg="add mod">
          <ac:chgData name="Feinuo Sun" userId="b3089da9-853b-4e2d-a865-699ee94db402" providerId="ADAL" clId="{58859D4F-8CFD-4776-A3A0-A54327C0B7CC}" dt="2023-01-23T19:22:39.972" v="4183" actId="1076"/>
          <ac:spMkLst>
            <pc:docMk/>
            <pc:sldMk cId="1083929603" sldId="348"/>
            <ac:spMk id="46" creationId="{25F7D649-9470-467C-A9AA-BB717AB023B3}"/>
          </ac:spMkLst>
        </pc:spChg>
        <pc:spChg chg="add del">
          <ac:chgData name="Feinuo Sun" userId="b3089da9-853b-4e2d-a865-699ee94db402" providerId="ADAL" clId="{58859D4F-8CFD-4776-A3A0-A54327C0B7CC}" dt="2023-01-22T18:00:52.302" v="528" actId="478"/>
          <ac:spMkLst>
            <pc:docMk/>
            <pc:sldMk cId="1083929603" sldId="348"/>
            <ac:spMk id="47" creationId="{03DB7A13-0BD9-4969-A922-F358B926A47D}"/>
          </ac:spMkLst>
        </pc:spChg>
        <pc:spChg chg="del">
          <ac:chgData name="Feinuo Sun" userId="b3089da9-853b-4e2d-a865-699ee94db402" providerId="ADAL" clId="{58859D4F-8CFD-4776-A3A0-A54327C0B7CC}" dt="2023-01-22T17:55:44.931" v="366" actId="478"/>
          <ac:spMkLst>
            <pc:docMk/>
            <pc:sldMk cId="1083929603" sldId="348"/>
            <ac:spMk id="50" creationId="{530E35C9-C097-42EC-8DAC-7D0A06D64D0F}"/>
          </ac:spMkLst>
        </pc:spChg>
        <pc:spChg chg="del">
          <ac:chgData name="Feinuo Sun" userId="b3089da9-853b-4e2d-a865-699ee94db402" providerId="ADAL" clId="{58859D4F-8CFD-4776-A3A0-A54327C0B7CC}" dt="2023-01-22T17:55:44.931" v="366" actId="478"/>
          <ac:spMkLst>
            <pc:docMk/>
            <pc:sldMk cId="1083929603" sldId="348"/>
            <ac:spMk id="59" creationId="{0D08BF01-4975-4A34-96F9-3BEEE2850CC6}"/>
          </ac:spMkLst>
        </pc:spChg>
        <pc:spChg chg="del">
          <ac:chgData name="Feinuo Sun" userId="b3089da9-853b-4e2d-a865-699ee94db402" providerId="ADAL" clId="{58859D4F-8CFD-4776-A3A0-A54327C0B7CC}" dt="2023-01-22T17:55:44.931" v="366" actId="478"/>
          <ac:spMkLst>
            <pc:docMk/>
            <pc:sldMk cId="1083929603" sldId="348"/>
            <ac:spMk id="63" creationId="{66CA342C-3A57-4B83-8E27-16FBAD3ADE94}"/>
          </ac:spMkLst>
        </pc:spChg>
        <pc:spChg chg="del">
          <ac:chgData name="Feinuo Sun" userId="b3089da9-853b-4e2d-a865-699ee94db402" providerId="ADAL" clId="{58859D4F-8CFD-4776-A3A0-A54327C0B7CC}" dt="2023-01-22T17:55:44.931" v="366" actId="478"/>
          <ac:spMkLst>
            <pc:docMk/>
            <pc:sldMk cId="1083929603" sldId="348"/>
            <ac:spMk id="64" creationId="{251AADF3-9AA7-488D-9917-C8CBE4D04E76}"/>
          </ac:spMkLst>
        </pc:spChg>
        <pc:spChg chg="del">
          <ac:chgData name="Feinuo Sun" userId="b3089da9-853b-4e2d-a865-699ee94db402" providerId="ADAL" clId="{58859D4F-8CFD-4776-A3A0-A54327C0B7CC}" dt="2023-01-22T17:55:44.931" v="366" actId="478"/>
          <ac:spMkLst>
            <pc:docMk/>
            <pc:sldMk cId="1083929603" sldId="348"/>
            <ac:spMk id="65" creationId="{A43E1970-FDCE-4FBB-BC4B-6043903836BF}"/>
          </ac:spMkLst>
        </pc:spChg>
        <pc:spChg chg="del">
          <ac:chgData name="Feinuo Sun" userId="b3089da9-853b-4e2d-a865-699ee94db402" providerId="ADAL" clId="{58859D4F-8CFD-4776-A3A0-A54327C0B7CC}" dt="2023-01-22T17:55:44.931" v="366" actId="478"/>
          <ac:spMkLst>
            <pc:docMk/>
            <pc:sldMk cId="1083929603" sldId="348"/>
            <ac:spMk id="66" creationId="{F1063D6F-444D-4638-87B2-16B0BEB0C9B4}"/>
          </ac:spMkLst>
        </pc:spChg>
        <pc:spChg chg="del">
          <ac:chgData name="Feinuo Sun" userId="b3089da9-853b-4e2d-a865-699ee94db402" providerId="ADAL" clId="{58859D4F-8CFD-4776-A3A0-A54327C0B7CC}" dt="2023-01-22T17:55:44.931" v="366" actId="478"/>
          <ac:spMkLst>
            <pc:docMk/>
            <pc:sldMk cId="1083929603" sldId="348"/>
            <ac:spMk id="67" creationId="{AA7BF29F-AD78-4BD2-885E-37B49E72FB52}"/>
          </ac:spMkLst>
        </pc:spChg>
        <pc:spChg chg="del">
          <ac:chgData name="Feinuo Sun" userId="b3089da9-853b-4e2d-a865-699ee94db402" providerId="ADAL" clId="{58859D4F-8CFD-4776-A3A0-A54327C0B7CC}" dt="2023-01-22T17:55:44.931" v="366" actId="478"/>
          <ac:spMkLst>
            <pc:docMk/>
            <pc:sldMk cId="1083929603" sldId="348"/>
            <ac:spMk id="68" creationId="{0EF14CC2-4335-45CC-B0CE-82E42711580F}"/>
          </ac:spMkLst>
        </pc:spChg>
        <pc:spChg chg="del">
          <ac:chgData name="Feinuo Sun" userId="b3089da9-853b-4e2d-a865-699ee94db402" providerId="ADAL" clId="{58859D4F-8CFD-4776-A3A0-A54327C0B7CC}" dt="2023-01-22T17:55:44.931" v="366" actId="478"/>
          <ac:spMkLst>
            <pc:docMk/>
            <pc:sldMk cId="1083929603" sldId="348"/>
            <ac:spMk id="69" creationId="{E7D748F4-BFCD-448C-BA62-811F05972E70}"/>
          </ac:spMkLst>
        </pc:spChg>
        <pc:spChg chg="del">
          <ac:chgData name="Feinuo Sun" userId="b3089da9-853b-4e2d-a865-699ee94db402" providerId="ADAL" clId="{58859D4F-8CFD-4776-A3A0-A54327C0B7CC}" dt="2023-01-22T17:55:44.931" v="366" actId="478"/>
          <ac:spMkLst>
            <pc:docMk/>
            <pc:sldMk cId="1083929603" sldId="348"/>
            <ac:spMk id="70" creationId="{6DFA87DE-5B32-4E36-9000-E173DD8EC974}"/>
          </ac:spMkLst>
        </pc:spChg>
        <pc:spChg chg="del">
          <ac:chgData name="Feinuo Sun" userId="b3089da9-853b-4e2d-a865-699ee94db402" providerId="ADAL" clId="{58859D4F-8CFD-4776-A3A0-A54327C0B7CC}" dt="2023-01-22T17:55:44.931" v="366" actId="478"/>
          <ac:spMkLst>
            <pc:docMk/>
            <pc:sldMk cId="1083929603" sldId="348"/>
            <ac:spMk id="71" creationId="{61502F99-CD10-4892-A559-B9ABC0678373}"/>
          </ac:spMkLst>
        </pc:spChg>
        <pc:spChg chg="del">
          <ac:chgData name="Feinuo Sun" userId="b3089da9-853b-4e2d-a865-699ee94db402" providerId="ADAL" clId="{58859D4F-8CFD-4776-A3A0-A54327C0B7CC}" dt="2023-01-22T17:55:44.931" v="366" actId="478"/>
          <ac:spMkLst>
            <pc:docMk/>
            <pc:sldMk cId="1083929603" sldId="348"/>
            <ac:spMk id="72" creationId="{05DD549C-D5CA-4C16-9199-8308AAFFEB37}"/>
          </ac:spMkLst>
        </pc:spChg>
        <pc:spChg chg="del">
          <ac:chgData name="Feinuo Sun" userId="b3089da9-853b-4e2d-a865-699ee94db402" providerId="ADAL" clId="{58859D4F-8CFD-4776-A3A0-A54327C0B7CC}" dt="2023-01-22T17:55:44.931" v="366" actId="478"/>
          <ac:spMkLst>
            <pc:docMk/>
            <pc:sldMk cId="1083929603" sldId="348"/>
            <ac:spMk id="73" creationId="{836C0E9F-BC80-478C-8614-C92DFF102D83}"/>
          </ac:spMkLst>
        </pc:spChg>
        <pc:spChg chg="del">
          <ac:chgData name="Feinuo Sun" userId="b3089da9-853b-4e2d-a865-699ee94db402" providerId="ADAL" clId="{58859D4F-8CFD-4776-A3A0-A54327C0B7CC}" dt="2023-01-22T17:55:44.931" v="366" actId="478"/>
          <ac:spMkLst>
            <pc:docMk/>
            <pc:sldMk cId="1083929603" sldId="348"/>
            <ac:spMk id="75" creationId="{AC1E1DC8-7EE1-4922-A9CF-C7D4A9A4B1C1}"/>
          </ac:spMkLst>
        </pc:spChg>
        <pc:spChg chg="del">
          <ac:chgData name="Feinuo Sun" userId="b3089da9-853b-4e2d-a865-699ee94db402" providerId="ADAL" clId="{58859D4F-8CFD-4776-A3A0-A54327C0B7CC}" dt="2023-01-22T17:55:47.741" v="367" actId="478"/>
          <ac:spMkLst>
            <pc:docMk/>
            <pc:sldMk cId="1083929603" sldId="348"/>
            <ac:spMk id="81" creationId="{A29E7253-8381-402A-B476-13B243A09AB3}"/>
          </ac:spMkLst>
        </pc:spChg>
        <pc:spChg chg="del">
          <ac:chgData name="Feinuo Sun" userId="b3089da9-853b-4e2d-a865-699ee94db402" providerId="ADAL" clId="{58859D4F-8CFD-4776-A3A0-A54327C0B7CC}" dt="2023-01-22T17:55:47.741" v="367" actId="478"/>
          <ac:spMkLst>
            <pc:docMk/>
            <pc:sldMk cId="1083929603" sldId="348"/>
            <ac:spMk id="82" creationId="{CA93EADC-9DE0-48AF-976E-93D75F8E5A77}"/>
          </ac:spMkLst>
        </pc:spChg>
        <pc:spChg chg="del mod">
          <ac:chgData name="Feinuo Sun" userId="b3089da9-853b-4e2d-a865-699ee94db402" providerId="ADAL" clId="{58859D4F-8CFD-4776-A3A0-A54327C0B7CC}" dt="2023-01-22T17:55:53.073" v="369" actId="478"/>
          <ac:spMkLst>
            <pc:docMk/>
            <pc:sldMk cId="1083929603" sldId="348"/>
            <ac:spMk id="84" creationId="{2D084522-E06E-4FBB-A1D4-5D9EC4D54B61}"/>
          </ac:spMkLst>
        </pc:spChg>
        <pc:spChg chg="del">
          <ac:chgData name="Feinuo Sun" userId="b3089da9-853b-4e2d-a865-699ee94db402" providerId="ADAL" clId="{58859D4F-8CFD-4776-A3A0-A54327C0B7CC}" dt="2023-01-22T17:55:53.073" v="369" actId="478"/>
          <ac:spMkLst>
            <pc:docMk/>
            <pc:sldMk cId="1083929603" sldId="348"/>
            <ac:spMk id="85" creationId="{F745F8FB-E6EC-4938-AE13-30DEE7DBDFDD}"/>
          </ac:spMkLst>
        </pc:spChg>
        <pc:picChg chg="del">
          <ac:chgData name="Feinuo Sun" userId="b3089da9-853b-4e2d-a865-699ee94db402" providerId="ADAL" clId="{58859D4F-8CFD-4776-A3A0-A54327C0B7CC}" dt="2023-01-22T17:55:44.931" v="366" actId="478"/>
          <ac:picMkLst>
            <pc:docMk/>
            <pc:sldMk cId="1083929603" sldId="348"/>
            <ac:picMk id="76" creationId="{9E901A87-A481-40B8-BCDF-67BFCDE32F6E}"/>
          </ac:picMkLst>
        </pc:picChg>
        <pc:picChg chg="mod">
          <ac:chgData name="Feinuo Sun" userId="b3089da9-853b-4e2d-a865-699ee94db402" providerId="ADAL" clId="{58859D4F-8CFD-4776-A3A0-A54327C0B7CC}" dt="2023-01-23T19:13:32.750" v="4172" actId="1076"/>
          <ac:picMkLst>
            <pc:docMk/>
            <pc:sldMk cId="1083929603" sldId="348"/>
            <ac:picMk id="2050" creationId="{8D0E64C8-C42D-476F-8B6C-AC06A7545F43}"/>
          </ac:picMkLst>
        </pc:picChg>
        <pc:cxnChg chg="del mod">
          <ac:chgData name="Feinuo Sun" userId="b3089da9-853b-4e2d-a865-699ee94db402" providerId="ADAL" clId="{58859D4F-8CFD-4776-A3A0-A54327C0B7CC}" dt="2023-01-22T17:55:44.931" v="366" actId="478"/>
          <ac:cxnSpMkLst>
            <pc:docMk/>
            <pc:sldMk cId="1083929603" sldId="348"/>
            <ac:cxnSpMk id="38" creationId="{CBC7D621-A4B1-4FD3-8CEE-30553CFF43A4}"/>
          </ac:cxnSpMkLst>
        </pc:cxnChg>
        <pc:cxnChg chg="del mod">
          <ac:chgData name="Feinuo Sun" userId="b3089da9-853b-4e2d-a865-699ee94db402" providerId="ADAL" clId="{58859D4F-8CFD-4776-A3A0-A54327C0B7CC}" dt="2023-01-22T17:55:44.931" v="366" actId="478"/>
          <ac:cxnSpMkLst>
            <pc:docMk/>
            <pc:sldMk cId="1083929603" sldId="348"/>
            <ac:cxnSpMk id="39" creationId="{C327AA92-F60B-404D-8689-B38D4AFB956A}"/>
          </ac:cxnSpMkLst>
        </pc:cxnChg>
        <pc:cxnChg chg="del">
          <ac:chgData name="Feinuo Sun" userId="b3089da9-853b-4e2d-a865-699ee94db402" providerId="ADAL" clId="{58859D4F-8CFD-4776-A3A0-A54327C0B7CC}" dt="2023-01-22T17:55:44.931" v="366" actId="478"/>
          <ac:cxnSpMkLst>
            <pc:docMk/>
            <pc:sldMk cId="1083929603" sldId="348"/>
            <ac:cxnSpMk id="40" creationId="{81CF4CE6-3D8B-4418-AAE3-A153E0B8091C}"/>
          </ac:cxnSpMkLst>
        </pc:cxnChg>
        <pc:cxnChg chg="del">
          <ac:chgData name="Feinuo Sun" userId="b3089da9-853b-4e2d-a865-699ee94db402" providerId="ADAL" clId="{58859D4F-8CFD-4776-A3A0-A54327C0B7CC}" dt="2023-01-22T17:55:44.931" v="366" actId="478"/>
          <ac:cxnSpMkLst>
            <pc:docMk/>
            <pc:sldMk cId="1083929603" sldId="348"/>
            <ac:cxnSpMk id="41" creationId="{06E54FCE-60BA-433F-A77C-703EF6BC3ADE}"/>
          </ac:cxnSpMkLst>
        </pc:cxnChg>
        <pc:cxnChg chg="del mod">
          <ac:chgData name="Feinuo Sun" userId="b3089da9-853b-4e2d-a865-699ee94db402" providerId="ADAL" clId="{58859D4F-8CFD-4776-A3A0-A54327C0B7CC}" dt="2023-01-22T17:55:44.931" v="366" actId="478"/>
          <ac:cxnSpMkLst>
            <pc:docMk/>
            <pc:sldMk cId="1083929603" sldId="348"/>
            <ac:cxnSpMk id="43" creationId="{CA52109A-0020-4F51-8A31-820EB2C8FDC7}"/>
          </ac:cxnSpMkLst>
        </pc:cxnChg>
        <pc:cxnChg chg="add del mod">
          <ac:chgData name="Feinuo Sun" userId="b3089da9-853b-4e2d-a865-699ee94db402" providerId="ADAL" clId="{58859D4F-8CFD-4776-A3A0-A54327C0B7CC}" dt="2023-01-22T17:57:14.776" v="383"/>
          <ac:cxnSpMkLst>
            <pc:docMk/>
            <pc:sldMk cId="1083929603" sldId="348"/>
            <ac:cxnSpMk id="44" creationId="{F0947D28-3B1A-4DD3-81A1-463941C59E82}"/>
          </ac:cxnSpMkLst>
        </pc:cxnChg>
        <pc:cxnChg chg="del">
          <ac:chgData name="Feinuo Sun" userId="b3089da9-853b-4e2d-a865-699ee94db402" providerId="ADAL" clId="{58859D4F-8CFD-4776-A3A0-A54327C0B7CC}" dt="2023-01-22T17:55:44.931" v="366" actId="478"/>
          <ac:cxnSpMkLst>
            <pc:docMk/>
            <pc:sldMk cId="1083929603" sldId="348"/>
            <ac:cxnSpMk id="45" creationId="{CD0551AD-E34D-4091-B323-754CDA8950E5}"/>
          </ac:cxnSpMkLst>
        </pc:cxnChg>
        <pc:cxnChg chg="add mod">
          <ac:chgData name="Feinuo Sun" userId="b3089da9-853b-4e2d-a865-699ee94db402" providerId="ADAL" clId="{58859D4F-8CFD-4776-A3A0-A54327C0B7CC}" dt="2023-01-23T19:11:59.983" v="4149" actId="1076"/>
          <ac:cxnSpMkLst>
            <pc:docMk/>
            <pc:sldMk cId="1083929603" sldId="348"/>
            <ac:cxnSpMk id="48" creationId="{C80CF614-EE2E-4F55-8CDC-EAA5D78F358F}"/>
          </ac:cxnSpMkLst>
        </pc:cxnChg>
        <pc:cxnChg chg="del">
          <ac:chgData name="Feinuo Sun" userId="b3089da9-853b-4e2d-a865-699ee94db402" providerId="ADAL" clId="{58859D4F-8CFD-4776-A3A0-A54327C0B7CC}" dt="2023-01-22T17:55:44.931" v="366" actId="478"/>
          <ac:cxnSpMkLst>
            <pc:docMk/>
            <pc:sldMk cId="1083929603" sldId="348"/>
            <ac:cxnSpMk id="74" creationId="{3A58BA8B-DCD4-4656-A644-7956D8274030}"/>
          </ac:cxnSpMkLst>
        </pc:cxnChg>
        <pc:cxnChg chg="del">
          <ac:chgData name="Feinuo Sun" userId="b3089da9-853b-4e2d-a865-699ee94db402" providerId="ADAL" clId="{58859D4F-8CFD-4776-A3A0-A54327C0B7CC}" dt="2023-01-22T17:55:44.931" v="366" actId="478"/>
          <ac:cxnSpMkLst>
            <pc:docMk/>
            <pc:sldMk cId="1083929603" sldId="348"/>
            <ac:cxnSpMk id="83" creationId="{8B67E840-EFCA-4CF3-AF33-0229C5AF68C2}"/>
          </ac:cxnSpMkLst>
        </pc:cxnChg>
      </pc:sldChg>
      <pc:sldChg chg="addSp delSp modSp modAnim">
        <pc:chgData name="Feinuo Sun" userId="b3089da9-853b-4e2d-a865-699ee94db402" providerId="ADAL" clId="{58859D4F-8CFD-4776-A3A0-A54327C0B7CC}" dt="2023-01-23T19:29:02.362" v="4246" actId="20577"/>
        <pc:sldMkLst>
          <pc:docMk/>
          <pc:sldMk cId="671742699" sldId="349"/>
        </pc:sldMkLst>
        <pc:spChg chg="add del mod">
          <ac:chgData name="Feinuo Sun" userId="b3089da9-853b-4e2d-a865-699ee94db402" providerId="ADAL" clId="{58859D4F-8CFD-4776-A3A0-A54327C0B7CC}" dt="2023-01-22T17:18:07.824" v="70" actId="478"/>
          <ac:spMkLst>
            <pc:docMk/>
            <pc:sldMk cId="671742699" sldId="349"/>
            <ac:spMk id="2" creationId="{2D81C0BE-788A-4FFE-BFE5-A52E309C054C}"/>
          </ac:spMkLst>
        </pc:spChg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671742699" sldId="349"/>
            <ac:spMk id="3" creationId="{6F6E5F2C-41D8-43C3-A410-BE75CB449E24}"/>
          </ac:spMkLst>
        </pc:spChg>
        <pc:spChg chg="add del mod">
          <ac:chgData name="Feinuo Sun" userId="b3089da9-853b-4e2d-a865-699ee94db402" providerId="ADAL" clId="{58859D4F-8CFD-4776-A3A0-A54327C0B7CC}" dt="2023-01-22T17:18:15.534" v="73" actId="478"/>
          <ac:spMkLst>
            <pc:docMk/>
            <pc:sldMk cId="671742699" sldId="349"/>
            <ac:spMk id="5" creationId="{9EC75E31-D5E3-4679-B5D6-35D61D6CD166}"/>
          </ac:spMkLst>
        </pc:spChg>
        <pc:spChg chg="add mod">
          <ac:chgData name="Feinuo Sun" userId="b3089da9-853b-4e2d-a865-699ee94db402" providerId="ADAL" clId="{58859D4F-8CFD-4776-A3A0-A54327C0B7CC}" dt="2023-01-23T19:29:02.362" v="4246" actId="20577"/>
          <ac:spMkLst>
            <pc:docMk/>
            <pc:sldMk cId="671742699" sldId="349"/>
            <ac:spMk id="6" creationId="{EA3B1ED2-4E82-4358-B57E-088230640CBE}"/>
          </ac:spMkLst>
        </pc:spChg>
        <pc:spChg chg="mod">
          <ac:chgData name="Feinuo Sun" userId="b3089da9-853b-4e2d-a865-699ee94db402" providerId="ADAL" clId="{58859D4F-8CFD-4776-A3A0-A54327C0B7CC}" dt="2023-01-23T18:15:22.664" v="3985" actId="20577"/>
          <ac:spMkLst>
            <pc:docMk/>
            <pc:sldMk cId="671742699" sldId="349"/>
            <ac:spMk id="11" creationId="{E7E1514E-9E14-4E7A-812C-52D51202E18C}"/>
          </ac:spMkLst>
        </pc:spChg>
        <pc:picChg chg="mod">
          <ac:chgData name="Feinuo Sun" userId="b3089da9-853b-4e2d-a865-699ee94db402" providerId="ADAL" clId="{58859D4F-8CFD-4776-A3A0-A54327C0B7CC}" dt="2023-01-22T17:17:32.537" v="47" actId="1076"/>
          <ac:picMkLst>
            <pc:docMk/>
            <pc:sldMk cId="671742699" sldId="349"/>
            <ac:picMk id="17" creationId="{F06E8F5E-22FC-4397-8036-3876FD104A83}"/>
          </ac:picMkLst>
        </pc:picChg>
      </pc:sldChg>
      <pc:sldChg chg="delSp modSp modAnim">
        <pc:chgData name="Feinuo Sun" userId="b3089da9-853b-4e2d-a865-699ee94db402" providerId="ADAL" clId="{58859D4F-8CFD-4776-A3A0-A54327C0B7CC}" dt="2023-01-24T00:27:38.214" v="8842" actId="20577"/>
        <pc:sldMkLst>
          <pc:docMk/>
          <pc:sldMk cId="2902246441" sldId="350"/>
        </pc:sldMkLst>
        <pc:spChg chg="mod">
          <ac:chgData name="Feinuo Sun" userId="b3089da9-853b-4e2d-a865-699ee94db402" providerId="ADAL" clId="{58859D4F-8CFD-4776-A3A0-A54327C0B7CC}" dt="2023-01-24T00:26:01.610" v="8834" actId="20577"/>
          <ac:spMkLst>
            <pc:docMk/>
            <pc:sldMk cId="2902246441" sldId="350"/>
            <ac:spMk id="2" creationId="{8FDACF41-1EEE-4577-9DA3-8C9EF015639F}"/>
          </ac:spMkLst>
        </pc:spChg>
        <pc:spChg chg="mod">
          <ac:chgData name="Feinuo Sun" userId="b3089da9-853b-4e2d-a865-699ee94db402" providerId="ADAL" clId="{58859D4F-8CFD-4776-A3A0-A54327C0B7CC}" dt="2023-01-24T00:27:38.214" v="8842" actId="20577"/>
          <ac:spMkLst>
            <pc:docMk/>
            <pc:sldMk cId="2902246441" sldId="350"/>
            <ac:spMk id="3" creationId="{22CBA5CB-4B58-4AAF-84E5-AF64BFF88AE0}"/>
          </ac:spMkLst>
        </pc:spChg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2902246441" sldId="350"/>
            <ac:spMk id="4" creationId="{154CDD5E-36B2-48CC-A01F-8A69A574439A}"/>
          </ac:spMkLst>
        </pc:spChg>
      </pc:sldChg>
      <pc:sldChg chg="addSp delSp modSp add delAnim modAnim">
        <pc:chgData name="Feinuo Sun" userId="b3089da9-853b-4e2d-a865-699ee94db402" providerId="ADAL" clId="{58859D4F-8CFD-4776-A3A0-A54327C0B7CC}" dt="2023-01-24T01:20:15.037" v="8966" actId="403"/>
        <pc:sldMkLst>
          <pc:docMk/>
          <pc:sldMk cId="3069894261" sldId="353"/>
        </pc:sldMkLst>
        <pc:spChg chg="mod">
          <ac:chgData name="Feinuo Sun" userId="b3089da9-853b-4e2d-a865-699ee94db402" providerId="ADAL" clId="{58859D4F-8CFD-4776-A3A0-A54327C0B7CC}" dt="2023-01-22T23:27:24.601" v="3102" actId="1076"/>
          <ac:spMkLst>
            <pc:docMk/>
            <pc:sldMk cId="3069894261" sldId="353"/>
            <ac:spMk id="13" creationId="{1BFE1FE4-F91B-43AD-A7DB-4C8B7F99B6BE}"/>
          </ac:spMkLst>
        </pc:spChg>
        <pc:spChg chg="del">
          <ac:chgData name="Feinuo Sun" userId="b3089da9-853b-4e2d-a865-699ee94db402" providerId="ADAL" clId="{58859D4F-8CFD-4776-A3A0-A54327C0B7CC}" dt="2023-01-22T19:44:48.798" v="1627" actId="478"/>
          <ac:spMkLst>
            <pc:docMk/>
            <pc:sldMk cId="3069894261" sldId="353"/>
            <ac:spMk id="15" creationId="{42C3CACA-2A0B-40B5-9387-FF4D3A51E727}"/>
          </ac:spMkLst>
        </pc:spChg>
        <pc:spChg chg="del">
          <ac:chgData name="Feinuo Sun" userId="b3089da9-853b-4e2d-a865-699ee94db402" providerId="ADAL" clId="{58859D4F-8CFD-4776-A3A0-A54327C0B7CC}" dt="2023-01-22T19:45:16.801" v="1665" actId="478"/>
          <ac:spMkLst>
            <pc:docMk/>
            <pc:sldMk cId="3069894261" sldId="353"/>
            <ac:spMk id="16" creationId="{2DF6A9A7-1ADA-48CF-B763-7CA62DAF396D}"/>
          </ac:spMkLst>
        </pc:spChg>
        <pc:spChg chg="del">
          <ac:chgData name="Feinuo Sun" userId="b3089da9-853b-4e2d-a865-699ee94db402" providerId="ADAL" clId="{58859D4F-8CFD-4776-A3A0-A54327C0B7CC}" dt="2023-01-22T19:45:22.364" v="1667" actId="478"/>
          <ac:spMkLst>
            <pc:docMk/>
            <pc:sldMk cId="3069894261" sldId="353"/>
            <ac:spMk id="18" creationId="{A0FF6F2E-4CB8-444B-8898-19F055F65587}"/>
          </ac:spMkLst>
        </pc:spChg>
        <pc:spChg chg="del">
          <ac:chgData name="Feinuo Sun" userId="b3089da9-853b-4e2d-a865-699ee94db402" providerId="ADAL" clId="{58859D4F-8CFD-4776-A3A0-A54327C0B7CC}" dt="2023-01-22T19:45:24.786" v="1668" actId="478"/>
          <ac:spMkLst>
            <pc:docMk/>
            <pc:sldMk cId="3069894261" sldId="353"/>
            <ac:spMk id="20" creationId="{473531CD-7FEA-43CA-8A8E-9D8F1BE3CC51}"/>
          </ac:spMkLst>
        </pc:spChg>
        <pc:spChg chg="add mod">
          <ac:chgData name="Feinuo Sun" userId="b3089da9-853b-4e2d-a865-699ee94db402" providerId="ADAL" clId="{58859D4F-8CFD-4776-A3A0-A54327C0B7CC}" dt="2023-01-24T01:20:15.037" v="8966" actId="403"/>
          <ac:spMkLst>
            <pc:docMk/>
            <pc:sldMk cId="3069894261" sldId="353"/>
            <ac:spMk id="22" creationId="{CBC4D0BE-C425-447F-A995-B77511B1A8F4}"/>
          </ac:spMkLst>
        </pc:spChg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3069894261" sldId="353"/>
            <ac:spMk id="24" creationId="{2C3109B8-53C3-4CE6-8443-19130E1FF09C}"/>
          </ac:spMkLst>
        </pc:spChg>
        <pc:spChg chg="add mod">
          <ac:chgData name="Feinuo Sun" userId="b3089da9-853b-4e2d-a865-699ee94db402" providerId="ADAL" clId="{58859D4F-8CFD-4776-A3A0-A54327C0B7CC}" dt="2023-01-23T19:43:55.872" v="4300" actId="1076"/>
          <ac:spMkLst>
            <pc:docMk/>
            <pc:sldMk cId="3069894261" sldId="353"/>
            <ac:spMk id="27" creationId="{94D21202-7A50-408F-A8FC-F3A346CA037B}"/>
          </ac:spMkLst>
        </pc:spChg>
        <pc:picChg chg="del">
          <ac:chgData name="Feinuo Sun" userId="b3089da9-853b-4e2d-a865-699ee94db402" providerId="ADAL" clId="{58859D4F-8CFD-4776-A3A0-A54327C0B7CC}" dt="2023-01-22T19:44:44.967" v="1626" actId="478"/>
          <ac:picMkLst>
            <pc:docMk/>
            <pc:sldMk cId="3069894261" sldId="353"/>
            <ac:picMk id="19" creationId="{73D26763-5119-48E3-BEA1-8B59CA2B7610}"/>
          </ac:picMkLst>
        </pc:picChg>
        <pc:picChg chg="add mod">
          <ac:chgData name="Feinuo Sun" userId="b3089da9-853b-4e2d-a865-699ee94db402" providerId="ADAL" clId="{58859D4F-8CFD-4776-A3A0-A54327C0B7CC}" dt="2023-01-22T23:27:24.601" v="3102" actId="1076"/>
          <ac:picMkLst>
            <pc:docMk/>
            <pc:sldMk cId="3069894261" sldId="353"/>
            <ac:picMk id="23" creationId="{C60FD0F2-3EC4-48C3-B760-1444A014635A}"/>
          </ac:picMkLst>
        </pc:picChg>
        <pc:cxnChg chg="mod">
          <ac:chgData name="Feinuo Sun" userId="b3089da9-853b-4e2d-a865-699ee94db402" providerId="ADAL" clId="{58859D4F-8CFD-4776-A3A0-A54327C0B7CC}" dt="2023-01-22T23:27:30.160" v="3103" actId="14100"/>
          <ac:cxnSpMkLst>
            <pc:docMk/>
            <pc:sldMk cId="3069894261" sldId="353"/>
            <ac:cxnSpMk id="10" creationId="{52CE3A37-F700-42F7-809D-3D08201834E2}"/>
          </ac:cxnSpMkLst>
        </pc:cxnChg>
        <pc:cxnChg chg="del">
          <ac:chgData name="Feinuo Sun" userId="b3089da9-853b-4e2d-a865-699ee94db402" providerId="ADAL" clId="{58859D4F-8CFD-4776-A3A0-A54327C0B7CC}" dt="2023-01-22T19:45:19.072" v="1666" actId="478"/>
          <ac:cxnSpMkLst>
            <pc:docMk/>
            <pc:sldMk cId="3069894261" sldId="353"/>
            <ac:cxnSpMk id="17" creationId="{1CA25467-09DE-4DCF-94F8-FA735AA67285}"/>
          </ac:cxnSpMkLst>
        </pc:cxnChg>
        <pc:cxnChg chg="add mod">
          <ac:chgData name="Feinuo Sun" userId="b3089da9-853b-4e2d-a865-699ee94db402" providerId="ADAL" clId="{58859D4F-8CFD-4776-A3A0-A54327C0B7CC}" dt="2023-01-23T19:43:58.593" v="4301" actId="14100"/>
          <ac:cxnSpMkLst>
            <pc:docMk/>
            <pc:sldMk cId="3069894261" sldId="353"/>
            <ac:cxnSpMk id="26" creationId="{8ACA6F48-2DE2-4027-AAD1-730139F6FDC5}"/>
          </ac:cxnSpMkLst>
        </pc:cxnChg>
      </pc:sldChg>
      <pc:sldChg chg="addSp delSp modSp add modAnim">
        <pc:chgData name="Feinuo Sun" userId="b3089da9-853b-4e2d-a865-699ee94db402" providerId="ADAL" clId="{58859D4F-8CFD-4776-A3A0-A54327C0B7CC}" dt="2023-01-22T21:13:30.042" v="2002"/>
        <pc:sldMkLst>
          <pc:docMk/>
          <pc:sldMk cId="1361429533" sldId="354"/>
        </pc:sldMkLst>
        <pc:spChg chg="del">
          <ac:chgData name="Feinuo Sun" userId="b3089da9-853b-4e2d-a865-699ee94db402" providerId="ADAL" clId="{58859D4F-8CFD-4776-A3A0-A54327C0B7CC}" dt="2023-01-22T21:13:30.042" v="2002"/>
          <ac:spMkLst>
            <pc:docMk/>
            <pc:sldMk cId="1361429533" sldId="354"/>
            <ac:spMk id="2" creationId="{B228F3DC-D41C-48D0-829B-046010B9DA88}"/>
          </ac:spMkLst>
        </pc:spChg>
        <pc:spChg chg="mod">
          <ac:chgData name="Feinuo Sun" userId="b3089da9-853b-4e2d-a865-699ee94db402" providerId="ADAL" clId="{58859D4F-8CFD-4776-A3A0-A54327C0B7CC}" dt="2023-01-22T20:46:47.014" v="1903" actId="1076"/>
          <ac:spMkLst>
            <pc:docMk/>
            <pc:sldMk cId="1361429533" sldId="354"/>
            <ac:spMk id="11" creationId="{B6508329-7BDD-42DB-94CA-2D88C24FA784}"/>
          </ac:spMkLst>
        </pc:spChg>
        <pc:spChg chg="mod">
          <ac:chgData name="Feinuo Sun" userId="b3089da9-853b-4e2d-a865-699ee94db402" providerId="ADAL" clId="{58859D4F-8CFD-4776-A3A0-A54327C0B7CC}" dt="2023-01-22T21:11:55.742" v="1992" actId="20577"/>
          <ac:spMkLst>
            <pc:docMk/>
            <pc:sldMk cId="1361429533" sldId="354"/>
            <ac:spMk id="18" creationId="{7B15F474-2D33-4F5B-BEA7-F056CB19244B}"/>
          </ac:spMkLst>
        </pc:spChg>
        <pc:picChg chg="add mod">
          <ac:chgData name="Feinuo Sun" userId="b3089da9-853b-4e2d-a865-699ee94db402" providerId="ADAL" clId="{58859D4F-8CFD-4776-A3A0-A54327C0B7CC}" dt="2023-01-22T20:48:00.695" v="1907" actId="1076"/>
          <ac:picMkLst>
            <pc:docMk/>
            <pc:sldMk cId="1361429533" sldId="354"/>
            <ac:picMk id="5" creationId="{B85BF0CD-78B0-42A6-A648-9D2A717BE3B4}"/>
          </ac:picMkLst>
        </pc:picChg>
        <pc:picChg chg="del">
          <ac:chgData name="Feinuo Sun" userId="b3089da9-853b-4e2d-a865-699ee94db402" providerId="ADAL" clId="{58859D4F-8CFD-4776-A3A0-A54327C0B7CC}" dt="2023-01-22T20:47:56.539" v="1904" actId="478"/>
          <ac:picMkLst>
            <pc:docMk/>
            <pc:sldMk cId="1361429533" sldId="354"/>
            <ac:picMk id="19" creationId="{3FE2EE9A-34ED-4266-8B87-E2B4AE216467}"/>
          </ac:picMkLst>
        </pc:picChg>
      </pc:sldChg>
      <pc:sldChg chg="addSp delSp modSp add delAnim modAnim">
        <pc:chgData name="Feinuo Sun" userId="b3089da9-853b-4e2d-a865-699ee94db402" providerId="ADAL" clId="{58859D4F-8CFD-4776-A3A0-A54327C0B7CC}" dt="2023-01-23T21:34:05.955" v="5812" actId="1076"/>
        <pc:sldMkLst>
          <pc:docMk/>
          <pc:sldMk cId="1861027003" sldId="355"/>
        </pc:sldMkLst>
        <pc:spChg chg="mod">
          <ac:chgData name="Feinuo Sun" userId="b3089da9-853b-4e2d-a865-699ee94db402" providerId="ADAL" clId="{58859D4F-8CFD-4776-A3A0-A54327C0B7CC}" dt="2023-01-23T21:33:52.082" v="5810" actId="14100"/>
          <ac:spMkLst>
            <pc:docMk/>
            <pc:sldMk cId="1861027003" sldId="355"/>
            <ac:spMk id="7" creationId="{9C6C14F9-DF60-47DB-89CD-F100CE1F579A}"/>
          </ac:spMkLst>
        </pc:spChg>
        <pc:spChg chg="mod">
          <ac:chgData name="Feinuo Sun" userId="b3089da9-853b-4e2d-a865-699ee94db402" providerId="ADAL" clId="{58859D4F-8CFD-4776-A3A0-A54327C0B7CC}" dt="2023-01-23T21:33:56.621" v="5811" actId="1076"/>
          <ac:spMkLst>
            <pc:docMk/>
            <pc:sldMk cId="1861027003" sldId="355"/>
            <ac:spMk id="8" creationId="{0B860CB1-A420-44FD-8A9F-0D60B000E1D3}"/>
          </ac:spMkLst>
        </pc:spChg>
        <pc:spChg chg="add mod">
          <ac:chgData name="Feinuo Sun" userId="b3089da9-853b-4e2d-a865-699ee94db402" providerId="ADAL" clId="{58859D4F-8CFD-4776-A3A0-A54327C0B7CC}" dt="2023-01-23T21:34:05.955" v="5812" actId="1076"/>
          <ac:spMkLst>
            <pc:docMk/>
            <pc:sldMk cId="1861027003" sldId="355"/>
            <ac:spMk id="10" creationId="{79222B68-FF7E-49C6-AE9C-7F5003BD15EB}"/>
          </ac:spMkLst>
        </pc:spChg>
        <pc:spChg chg="mod">
          <ac:chgData name="Feinuo Sun" userId="b3089da9-853b-4e2d-a865-699ee94db402" providerId="ADAL" clId="{58859D4F-8CFD-4776-A3A0-A54327C0B7CC}" dt="2023-01-23T21:34:05.955" v="5812" actId="1076"/>
          <ac:spMkLst>
            <pc:docMk/>
            <pc:sldMk cId="1861027003" sldId="355"/>
            <ac:spMk id="14" creationId="{F6D69796-D6A6-43F0-B629-8A61C63329D6}"/>
          </ac:spMkLst>
        </pc:spChg>
        <pc:spChg chg="del">
          <ac:chgData name="Feinuo Sun" userId="b3089da9-853b-4e2d-a865-699ee94db402" providerId="ADAL" clId="{58859D4F-8CFD-4776-A3A0-A54327C0B7CC}" dt="2023-01-22T21:46:24.978" v="2294" actId="478"/>
          <ac:spMkLst>
            <pc:docMk/>
            <pc:sldMk cId="1861027003" sldId="355"/>
            <ac:spMk id="15" creationId="{BD89BD89-86B5-47F7-BFC4-1E36CCD3B77D}"/>
          </ac:spMkLst>
        </pc:spChg>
        <pc:spChg chg="mod">
          <ac:chgData name="Feinuo Sun" userId="b3089da9-853b-4e2d-a865-699ee94db402" providerId="ADAL" clId="{58859D4F-8CFD-4776-A3A0-A54327C0B7CC}" dt="2023-01-23T21:34:05.955" v="5812" actId="1076"/>
          <ac:spMkLst>
            <pc:docMk/>
            <pc:sldMk cId="1861027003" sldId="355"/>
            <ac:spMk id="19" creationId="{00209673-E217-436B-9F9D-4D41F289C5E9}"/>
          </ac:spMkLst>
        </pc:spChg>
        <pc:cxnChg chg="add mod">
          <ac:chgData name="Feinuo Sun" userId="b3089da9-853b-4e2d-a865-699ee94db402" providerId="ADAL" clId="{58859D4F-8CFD-4776-A3A0-A54327C0B7CC}" dt="2023-01-23T21:34:05.955" v="5812" actId="1076"/>
          <ac:cxnSpMkLst>
            <pc:docMk/>
            <pc:sldMk cId="1861027003" sldId="355"/>
            <ac:cxnSpMk id="11" creationId="{FA4EF95C-A388-499C-81A1-9818824E687D}"/>
          </ac:cxnSpMkLst>
        </pc:cxnChg>
        <pc:cxnChg chg="mod">
          <ac:chgData name="Feinuo Sun" userId="b3089da9-853b-4e2d-a865-699ee94db402" providerId="ADAL" clId="{58859D4F-8CFD-4776-A3A0-A54327C0B7CC}" dt="2023-01-23T21:34:05.955" v="5812" actId="1076"/>
          <ac:cxnSpMkLst>
            <pc:docMk/>
            <pc:sldMk cId="1861027003" sldId="355"/>
            <ac:cxnSpMk id="16" creationId="{DCF4FE1E-0491-42D9-9A66-51A3CEA5EB12}"/>
          </ac:cxnSpMkLst>
        </pc:cxnChg>
      </pc:sldChg>
      <pc:sldChg chg="addSp delSp modSp add ord modAnim">
        <pc:chgData name="Feinuo Sun" userId="b3089da9-853b-4e2d-a865-699ee94db402" providerId="ADAL" clId="{58859D4F-8CFD-4776-A3A0-A54327C0B7CC}" dt="2023-01-23T20:00:25.014" v="4814" actId="1076"/>
        <pc:sldMkLst>
          <pc:docMk/>
          <pc:sldMk cId="1002359799" sldId="356"/>
        </pc:sldMkLst>
        <pc:spChg chg="add mod">
          <ac:chgData name="Feinuo Sun" userId="b3089da9-853b-4e2d-a865-699ee94db402" providerId="ADAL" clId="{58859D4F-8CFD-4776-A3A0-A54327C0B7CC}" dt="2023-01-23T19:56:01.045" v="4663" actId="1076"/>
          <ac:spMkLst>
            <pc:docMk/>
            <pc:sldMk cId="1002359799" sldId="356"/>
            <ac:spMk id="2" creationId="{EC807403-66EC-41ED-B19C-407D230D866A}"/>
          </ac:spMkLst>
        </pc:spChg>
        <pc:spChg chg="add mod">
          <ac:chgData name="Feinuo Sun" userId="b3089da9-853b-4e2d-a865-699ee94db402" providerId="ADAL" clId="{58859D4F-8CFD-4776-A3A0-A54327C0B7CC}" dt="2023-01-23T19:56:01.045" v="4663" actId="1076"/>
          <ac:spMkLst>
            <pc:docMk/>
            <pc:sldMk cId="1002359799" sldId="356"/>
            <ac:spMk id="3" creationId="{C6EE06D5-CA29-429B-B257-23C3E4A02D1C}"/>
          </ac:spMkLst>
        </pc:spChg>
        <pc:spChg chg="add mod">
          <ac:chgData name="Feinuo Sun" userId="b3089da9-853b-4e2d-a865-699ee94db402" providerId="ADAL" clId="{58859D4F-8CFD-4776-A3A0-A54327C0B7CC}" dt="2023-01-23T19:56:01.045" v="4663" actId="1076"/>
          <ac:spMkLst>
            <pc:docMk/>
            <pc:sldMk cId="1002359799" sldId="356"/>
            <ac:spMk id="4" creationId="{EBB72292-74F7-4126-81D8-388FDFBC065F}"/>
          </ac:spMkLst>
        </pc:spChg>
        <pc:spChg chg="add mod">
          <ac:chgData name="Feinuo Sun" userId="b3089da9-853b-4e2d-a865-699ee94db402" providerId="ADAL" clId="{58859D4F-8CFD-4776-A3A0-A54327C0B7CC}" dt="2023-01-23T19:56:01.045" v="4663" actId="1076"/>
          <ac:spMkLst>
            <pc:docMk/>
            <pc:sldMk cId="1002359799" sldId="356"/>
            <ac:spMk id="5" creationId="{2DE769FF-7F64-4A90-90AC-8EFAA4D92B7A}"/>
          </ac:spMkLst>
        </pc:spChg>
        <pc:spChg chg="add mod">
          <ac:chgData name="Feinuo Sun" userId="b3089da9-853b-4e2d-a865-699ee94db402" providerId="ADAL" clId="{58859D4F-8CFD-4776-A3A0-A54327C0B7CC}" dt="2023-01-23T19:56:01.045" v="4663" actId="1076"/>
          <ac:spMkLst>
            <pc:docMk/>
            <pc:sldMk cId="1002359799" sldId="356"/>
            <ac:spMk id="9" creationId="{6D9D79C0-D7A8-4213-83EA-57D4906379AD}"/>
          </ac:spMkLst>
        </pc:spChg>
        <pc:spChg chg="add mod">
          <ac:chgData name="Feinuo Sun" userId="b3089da9-853b-4e2d-a865-699ee94db402" providerId="ADAL" clId="{58859D4F-8CFD-4776-A3A0-A54327C0B7CC}" dt="2023-01-23T19:59:44.174" v="4730"/>
          <ac:spMkLst>
            <pc:docMk/>
            <pc:sldMk cId="1002359799" sldId="356"/>
            <ac:spMk id="10" creationId="{52698E59-22A9-44A2-86EA-03690C70685A}"/>
          </ac:spMkLst>
        </pc:spChg>
        <pc:spChg chg="add del mod">
          <ac:chgData name="Feinuo Sun" userId="b3089da9-853b-4e2d-a865-699ee94db402" providerId="ADAL" clId="{58859D4F-8CFD-4776-A3A0-A54327C0B7CC}" dt="2023-01-23T19:55:54.804" v="4662"/>
          <ac:spMkLst>
            <pc:docMk/>
            <pc:sldMk cId="1002359799" sldId="356"/>
            <ac:spMk id="11" creationId="{31C82B6E-6134-45BB-939F-839B2A00D3C4}"/>
          </ac:spMkLst>
        </pc:spChg>
        <pc:spChg chg="add mod">
          <ac:chgData name="Feinuo Sun" userId="b3089da9-853b-4e2d-a865-699ee94db402" providerId="ADAL" clId="{58859D4F-8CFD-4776-A3A0-A54327C0B7CC}" dt="2023-01-23T20:00:25.014" v="4814" actId="1076"/>
          <ac:spMkLst>
            <pc:docMk/>
            <pc:sldMk cId="1002359799" sldId="356"/>
            <ac:spMk id="12" creationId="{BAFC358A-75C5-4FD9-8ECD-509AC8982E6C}"/>
          </ac:spMkLst>
        </pc:spChg>
        <pc:cxnChg chg="add mod">
          <ac:chgData name="Feinuo Sun" userId="b3089da9-853b-4e2d-a865-699ee94db402" providerId="ADAL" clId="{58859D4F-8CFD-4776-A3A0-A54327C0B7CC}" dt="2023-01-23T19:56:01.045" v="4663" actId="1076"/>
          <ac:cxnSpMkLst>
            <pc:docMk/>
            <pc:sldMk cId="1002359799" sldId="356"/>
            <ac:cxnSpMk id="6" creationId="{99E41E00-A7EA-4F15-9388-D6E33497D111}"/>
          </ac:cxnSpMkLst>
        </pc:cxnChg>
        <pc:cxnChg chg="add mod">
          <ac:chgData name="Feinuo Sun" userId="b3089da9-853b-4e2d-a865-699ee94db402" providerId="ADAL" clId="{58859D4F-8CFD-4776-A3A0-A54327C0B7CC}" dt="2023-01-23T19:56:01.045" v="4663" actId="1076"/>
          <ac:cxnSpMkLst>
            <pc:docMk/>
            <pc:sldMk cId="1002359799" sldId="356"/>
            <ac:cxnSpMk id="7" creationId="{F8A9541B-45F3-4A6D-AC2E-0F0670236ADF}"/>
          </ac:cxnSpMkLst>
        </pc:cxnChg>
        <pc:cxnChg chg="add mod">
          <ac:chgData name="Feinuo Sun" userId="b3089da9-853b-4e2d-a865-699ee94db402" providerId="ADAL" clId="{58859D4F-8CFD-4776-A3A0-A54327C0B7CC}" dt="2023-01-23T19:56:01.045" v="4663" actId="1076"/>
          <ac:cxnSpMkLst>
            <pc:docMk/>
            <pc:sldMk cId="1002359799" sldId="356"/>
            <ac:cxnSpMk id="8" creationId="{07847938-D322-489C-A97D-7B30180E0F40}"/>
          </ac:cxnSpMkLst>
        </pc:cxnChg>
        <pc:cxnChg chg="add mod">
          <ac:chgData name="Feinuo Sun" userId="b3089da9-853b-4e2d-a865-699ee94db402" providerId="ADAL" clId="{58859D4F-8CFD-4776-A3A0-A54327C0B7CC}" dt="2023-01-23T19:56:01.045" v="4663" actId="1076"/>
          <ac:cxnSpMkLst>
            <pc:docMk/>
            <pc:sldMk cId="1002359799" sldId="356"/>
            <ac:cxnSpMk id="23" creationId="{F9DCE107-7AAD-4CCB-8EDB-C2FED127B9E0}"/>
          </ac:cxnSpMkLst>
        </pc:cxnChg>
      </pc:sldChg>
      <pc:sldChg chg="addSp modSp add modAnim">
        <pc:chgData name="Feinuo Sun" userId="b3089da9-853b-4e2d-a865-699ee94db402" providerId="ADAL" clId="{58859D4F-8CFD-4776-A3A0-A54327C0B7CC}" dt="2023-01-23T20:04:33.102" v="5152"/>
        <pc:sldMkLst>
          <pc:docMk/>
          <pc:sldMk cId="1460539486" sldId="359"/>
        </pc:sldMkLst>
        <pc:spChg chg="add mod">
          <ac:chgData name="Feinuo Sun" userId="b3089da9-853b-4e2d-a865-699ee94db402" providerId="ADAL" clId="{58859D4F-8CFD-4776-A3A0-A54327C0B7CC}" dt="2023-01-23T20:02:46.897" v="5081" actId="1076"/>
          <ac:spMkLst>
            <pc:docMk/>
            <pc:sldMk cId="1460539486" sldId="359"/>
            <ac:spMk id="2" creationId="{649A006E-6E6E-4229-A75D-CAAB3A8F8C8E}"/>
          </ac:spMkLst>
        </pc:spChg>
        <pc:spChg chg="add mod">
          <ac:chgData name="Feinuo Sun" userId="b3089da9-853b-4e2d-a865-699ee94db402" providerId="ADAL" clId="{58859D4F-8CFD-4776-A3A0-A54327C0B7CC}" dt="2023-01-23T20:01:08.469" v="4844" actId="20577"/>
          <ac:spMkLst>
            <pc:docMk/>
            <pc:sldMk cId="1460539486" sldId="359"/>
            <ac:spMk id="3" creationId="{D9BFF91B-281F-409E-A5CC-46624031C8B3}"/>
          </ac:spMkLst>
        </pc:spChg>
        <pc:spChg chg="add mod">
          <ac:chgData name="Feinuo Sun" userId="b3089da9-853b-4e2d-a865-699ee94db402" providerId="ADAL" clId="{58859D4F-8CFD-4776-A3A0-A54327C0B7CC}" dt="2023-01-23T20:04:28.962" v="5151" actId="1076"/>
          <ac:spMkLst>
            <pc:docMk/>
            <pc:sldMk cId="1460539486" sldId="359"/>
            <ac:spMk id="5" creationId="{1257793E-6F1B-4324-9678-C96B701BA745}"/>
          </ac:spMkLst>
        </pc:spChg>
        <pc:cxnChg chg="add mod">
          <ac:chgData name="Feinuo Sun" userId="b3089da9-853b-4e2d-a865-699ee94db402" providerId="ADAL" clId="{58859D4F-8CFD-4776-A3A0-A54327C0B7CC}" dt="2023-01-23T20:03:41.927" v="5083" actId="1076"/>
          <ac:cxnSpMkLst>
            <pc:docMk/>
            <pc:sldMk cId="1460539486" sldId="359"/>
            <ac:cxnSpMk id="4" creationId="{0CF52513-2D04-4620-B923-B4C03BACAC8B}"/>
          </ac:cxnSpMkLst>
        </pc:cxnChg>
      </pc:sldChg>
      <pc:sldChg chg="addSp delSp modSp add modAnim">
        <pc:chgData name="Feinuo Sun" userId="b3089da9-853b-4e2d-a865-699ee94db402" providerId="ADAL" clId="{58859D4F-8CFD-4776-A3A0-A54327C0B7CC}" dt="2023-01-23T23:52:04.035" v="8830" actId="1076"/>
        <pc:sldMkLst>
          <pc:docMk/>
          <pc:sldMk cId="3758703199" sldId="360"/>
        </pc:sldMkLst>
        <pc:spChg chg="del">
          <ac:chgData name="Feinuo Sun" userId="b3089da9-853b-4e2d-a865-699ee94db402" providerId="ADAL" clId="{58859D4F-8CFD-4776-A3A0-A54327C0B7CC}" dt="2023-01-23T20:16:38.272" v="5155" actId="478"/>
          <ac:spMkLst>
            <pc:docMk/>
            <pc:sldMk cId="3758703199" sldId="360"/>
            <ac:spMk id="2" creationId="{295A04CB-6FA7-4A5C-A109-7AB45192EBCE}"/>
          </ac:spMkLst>
        </pc:spChg>
        <pc:spChg chg="del">
          <ac:chgData name="Feinuo Sun" userId="b3089da9-853b-4e2d-a865-699ee94db402" providerId="ADAL" clId="{58859D4F-8CFD-4776-A3A0-A54327C0B7CC}" dt="2023-01-23T20:16:36.437" v="5154" actId="478"/>
          <ac:spMkLst>
            <pc:docMk/>
            <pc:sldMk cId="3758703199" sldId="360"/>
            <ac:spMk id="3" creationId="{FABC3C14-5B38-4092-BDBD-E230E1209849}"/>
          </ac:spMkLst>
        </pc:spChg>
        <pc:spChg chg="add del">
          <ac:chgData name="Feinuo Sun" userId="b3089da9-853b-4e2d-a865-699ee94db402" providerId="ADAL" clId="{58859D4F-8CFD-4776-A3A0-A54327C0B7CC}" dt="2023-01-23T20:16:42" v="5157" actId="478"/>
          <ac:spMkLst>
            <pc:docMk/>
            <pc:sldMk cId="3758703199" sldId="360"/>
            <ac:spMk id="4" creationId="{E4DD1398-638F-42E1-9A5A-2A19DEF9E922}"/>
          </ac:spMkLst>
        </pc:spChg>
        <pc:spChg chg="add del">
          <ac:chgData name="Feinuo Sun" userId="b3089da9-853b-4e2d-a865-699ee94db402" providerId="ADAL" clId="{58859D4F-8CFD-4776-A3A0-A54327C0B7CC}" dt="2023-01-23T20:16:48.062" v="5159" actId="478"/>
          <ac:spMkLst>
            <pc:docMk/>
            <pc:sldMk cId="3758703199" sldId="360"/>
            <ac:spMk id="5" creationId="{25AC6DFE-7BE3-44FD-95F5-67025ABA38B1}"/>
          </ac:spMkLst>
        </pc:spChg>
        <pc:spChg chg="add mod">
          <ac:chgData name="Feinuo Sun" userId="b3089da9-853b-4e2d-a865-699ee94db402" providerId="ADAL" clId="{58859D4F-8CFD-4776-A3A0-A54327C0B7CC}" dt="2023-01-23T23:52:04.035" v="8830" actId="1076"/>
          <ac:spMkLst>
            <pc:docMk/>
            <pc:sldMk cId="3758703199" sldId="360"/>
            <ac:spMk id="6" creationId="{F3455114-1CB8-4FE7-AD66-3BE4E4A958D9}"/>
          </ac:spMkLst>
        </pc:spChg>
        <pc:spChg chg="add mod">
          <ac:chgData name="Feinuo Sun" userId="b3089da9-853b-4e2d-a865-699ee94db402" providerId="ADAL" clId="{58859D4F-8CFD-4776-A3A0-A54327C0B7CC}" dt="2023-01-23T20:42:00.508" v="5402" actId="1076"/>
          <ac:spMkLst>
            <pc:docMk/>
            <pc:sldMk cId="3758703199" sldId="360"/>
            <ac:spMk id="7" creationId="{B3F0FB19-BC89-4569-81EB-52C515E932A5}"/>
          </ac:spMkLst>
        </pc:spChg>
        <pc:spChg chg="add mod">
          <ac:chgData name="Feinuo Sun" userId="b3089da9-853b-4e2d-a865-699ee94db402" providerId="ADAL" clId="{58859D4F-8CFD-4776-A3A0-A54327C0B7CC}" dt="2023-01-23T20:43:37.244" v="5424" actId="1076"/>
          <ac:spMkLst>
            <pc:docMk/>
            <pc:sldMk cId="3758703199" sldId="360"/>
            <ac:spMk id="8" creationId="{6E539E82-4B22-4598-96D6-BF65FCEE7AFA}"/>
          </ac:spMkLst>
        </pc:spChg>
        <pc:spChg chg="add mod">
          <ac:chgData name="Feinuo Sun" userId="b3089da9-853b-4e2d-a865-699ee94db402" providerId="ADAL" clId="{58859D4F-8CFD-4776-A3A0-A54327C0B7CC}" dt="2023-01-23T20:55:50.115" v="5539" actId="14100"/>
          <ac:spMkLst>
            <pc:docMk/>
            <pc:sldMk cId="3758703199" sldId="360"/>
            <ac:spMk id="9" creationId="{2BDFBE05-A75D-4EDF-9226-69891A649CDF}"/>
          </ac:spMkLst>
        </pc:spChg>
        <pc:spChg chg="add mod">
          <ac:chgData name="Feinuo Sun" userId="b3089da9-853b-4e2d-a865-699ee94db402" providerId="ADAL" clId="{58859D4F-8CFD-4776-A3A0-A54327C0B7CC}" dt="2023-01-23T20:43:10.846" v="5420" actId="113"/>
          <ac:spMkLst>
            <pc:docMk/>
            <pc:sldMk cId="3758703199" sldId="360"/>
            <ac:spMk id="10" creationId="{7BE288F3-0AA1-4035-B9CD-BA8C480B166B}"/>
          </ac:spMkLst>
        </pc:spChg>
        <pc:spChg chg="add mod">
          <ac:chgData name="Feinuo Sun" userId="b3089da9-853b-4e2d-a865-699ee94db402" providerId="ADAL" clId="{58859D4F-8CFD-4776-A3A0-A54327C0B7CC}" dt="2023-01-23T20:43:15.445" v="5421" actId="113"/>
          <ac:spMkLst>
            <pc:docMk/>
            <pc:sldMk cId="3758703199" sldId="360"/>
            <ac:spMk id="11" creationId="{114E8F5B-31E2-4AD9-A060-FD4C80EE8EB0}"/>
          </ac:spMkLst>
        </pc:spChg>
        <pc:spChg chg="add mod">
          <ac:chgData name="Feinuo Sun" userId="b3089da9-853b-4e2d-a865-699ee94db402" providerId="ADAL" clId="{58859D4F-8CFD-4776-A3A0-A54327C0B7CC}" dt="2023-01-23T20:42:08.441" v="5414" actId="20577"/>
          <ac:spMkLst>
            <pc:docMk/>
            <pc:sldMk cId="3758703199" sldId="360"/>
            <ac:spMk id="13" creationId="{1087F5F5-4709-4B57-8007-A64946D4BD6A}"/>
          </ac:spMkLst>
        </pc:spChg>
        <pc:picChg chg="add del mod">
          <ac:chgData name="Feinuo Sun" userId="b3089da9-853b-4e2d-a865-699ee94db402" providerId="ADAL" clId="{58859D4F-8CFD-4776-A3A0-A54327C0B7CC}" dt="2023-01-23T20:39:07.424" v="5241" actId="478"/>
          <ac:picMkLst>
            <pc:docMk/>
            <pc:sldMk cId="3758703199" sldId="360"/>
            <ac:picMk id="1030" creationId="{0F55FB9D-1297-4452-BB42-FCAD1F30ECD6}"/>
          </ac:picMkLst>
        </pc:picChg>
        <pc:cxnChg chg="add mod">
          <ac:chgData name="Feinuo Sun" userId="b3089da9-853b-4e2d-a865-699ee94db402" providerId="ADAL" clId="{58859D4F-8CFD-4776-A3A0-A54327C0B7CC}" dt="2023-01-23T20:43:51.495" v="5427"/>
          <ac:cxnSpMkLst>
            <pc:docMk/>
            <pc:sldMk cId="3758703199" sldId="360"/>
            <ac:cxnSpMk id="14" creationId="{3F4E25D0-7534-431C-9C9C-A59724492BD6}"/>
          </ac:cxnSpMkLst>
        </pc:cxnChg>
        <pc:cxnChg chg="add del mod">
          <ac:chgData name="Feinuo Sun" userId="b3089da9-853b-4e2d-a865-699ee94db402" providerId="ADAL" clId="{58859D4F-8CFD-4776-A3A0-A54327C0B7CC}" dt="2023-01-23T20:44:38.630" v="5438" actId="478"/>
          <ac:cxnSpMkLst>
            <pc:docMk/>
            <pc:sldMk cId="3758703199" sldId="360"/>
            <ac:cxnSpMk id="18" creationId="{1A2CC186-7FBD-4E5C-897F-E6F4BF7A2875}"/>
          </ac:cxnSpMkLst>
        </pc:cxnChg>
        <pc:cxnChg chg="add mod">
          <ac:chgData name="Feinuo Sun" userId="b3089da9-853b-4e2d-a865-699ee94db402" providerId="ADAL" clId="{58859D4F-8CFD-4776-A3A0-A54327C0B7CC}" dt="2023-01-23T20:44:31.116" v="5435" actId="1076"/>
          <ac:cxnSpMkLst>
            <pc:docMk/>
            <pc:sldMk cId="3758703199" sldId="360"/>
            <ac:cxnSpMk id="22" creationId="{A7922A27-3784-4FE9-AEAF-829B8699933E}"/>
          </ac:cxnSpMkLst>
        </pc:cxnChg>
        <pc:cxnChg chg="add mod">
          <ac:chgData name="Feinuo Sun" userId="b3089da9-853b-4e2d-a865-699ee94db402" providerId="ADAL" clId="{58859D4F-8CFD-4776-A3A0-A54327C0B7CC}" dt="2023-01-23T20:44:35.973" v="5437" actId="1076"/>
          <ac:cxnSpMkLst>
            <pc:docMk/>
            <pc:sldMk cId="3758703199" sldId="360"/>
            <ac:cxnSpMk id="25" creationId="{5ADA7062-48F2-4B24-9DBA-DCB753CBBCCA}"/>
          </ac:cxnSpMkLst>
        </pc:cxnChg>
        <pc:cxnChg chg="add del mod">
          <ac:chgData name="Feinuo Sun" userId="b3089da9-853b-4e2d-a865-699ee94db402" providerId="ADAL" clId="{58859D4F-8CFD-4776-A3A0-A54327C0B7CC}" dt="2023-01-23T20:45:06.196" v="5443" actId="478"/>
          <ac:cxnSpMkLst>
            <pc:docMk/>
            <pc:sldMk cId="3758703199" sldId="360"/>
            <ac:cxnSpMk id="26" creationId="{F7CF4B20-7A0A-4D05-801C-3997A8171135}"/>
          </ac:cxnSpMkLst>
        </pc:cxnChg>
        <pc:cxnChg chg="add mod">
          <ac:chgData name="Feinuo Sun" userId="b3089da9-853b-4e2d-a865-699ee94db402" providerId="ADAL" clId="{58859D4F-8CFD-4776-A3A0-A54327C0B7CC}" dt="2023-01-23T20:55:55.339" v="5540" actId="1076"/>
          <ac:cxnSpMkLst>
            <pc:docMk/>
            <pc:sldMk cId="3758703199" sldId="360"/>
            <ac:cxnSpMk id="30" creationId="{19F555B1-E181-47F0-8B37-F1EF36BB4ADE}"/>
          </ac:cxnSpMkLst>
        </pc:cxnChg>
        <pc:cxnChg chg="add mod">
          <ac:chgData name="Feinuo Sun" userId="b3089da9-853b-4e2d-a865-699ee94db402" providerId="ADAL" clId="{58859D4F-8CFD-4776-A3A0-A54327C0B7CC}" dt="2023-01-23T20:56:41.644" v="5556" actId="1076"/>
          <ac:cxnSpMkLst>
            <pc:docMk/>
            <pc:sldMk cId="3758703199" sldId="360"/>
            <ac:cxnSpMk id="33" creationId="{2428091D-9FED-4288-B870-44540A7C2A35}"/>
          </ac:cxnSpMkLst>
        </pc:cxnChg>
        <pc:cxnChg chg="add del mod">
          <ac:chgData name="Feinuo Sun" userId="b3089da9-853b-4e2d-a865-699ee94db402" providerId="ADAL" clId="{58859D4F-8CFD-4776-A3A0-A54327C0B7CC}" dt="2023-01-23T20:49:45.715" v="5498" actId="478"/>
          <ac:cxnSpMkLst>
            <pc:docMk/>
            <pc:sldMk cId="3758703199" sldId="360"/>
            <ac:cxnSpMk id="41" creationId="{6AA476E2-1061-4E9F-888B-301E68EB40C0}"/>
          </ac:cxnSpMkLst>
        </pc:cxnChg>
        <pc:cxnChg chg="add mod">
          <ac:chgData name="Feinuo Sun" userId="b3089da9-853b-4e2d-a865-699ee94db402" providerId="ADAL" clId="{58859D4F-8CFD-4776-A3A0-A54327C0B7CC}" dt="2023-01-23T20:50:28.387" v="5508" actId="1076"/>
          <ac:cxnSpMkLst>
            <pc:docMk/>
            <pc:sldMk cId="3758703199" sldId="360"/>
            <ac:cxnSpMk id="46" creationId="{311DD1EE-2418-4824-AC6E-F415FE0E2101}"/>
          </ac:cxnSpMkLst>
        </pc:cxnChg>
        <pc:cxnChg chg="add mod">
          <ac:chgData name="Feinuo Sun" userId="b3089da9-853b-4e2d-a865-699ee94db402" providerId="ADAL" clId="{58859D4F-8CFD-4776-A3A0-A54327C0B7CC}" dt="2023-01-23T20:50:23.497" v="5506" actId="1076"/>
          <ac:cxnSpMkLst>
            <pc:docMk/>
            <pc:sldMk cId="3758703199" sldId="360"/>
            <ac:cxnSpMk id="58" creationId="{37C7C202-56BE-48F6-8F30-12DD8D1C5C90}"/>
          </ac:cxnSpMkLst>
        </pc:cxnChg>
        <pc:cxnChg chg="add mod">
          <ac:chgData name="Feinuo Sun" userId="b3089da9-853b-4e2d-a865-699ee94db402" providerId="ADAL" clId="{58859D4F-8CFD-4776-A3A0-A54327C0B7CC}" dt="2023-01-23T20:53:23.819" v="5519" actId="14100"/>
          <ac:cxnSpMkLst>
            <pc:docMk/>
            <pc:sldMk cId="3758703199" sldId="360"/>
            <ac:cxnSpMk id="61" creationId="{AF7FB209-B6EE-46E1-9BC7-1BE33F6B4120}"/>
          </ac:cxnSpMkLst>
        </pc:cxnChg>
        <pc:cxnChg chg="add mod">
          <ac:chgData name="Feinuo Sun" userId="b3089da9-853b-4e2d-a865-699ee94db402" providerId="ADAL" clId="{58859D4F-8CFD-4776-A3A0-A54327C0B7CC}" dt="2023-01-23T20:53:46.892" v="5524" actId="1076"/>
          <ac:cxnSpMkLst>
            <pc:docMk/>
            <pc:sldMk cId="3758703199" sldId="360"/>
            <ac:cxnSpMk id="69" creationId="{581DB2BF-AF04-4BF1-9CC6-1C4D97A7DBA7}"/>
          </ac:cxnSpMkLst>
        </pc:cxnChg>
        <pc:cxnChg chg="add mod">
          <ac:chgData name="Feinuo Sun" userId="b3089da9-853b-4e2d-a865-699ee94db402" providerId="ADAL" clId="{58859D4F-8CFD-4776-A3A0-A54327C0B7CC}" dt="2023-01-23T20:54:21.004" v="5527" actId="14100"/>
          <ac:cxnSpMkLst>
            <pc:docMk/>
            <pc:sldMk cId="3758703199" sldId="360"/>
            <ac:cxnSpMk id="72" creationId="{58F12DA9-7EF1-4699-8DDE-9BF82876804E}"/>
          </ac:cxnSpMkLst>
        </pc:cxnChg>
      </pc:sldChg>
      <pc:sldChg chg="addSp delSp modSp add modAnim">
        <pc:chgData name="Feinuo Sun" userId="b3089da9-853b-4e2d-a865-699ee94db402" providerId="ADAL" clId="{58859D4F-8CFD-4776-A3A0-A54327C0B7CC}" dt="2023-01-23T23:31:22.435" v="8815"/>
        <pc:sldMkLst>
          <pc:docMk/>
          <pc:sldMk cId="1045846435" sldId="361"/>
        </pc:sldMkLst>
        <pc:spChg chg="del">
          <ac:chgData name="Feinuo Sun" userId="b3089da9-853b-4e2d-a865-699ee94db402" providerId="ADAL" clId="{58859D4F-8CFD-4776-A3A0-A54327C0B7CC}" dt="2023-01-23T22:59:29.913" v="8088" actId="478"/>
          <ac:spMkLst>
            <pc:docMk/>
            <pc:sldMk cId="1045846435" sldId="361"/>
            <ac:spMk id="2" creationId="{D3F52C14-8BC1-420A-B255-82869669431E}"/>
          </ac:spMkLst>
        </pc:spChg>
        <pc:spChg chg="del">
          <ac:chgData name="Feinuo Sun" userId="b3089da9-853b-4e2d-a865-699ee94db402" providerId="ADAL" clId="{58859D4F-8CFD-4776-A3A0-A54327C0B7CC}" dt="2023-01-23T22:59:29.190" v="8087" actId="478"/>
          <ac:spMkLst>
            <pc:docMk/>
            <pc:sldMk cId="1045846435" sldId="361"/>
            <ac:spMk id="3" creationId="{6342FD28-69E0-40E1-AE82-8CCA5B75168F}"/>
          </ac:spMkLst>
        </pc:spChg>
        <pc:spChg chg="add">
          <ac:chgData name="Feinuo Sun" userId="b3089da9-853b-4e2d-a865-699ee94db402" providerId="ADAL" clId="{58859D4F-8CFD-4776-A3A0-A54327C0B7CC}" dt="2023-01-23T22:59:30.915" v="8089"/>
          <ac:spMkLst>
            <pc:docMk/>
            <pc:sldMk cId="1045846435" sldId="361"/>
            <ac:spMk id="5" creationId="{D59F42C4-6741-42FC-9908-62D6B9922A3B}"/>
          </ac:spMkLst>
        </pc:spChg>
        <pc:spChg chg="add">
          <ac:chgData name="Feinuo Sun" userId="b3089da9-853b-4e2d-a865-699ee94db402" providerId="ADAL" clId="{58859D4F-8CFD-4776-A3A0-A54327C0B7CC}" dt="2023-01-23T22:59:30.915" v="8089"/>
          <ac:spMkLst>
            <pc:docMk/>
            <pc:sldMk cId="1045846435" sldId="361"/>
            <ac:spMk id="6" creationId="{27F424DC-B0A1-4B43-8B6D-DC782B05C992}"/>
          </ac:spMkLst>
        </pc:spChg>
        <pc:spChg chg="add">
          <ac:chgData name="Feinuo Sun" userId="b3089da9-853b-4e2d-a865-699ee94db402" providerId="ADAL" clId="{58859D4F-8CFD-4776-A3A0-A54327C0B7CC}" dt="2023-01-23T22:59:41.800" v="8091"/>
          <ac:spMkLst>
            <pc:docMk/>
            <pc:sldMk cId="1045846435" sldId="361"/>
            <ac:spMk id="8" creationId="{7BB21CDD-598A-4E2E-98E2-1E17D815A9A3}"/>
          </ac:spMkLst>
        </pc:spChg>
        <pc:spChg chg="add">
          <ac:chgData name="Feinuo Sun" userId="b3089da9-853b-4e2d-a865-699ee94db402" providerId="ADAL" clId="{58859D4F-8CFD-4776-A3A0-A54327C0B7CC}" dt="2023-01-23T22:59:41.800" v="8091"/>
          <ac:spMkLst>
            <pc:docMk/>
            <pc:sldMk cId="1045846435" sldId="361"/>
            <ac:spMk id="9" creationId="{3AC85DF9-D7F5-484B-BABE-66D84E28F9C7}"/>
          </ac:spMkLst>
        </pc:spChg>
        <pc:spChg chg="add mod">
          <ac:chgData name="Feinuo Sun" userId="b3089da9-853b-4e2d-a865-699ee94db402" providerId="ADAL" clId="{58859D4F-8CFD-4776-A3A0-A54327C0B7CC}" dt="2023-01-23T23:00:55.389" v="8109" actId="1076"/>
          <ac:spMkLst>
            <pc:docMk/>
            <pc:sldMk cId="1045846435" sldId="361"/>
            <ac:spMk id="11" creationId="{0E2DCA48-A0F2-4ECD-B8B5-90FD16874DE6}"/>
          </ac:spMkLst>
        </pc:spChg>
        <pc:spChg chg="add">
          <ac:chgData name="Feinuo Sun" userId="b3089da9-853b-4e2d-a865-699ee94db402" providerId="ADAL" clId="{58859D4F-8CFD-4776-A3A0-A54327C0B7CC}" dt="2023-01-23T23:01:39.454" v="8117"/>
          <ac:spMkLst>
            <pc:docMk/>
            <pc:sldMk cId="1045846435" sldId="361"/>
            <ac:spMk id="17" creationId="{A854D2D4-A386-4DB7-9D31-FFA949814429}"/>
          </ac:spMkLst>
        </pc:spChg>
        <pc:grpChg chg="add del mod">
          <ac:chgData name="Feinuo Sun" userId="b3089da9-853b-4e2d-a865-699ee94db402" providerId="ADAL" clId="{58859D4F-8CFD-4776-A3A0-A54327C0B7CC}" dt="2023-01-23T22:59:32.895" v="8090" actId="478"/>
          <ac:grpSpMkLst>
            <pc:docMk/>
            <pc:sldMk cId="1045846435" sldId="361"/>
            <ac:grpSpMk id="4" creationId="{4EF2FB89-97D5-40F0-A29B-489AE785E3D5}"/>
          </ac:grpSpMkLst>
        </pc:grpChg>
        <pc:grpChg chg="add mod">
          <ac:chgData name="Feinuo Sun" userId="b3089da9-853b-4e2d-a865-699ee94db402" providerId="ADAL" clId="{58859D4F-8CFD-4776-A3A0-A54327C0B7CC}" dt="2023-01-23T22:59:43.419" v="8092"/>
          <ac:grpSpMkLst>
            <pc:docMk/>
            <pc:sldMk cId="1045846435" sldId="361"/>
            <ac:grpSpMk id="7" creationId="{C8723A1A-8AC5-4A69-AD04-49727529CE3B}"/>
          </ac:grpSpMkLst>
        </pc:grpChg>
        <pc:graphicFrameChg chg="add">
          <ac:chgData name="Feinuo Sun" userId="b3089da9-853b-4e2d-a865-699ee94db402" providerId="ADAL" clId="{58859D4F-8CFD-4776-A3A0-A54327C0B7CC}" dt="2023-01-23T22:59:50.575" v="8093"/>
          <ac:graphicFrameMkLst>
            <pc:docMk/>
            <pc:sldMk cId="1045846435" sldId="361"/>
            <ac:graphicFrameMk id="10" creationId="{77DA955B-2393-4032-A91C-64725302C384}"/>
          </ac:graphicFrameMkLst>
        </pc:graphicFrameChg>
        <pc:picChg chg="add">
          <ac:chgData name="Feinuo Sun" userId="b3089da9-853b-4e2d-a865-699ee94db402" providerId="ADAL" clId="{58859D4F-8CFD-4776-A3A0-A54327C0B7CC}" dt="2023-01-23T23:01:39.454" v="8117"/>
          <ac:picMkLst>
            <pc:docMk/>
            <pc:sldMk cId="1045846435" sldId="361"/>
            <ac:picMk id="16" creationId="{8AADC008-7A6B-4A68-B826-A0B13D2CAFF6}"/>
          </ac:picMkLst>
        </pc:picChg>
        <pc:picChg chg="add">
          <ac:chgData name="Feinuo Sun" userId="b3089da9-853b-4e2d-a865-699ee94db402" providerId="ADAL" clId="{58859D4F-8CFD-4776-A3A0-A54327C0B7CC}" dt="2023-01-23T23:02:02.300" v="8118"/>
          <ac:picMkLst>
            <pc:docMk/>
            <pc:sldMk cId="1045846435" sldId="361"/>
            <ac:picMk id="18" creationId="{3693DA96-4B90-4116-8A43-2AA65D75AC78}"/>
          </ac:picMkLst>
        </pc:picChg>
        <pc:picChg chg="add">
          <ac:chgData name="Feinuo Sun" userId="b3089da9-853b-4e2d-a865-699ee94db402" providerId="ADAL" clId="{58859D4F-8CFD-4776-A3A0-A54327C0B7CC}" dt="2023-01-23T23:02:10.797" v="8119"/>
          <ac:picMkLst>
            <pc:docMk/>
            <pc:sldMk cId="1045846435" sldId="361"/>
            <ac:picMk id="19" creationId="{480BC02B-FEC0-4B2A-A201-F4EDA3EE2086}"/>
          </ac:picMkLst>
        </pc:picChg>
        <pc:picChg chg="add">
          <ac:chgData name="Feinuo Sun" userId="b3089da9-853b-4e2d-a865-699ee94db402" providerId="ADAL" clId="{58859D4F-8CFD-4776-A3A0-A54327C0B7CC}" dt="2023-01-23T23:02:10.797" v="8119"/>
          <ac:picMkLst>
            <pc:docMk/>
            <pc:sldMk cId="1045846435" sldId="361"/>
            <ac:picMk id="20" creationId="{FB648397-0F8A-4784-9972-2F286F7EF118}"/>
          </ac:picMkLst>
        </pc:picChg>
        <pc:picChg chg="add">
          <ac:chgData name="Feinuo Sun" userId="b3089da9-853b-4e2d-a865-699ee94db402" providerId="ADAL" clId="{58859D4F-8CFD-4776-A3A0-A54327C0B7CC}" dt="2023-01-23T23:02:10.797" v="8119"/>
          <ac:picMkLst>
            <pc:docMk/>
            <pc:sldMk cId="1045846435" sldId="361"/>
            <ac:picMk id="21" creationId="{A8DF9F4D-2892-4C17-950C-F69366647761}"/>
          </ac:picMkLst>
        </pc:picChg>
        <pc:picChg chg="add">
          <ac:chgData name="Feinuo Sun" userId="b3089da9-853b-4e2d-a865-699ee94db402" providerId="ADAL" clId="{58859D4F-8CFD-4776-A3A0-A54327C0B7CC}" dt="2023-01-23T23:02:10.797" v="8119"/>
          <ac:picMkLst>
            <pc:docMk/>
            <pc:sldMk cId="1045846435" sldId="361"/>
            <ac:picMk id="22" creationId="{AD77F260-55BA-4269-A220-CA5011A3FE2C}"/>
          </ac:picMkLst>
        </pc:picChg>
        <pc:cxnChg chg="add mod">
          <ac:chgData name="Feinuo Sun" userId="b3089da9-853b-4e2d-a865-699ee94db402" providerId="ADAL" clId="{58859D4F-8CFD-4776-A3A0-A54327C0B7CC}" dt="2023-01-23T23:01:15.613" v="8112" actId="1076"/>
          <ac:cxnSpMkLst>
            <pc:docMk/>
            <pc:sldMk cId="1045846435" sldId="361"/>
            <ac:cxnSpMk id="12" creationId="{0FED249D-A7D4-43F0-B00B-81953393A08D}"/>
          </ac:cxnSpMkLst>
        </pc:cxnChg>
        <pc:cxnChg chg="add mod">
          <ac:chgData name="Feinuo Sun" userId="b3089da9-853b-4e2d-a865-699ee94db402" providerId="ADAL" clId="{58859D4F-8CFD-4776-A3A0-A54327C0B7CC}" dt="2023-01-23T23:01:28.310" v="8116" actId="1076"/>
          <ac:cxnSpMkLst>
            <pc:docMk/>
            <pc:sldMk cId="1045846435" sldId="361"/>
            <ac:cxnSpMk id="14" creationId="{01764820-004C-4B95-A903-AA55D5159F93}"/>
          </ac:cxnSpMkLst>
        </pc:cxnChg>
      </pc:sldChg>
      <pc:sldChg chg="addSp modSp add modAnim">
        <pc:chgData name="Feinuo Sun" userId="b3089da9-853b-4e2d-a865-699ee94db402" providerId="ADAL" clId="{58859D4F-8CFD-4776-A3A0-A54327C0B7CC}" dt="2023-01-23T23:32:02.512" v="8816"/>
        <pc:sldMkLst>
          <pc:docMk/>
          <pc:sldMk cId="2952967925" sldId="362"/>
        </pc:sldMkLst>
        <pc:spChg chg="add mod">
          <ac:chgData name="Feinuo Sun" userId="b3089da9-853b-4e2d-a865-699ee94db402" providerId="ADAL" clId="{58859D4F-8CFD-4776-A3A0-A54327C0B7CC}" dt="2023-01-23T23:04:20.951" v="8200" actId="1076"/>
          <ac:spMkLst>
            <pc:docMk/>
            <pc:sldMk cId="2952967925" sldId="362"/>
            <ac:spMk id="2" creationId="{C5F2BD7F-7FC0-459B-865D-228103727674}"/>
          </ac:spMkLst>
        </pc:spChg>
        <pc:spChg chg="mod">
          <ac:chgData name="Feinuo Sun" userId="b3089da9-853b-4e2d-a865-699ee94db402" providerId="ADAL" clId="{58859D4F-8CFD-4776-A3A0-A54327C0B7CC}" dt="2023-01-23T23:03:47.347" v="8187" actId="20577"/>
          <ac:spMkLst>
            <pc:docMk/>
            <pc:sldMk cId="2952967925" sldId="362"/>
            <ac:spMk id="11" creationId="{0E2DCA48-A0F2-4ECD-B8B5-90FD16874DE6}"/>
          </ac:spMkLst>
        </pc:spChg>
      </pc:sldChg>
      <pc:sldChg chg="addSp delSp modSp add delAnim modAnim">
        <pc:chgData name="Feinuo Sun" userId="b3089da9-853b-4e2d-a865-699ee94db402" providerId="ADAL" clId="{58859D4F-8CFD-4776-A3A0-A54327C0B7CC}" dt="2023-01-23T23:32:33.760" v="8819" actId="1076"/>
        <pc:sldMkLst>
          <pc:docMk/>
          <pc:sldMk cId="1076861198" sldId="363"/>
        </pc:sldMkLst>
        <pc:spChg chg="del">
          <ac:chgData name="Feinuo Sun" userId="b3089da9-853b-4e2d-a865-699ee94db402" providerId="ADAL" clId="{58859D4F-8CFD-4776-A3A0-A54327C0B7CC}" dt="2023-01-23T23:05:47.543" v="8214" actId="478"/>
          <ac:spMkLst>
            <pc:docMk/>
            <pc:sldMk cId="1076861198" sldId="363"/>
            <ac:spMk id="2" creationId="{C5F2BD7F-7FC0-459B-865D-228103727674}"/>
          </ac:spMkLst>
        </pc:spChg>
        <pc:spChg chg="mod">
          <ac:chgData name="Feinuo Sun" userId="b3089da9-853b-4e2d-a865-699ee94db402" providerId="ADAL" clId="{58859D4F-8CFD-4776-A3A0-A54327C0B7CC}" dt="2023-01-23T23:32:16.988" v="8817" actId="1076"/>
          <ac:spMkLst>
            <pc:docMk/>
            <pc:sldMk cId="1076861198" sldId="363"/>
            <ac:spMk id="11" creationId="{0E2DCA48-A0F2-4ECD-B8B5-90FD16874DE6}"/>
          </ac:spMkLst>
        </pc:spChg>
        <pc:spChg chg="add mod">
          <ac:chgData name="Feinuo Sun" userId="b3089da9-853b-4e2d-a865-699ee94db402" providerId="ADAL" clId="{58859D4F-8CFD-4776-A3A0-A54327C0B7CC}" dt="2023-01-23T23:32:20.405" v="8818" actId="1076"/>
          <ac:spMkLst>
            <pc:docMk/>
            <pc:sldMk cId="1076861198" sldId="363"/>
            <ac:spMk id="15" creationId="{88C58A5E-E92F-410A-82A8-DE5C901CDA4A}"/>
          </ac:spMkLst>
        </pc:spChg>
        <pc:spChg chg="mod">
          <ac:chgData name="Feinuo Sun" userId="b3089da9-853b-4e2d-a865-699ee94db402" providerId="ADAL" clId="{58859D4F-8CFD-4776-A3A0-A54327C0B7CC}" dt="2023-01-23T23:32:33.760" v="8819" actId="1076"/>
          <ac:spMkLst>
            <pc:docMk/>
            <pc:sldMk cId="1076861198" sldId="363"/>
            <ac:spMk id="17" creationId="{A854D2D4-A386-4DB7-9D31-FFA949814429}"/>
          </ac:spMkLst>
        </pc:spChg>
        <pc:graphicFrameChg chg="mod">
          <ac:chgData name="Feinuo Sun" userId="b3089da9-853b-4e2d-a865-699ee94db402" providerId="ADAL" clId="{58859D4F-8CFD-4776-A3A0-A54327C0B7CC}" dt="2023-01-23T23:32:33.760" v="8819" actId="1076"/>
          <ac:graphicFrameMkLst>
            <pc:docMk/>
            <pc:sldMk cId="1076861198" sldId="363"/>
            <ac:graphicFrameMk id="10" creationId="{77DA955B-2393-4032-A91C-64725302C384}"/>
          </ac:graphicFrameMkLst>
        </pc:graphicFrameChg>
        <pc:picChg chg="mod">
          <ac:chgData name="Feinuo Sun" userId="b3089da9-853b-4e2d-a865-699ee94db402" providerId="ADAL" clId="{58859D4F-8CFD-4776-A3A0-A54327C0B7CC}" dt="2023-01-23T23:32:33.760" v="8819" actId="1076"/>
          <ac:picMkLst>
            <pc:docMk/>
            <pc:sldMk cId="1076861198" sldId="363"/>
            <ac:picMk id="16" creationId="{8AADC008-7A6B-4A68-B826-A0B13D2CAFF6}"/>
          </ac:picMkLst>
        </pc:picChg>
        <pc:picChg chg="mod">
          <ac:chgData name="Feinuo Sun" userId="b3089da9-853b-4e2d-a865-699ee94db402" providerId="ADAL" clId="{58859D4F-8CFD-4776-A3A0-A54327C0B7CC}" dt="2023-01-23T23:32:33.760" v="8819" actId="1076"/>
          <ac:picMkLst>
            <pc:docMk/>
            <pc:sldMk cId="1076861198" sldId="363"/>
            <ac:picMk id="18" creationId="{3693DA96-4B90-4116-8A43-2AA65D75AC78}"/>
          </ac:picMkLst>
        </pc:picChg>
        <pc:picChg chg="mod">
          <ac:chgData name="Feinuo Sun" userId="b3089da9-853b-4e2d-a865-699ee94db402" providerId="ADAL" clId="{58859D4F-8CFD-4776-A3A0-A54327C0B7CC}" dt="2023-01-23T23:32:33.760" v="8819" actId="1076"/>
          <ac:picMkLst>
            <pc:docMk/>
            <pc:sldMk cId="1076861198" sldId="363"/>
            <ac:picMk id="19" creationId="{480BC02B-FEC0-4B2A-A201-F4EDA3EE2086}"/>
          </ac:picMkLst>
        </pc:picChg>
        <pc:picChg chg="mod">
          <ac:chgData name="Feinuo Sun" userId="b3089da9-853b-4e2d-a865-699ee94db402" providerId="ADAL" clId="{58859D4F-8CFD-4776-A3A0-A54327C0B7CC}" dt="2023-01-23T23:32:33.760" v="8819" actId="1076"/>
          <ac:picMkLst>
            <pc:docMk/>
            <pc:sldMk cId="1076861198" sldId="363"/>
            <ac:picMk id="20" creationId="{FB648397-0F8A-4784-9972-2F286F7EF118}"/>
          </ac:picMkLst>
        </pc:picChg>
        <pc:picChg chg="mod">
          <ac:chgData name="Feinuo Sun" userId="b3089da9-853b-4e2d-a865-699ee94db402" providerId="ADAL" clId="{58859D4F-8CFD-4776-A3A0-A54327C0B7CC}" dt="2023-01-23T23:32:33.760" v="8819" actId="1076"/>
          <ac:picMkLst>
            <pc:docMk/>
            <pc:sldMk cId="1076861198" sldId="363"/>
            <ac:picMk id="21" creationId="{A8DF9F4D-2892-4C17-950C-F69366647761}"/>
          </ac:picMkLst>
        </pc:picChg>
        <pc:picChg chg="mod">
          <ac:chgData name="Feinuo Sun" userId="b3089da9-853b-4e2d-a865-699ee94db402" providerId="ADAL" clId="{58859D4F-8CFD-4776-A3A0-A54327C0B7CC}" dt="2023-01-23T23:32:33.760" v="8819" actId="1076"/>
          <ac:picMkLst>
            <pc:docMk/>
            <pc:sldMk cId="1076861198" sldId="363"/>
            <ac:picMk id="22" creationId="{AD77F260-55BA-4269-A220-CA5011A3FE2C}"/>
          </ac:picMkLst>
        </pc:picChg>
        <pc:cxnChg chg="del">
          <ac:chgData name="Feinuo Sun" userId="b3089da9-853b-4e2d-a865-699ee94db402" providerId="ADAL" clId="{58859D4F-8CFD-4776-A3A0-A54327C0B7CC}" dt="2023-01-23T23:05:19.849" v="8208" actId="478"/>
          <ac:cxnSpMkLst>
            <pc:docMk/>
            <pc:sldMk cId="1076861198" sldId="363"/>
            <ac:cxnSpMk id="12" creationId="{0FED249D-A7D4-43F0-B00B-81953393A08D}"/>
          </ac:cxnSpMkLst>
        </pc:cxnChg>
        <pc:cxnChg chg="mod">
          <ac:chgData name="Feinuo Sun" userId="b3089da9-853b-4e2d-a865-699ee94db402" providerId="ADAL" clId="{58859D4F-8CFD-4776-A3A0-A54327C0B7CC}" dt="2023-01-23T23:32:33.760" v="8819" actId="1076"/>
          <ac:cxnSpMkLst>
            <pc:docMk/>
            <pc:sldMk cId="1076861198" sldId="363"/>
            <ac:cxnSpMk id="14" creationId="{01764820-004C-4B95-A903-AA55D5159F93}"/>
          </ac:cxnSpMkLst>
        </pc:cxnChg>
      </pc:sldChg>
      <pc:sldChg chg="modSp add">
        <pc:chgData name="Feinuo Sun" userId="b3089da9-853b-4e2d-a865-699ee94db402" providerId="ADAL" clId="{58859D4F-8CFD-4776-A3A0-A54327C0B7CC}" dt="2023-01-25T00:30:00.208" v="9223" actId="20577"/>
        <pc:sldMkLst>
          <pc:docMk/>
          <pc:sldMk cId="346781345" sldId="366"/>
        </pc:sldMkLst>
        <pc:spChg chg="mod">
          <ac:chgData name="Feinuo Sun" userId="b3089da9-853b-4e2d-a865-699ee94db402" providerId="ADAL" clId="{58859D4F-8CFD-4776-A3A0-A54327C0B7CC}" dt="2023-01-25T00:30:00.208" v="9223" actId="20577"/>
          <ac:spMkLst>
            <pc:docMk/>
            <pc:sldMk cId="346781345" sldId="366"/>
            <ac:spMk id="2" creationId="{528447D5-E826-41E7-BCA6-14A410FCBCD7}"/>
          </ac:spMkLst>
        </pc:spChg>
        <pc:spChg chg="mod">
          <ac:chgData name="Feinuo Sun" userId="b3089da9-853b-4e2d-a865-699ee94db402" providerId="ADAL" clId="{58859D4F-8CFD-4776-A3A0-A54327C0B7CC}" dt="2023-01-25T00:24:45.797" v="9113" actId="5793"/>
          <ac:spMkLst>
            <pc:docMk/>
            <pc:sldMk cId="346781345" sldId="366"/>
            <ac:spMk id="3" creationId="{7558758B-1BE3-410C-8A39-7D82D76197AD}"/>
          </ac:spMkLst>
        </pc:spChg>
      </pc:sldChg>
      <pc:sldChg chg="modSp add">
        <pc:chgData name="Feinuo Sun" userId="b3089da9-853b-4e2d-a865-699ee94db402" providerId="ADAL" clId="{58859D4F-8CFD-4776-A3A0-A54327C0B7CC}" dt="2023-01-25T00:28:12.832" v="9207" actId="20577"/>
        <pc:sldMkLst>
          <pc:docMk/>
          <pc:sldMk cId="1620536364" sldId="367"/>
        </pc:sldMkLst>
        <pc:spChg chg="mod">
          <ac:chgData name="Feinuo Sun" userId="b3089da9-853b-4e2d-a865-699ee94db402" providerId="ADAL" clId="{58859D4F-8CFD-4776-A3A0-A54327C0B7CC}" dt="2023-01-25T00:26:57.358" v="9183" actId="20577"/>
          <ac:spMkLst>
            <pc:docMk/>
            <pc:sldMk cId="1620536364" sldId="367"/>
            <ac:spMk id="2" creationId="{528447D5-E826-41E7-BCA6-14A410FCBCD7}"/>
          </ac:spMkLst>
        </pc:spChg>
        <pc:spChg chg="mod">
          <ac:chgData name="Feinuo Sun" userId="b3089da9-853b-4e2d-a865-699ee94db402" providerId="ADAL" clId="{58859D4F-8CFD-4776-A3A0-A54327C0B7CC}" dt="2023-01-25T00:28:12.832" v="9207" actId="20577"/>
          <ac:spMkLst>
            <pc:docMk/>
            <pc:sldMk cId="1620536364" sldId="367"/>
            <ac:spMk id="3" creationId="{7558758B-1BE3-410C-8A39-7D82D76197AD}"/>
          </ac:spMkLst>
        </pc:spChg>
      </pc:sldChg>
      <pc:sldChg chg="modSp add">
        <pc:chgData name="Feinuo Sun" userId="b3089da9-853b-4e2d-a865-699ee94db402" providerId="ADAL" clId="{58859D4F-8CFD-4776-A3A0-A54327C0B7CC}" dt="2023-01-25T00:31:40.023" v="9293" actId="20577"/>
        <pc:sldMkLst>
          <pc:docMk/>
          <pc:sldMk cId="1213426015" sldId="368"/>
        </pc:sldMkLst>
        <pc:spChg chg="mod">
          <ac:chgData name="Feinuo Sun" userId="b3089da9-853b-4e2d-a865-699ee94db402" providerId="ADAL" clId="{58859D4F-8CFD-4776-A3A0-A54327C0B7CC}" dt="2023-01-25T00:30:54.929" v="9227" actId="20577"/>
          <ac:spMkLst>
            <pc:docMk/>
            <pc:sldMk cId="1213426015" sldId="368"/>
            <ac:spMk id="2" creationId="{158BBA19-751F-421E-B961-845B07AF5DA5}"/>
          </ac:spMkLst>
        </pc:spChg>
        <pc:spChg chg="mod">
          <ac:chgData name="Feinuo Sun" userId="b3089da9-853b-4e2d-a865-699ee94db402" providerId="ADAL" clId="{58859D4F-8CFD-4776-A3A0-A54327C0B7CC}" dt="2023-01-25T00:31:40.023" v="9293" actId="20577"/>
          <ac:spMkLst>
            <pc:docMk/>
            <pc:sldMk cId="1213426015" sldId="368"/>
            <ac:spMk id="3" creationId="{65603E2A-2AAE-474C-9C11-FC9FEB9F9813}"/>
          </ac:spMkLst>
        </pc:spChg>
      </pc:sldChg>
    </pc:docChg>
  </pc:docChgLst>
  <pc:docChgLst>
    <pc:chgData name="Feinuo Sun" userId="b3089da9-853b-4e2d-a865-699ee94db402" providerId="ADAL" clId="{CF536AE9-3466-4ADE-B2B3-A38E6AD6A762}"/>
    <pc:docChg chg="custSel modSld">
      <pc:chgData name="Feinuo Sun" userId="b3089da9-853b-4e2d-a865-699ee94db402" providerId="ADAL" clId="{CF536AE9-3466-4ADE-B2B3-A38E6AD6A762}" dt="2023-01-22T04:01:47.758" v="587" actId="20577"/>
      <pc:docMkLst>
        <pc:docMk/>
      </pc:docMkLst>
      <pc:sldChg chg="modSp">
        <pc:chgData name="Feinuo Sun" userId="b3089da9-853b-4e2d-a865-699ee94db402" providerId="ADAL" clId="{CF536AE9-3466-4ADE-B2B3-A38E6AD6A762}" dt="2023-01-22T04:01:47.758" v="587" actId="20577"/>
        <pc:sldMkLst>
          <pc:docMk/>
          <pc:sldMk cId="351434989" sldId="299"/>
        </pc:sldMkLst>
        <pc:spChg chg="mod">
          <ac:chgData name="Feinuo Sun" userId="b3089da9-853b-4e2d-a865-699ee94db402" providerId="ADAL" clId="{CF536AE9-3466-4ADE-B2B3-A38E6AD6A762}" dt="2023-01-22T04:01:47.758" v="587" actId="20577"/>
          <ac:spMkLst>
            <pc:docMk/>
            <pc:sldMk cId="351434989" sldId="299"/>
            <ac:spMk id="2" creationId="{8FDACF41-1EEE-4577-9DA3-8C9EF015639F}"/>
          </ac:spMkLst>
        </pc:spChg>
      </pc:sldChg>
      <pc:sldChg chg="modNotesTx">
        <pc:chgData name="Feinuo Sun" userId="b3089da9-853b-4e2d-a865-699ee94db402" providerId="ADAL" clId="{CF536AE9-3466-4ADE-B2B3-A38E6AD6A762}" dt="2023-01-22T03:19:46.102" v="0" actId="20577"/>
        <pc:sldMkLst>
          <pc:docMk/>
          <pc:sldMk cId="46805810" sldId="312"/>
        </pc:sldMkLst>
      </pc:sldChg>
      <pc:sldChg chg="modSp">
        <pc:chgData name="Feinuo Sun" userId="b3089da9-853b-4e2d-a865-699ee94db402" providerId="ADAL" clId="{CF536AE9-3466-4ADE-B2B3-A38E6AD6A762}" dt="2023-01-22T03:28:50.310" v="8" actId="1076"/>
        <pc:sldMkLst>
          <pc:docMk/>
          <pc:sldMk cId="1871112366" sldId="319"/>
        </pc:sldMkLst>
        <pc:spChg chg="mod">
          <ac:chgData name="Feinuo Sun" userId="b3089da9-853b-4e2d-a865-699ee94db402" providerId="ADAL" clId="{CF536AE9-3466-4ADE-B2B3-A38E6AD6A762}" dt="2023-01-22T03:28:32.410" v="4" actId="1076"/>
          <ac:spMkLst>
            <pc:docMk/>
            <pc:sldMk cId="1871112366" sldId="319"/>
            <ac:spMk id="3" creationId="{44701A18-CF75-4695-B6FF-EDE7BB6E9053}"/>
          </ac:spMkLst>
        </pc:spChg>
        <pc:spChg chg="mod">
          <ac:chgData name="Feinuo Sun" userId="b3089da9-853b-4e2d-a865-699ee94db402" providerId="ADAL" clId="{CF536AE9-3466-4ADE-B2B3-A38E6AD6A762}" dt="2023-01-22T03:28:15.500" v="2" actId="1076"/>
          <ac:spMkLst>
            <pc:docMk/>
            <pc:sldMk cId="1871112366" sldId="319"/>
            <ac:spMk id="4" creationId="{13518198-0A8D-410B-9786-A44ECD3ADC98}"/>
          </ac:spMkLst>
        </pc:spChg>
        <pc:spChg chg="mod">
          <ac:chgData name="Feinuo Sun" userId="b3089da9-853b-4e2d-a865-699ee94db402" providerId="ADAL" clId="{CF536AE9-3466-4ADE-B2B3-A38E6AD6A762}" dt="2023-01-22T03:28:50.310" v="8" actId="1076"/>
          <ac:spMkLst>
            <pc:docMk/>
            <pc:sldMk cId="1871112366" sldId="319"/>
            <ac:spMk id="5" creationId="{70A3CCA5-630B-4052-B74E-A5CD1099A60F}"/>
          </ac:spMkLst>
        </pc:spChg>
        <pc:spChg chg="mod">
          <ac:chgData name="Feinuo Sun" userId="b3089da9-853b-4e2d-a865-699ee94db402" providerId="ADAL" clId="{CF536AE9-3466-4ADE-B2B3-A38E6AD6A762}" dt="2023-01-22T03:28:44.713" v="7" actId="1076"/>
          <ac:spMkLst>
            <pc:docMk/>
            <pc:sldMk cId="1871112366" sldId="319"/>
            <ac:spMk id="14" creationId="{D27464EF-9200-42FA-942E-2BEFA8F61519}"/>
          </ac:spMkLst>
        </pc:spChg>
        <pc:picChg chg="mod">
          <ac:chgData name="Feinuo Sun" userId="b3089da9-853b-4e2d-a865-699ee94db402" providerId="ADAL" clId="{CF536AE9-3466-4ADE-B2B3-A38E6AD6A762}" dt="2023-01-22T03:28:08.060" v="1" actId="14100"/>
          <ac:picMkLst>
            <pc:docMk/>
            <pc:sldMk cId="1871112366" sldId="319"/>
            <ac:picMk id="1038" creationId="{4CF4A88B-7D9E-4AE6-B678-D0A1FD197BB7}"/>
          </ac:picMkLst>
        </pc:picChg>
      </pc:sldChg>
      <pc:sldChg chg="modSp">
        <pc:chgData name="Feinuo Sun" userId="b3089da9-853b-4e2d-a865-699ee94db402" providerId="ADAL" clId="{CF536AE9-3466-4ADE-B2B3-A38E6AD6A762}" dt="2023-01-22T03:40:34" v="17" actId="20577"/>
        <pc:sldMkLst>
          <pc:docMk/>
          <pc:sldMk cId="3345366114" sldId="321"/>
        </pc:sldMkLst>
        <pc:spChg chg="mod">
          <ac:chgData name="Feinuo Sun" userId="b3089da9-853b-4e2d-a865-699ee94db402" providerId="ADAL" clId="{CF536AE9-3466-4ADE-B2B3-A38E6AD6A762}" dt="2023-01-22T03:40:34" v="17" actId="20577"/>
          <ac:spMkLst>
            <pc:docMk/>
            <pc:sldMk cId="3345366114" sldId="321"/>
            <ac:spMk id="26" creationId="{29BD02F9-AE7C-4429-9CC3-41FBC3B6514C}"/>
          </ac:spMkLst>
        </pc:spChg>
      </pc:sldChg>
      <pc:sldChg chg="addSp delSp">
        <pc:chgData name="Feinuo Sun" userId="b3089da9-853b-4e2d-a865-699ee94db402" providerId="ADAL" clId="{CF536AE9-3466-4ADE-B2B3-A38E6AD6A762}" dt="2023-01-22T03:43:09.956" v="57"/>
        <pc:sldMkLst>
          <pc:docMk/>
          <pc:sldMk cId="640436993" sldId="338"/>
        </pc:sldMkLst>
        <pc:spChg chg="del">
          <ac:chgData name="Feinuo Sun" userId="b3089da9-853b-4e2d-a865-699ee94db402" providerId="ADAL" clId="{CF536AE9-3466-4ADE-B2B3-A38E6AD6A762}" dt="2023-01-22T03:43:09.653" v="56" actId="478"/>
          <ac:spMkLst>
            <pc:docMk/>
            <pc:sldMk cId="640436993" sldId="338"/>
            <ac:spMk id="9" creationId="{0A07077D-E5D3-4FEB-AD1F-D78B3C3F3419}"/>
          </ac:spMkLst>
        </pc:spChg>
        <pc:spChg chg="add">
          <ac:chgData name="Feinuo Sun" userId="b3089da9-853b-4e2d-a865-699ee94db402" providerId="ADAL" clId="{CF536AE9-3466-4ADE-B2B3-A38E6AD6A762}" dt="2023-01-22T03:43:09.956" v="57"/>
          <ac:spMkLst>
            <pc:docMk/>
            <pc:sldMk cId="640436993" sldId="338"/>
            <ac:spMk id="10" creationId="{F70C1FED-8E90-436C-8BC6-9D6DEAA2CD85}"/>
          </ac:spMkLst>
        </pc:spChg>
      </pc:sldChg>
      <pc:sldChg chg="modSp">
        <pc:chgData name="Feinuo Sun" userId="b3089da9-853b-4e2d-a865-699ee94db402" providerId="ADAL" clId="{CF536AE9-3466-4ADE-B2B3-A38E6AD6A762}" dt="2023-01-22T03:42:57.704" v="55" actId="20577"/>
        <pc:sldMkLst>
          <pc:docMk/>
          <pc:sldMk cId="1064687496" sldId="339"/>
        </pc:sldMkLst>
        <pc:spChg chg="mod">
          <ac:chgData name="Feinuo Sun" userId="b3089da9-853b-4e2d-a865-699ee94db402" providerId="ADAL" clId="{CF536AE9-3466-4ADE-B2B3-A38E6AD6A762}" dt="2023-01-22T03:42:57.704" v="55" actId="20577"/>
          <ac:spMkLst>
            <pc:docMk/>
            <pc:sldMk cId="1064687496" sldId="339"/>
            <ac:spMk id="5" creationId="{6B0CF3BB-A811-4ACF-8D52-8C5A4E4882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62" tIns="46583" rIns="93162" bIns="4658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62" tIns="46583" rIns="93162" bIns="46583" rtlCol="0"/>
          <a:lstStyle>
            <a:lvl1pPr algn="r">
              <a:defRPr sz="1200"/>
            </a:lvl1pPr>
          </a:lstStyle>
          <a:p>
            <a:fld id="{274FDAEA-8B6D-4D81-A613-523157EBF14B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2" tIns="46583" rIns="93162" bIns="4658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62" tIns="46583" rIns="93162" bIns="4658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70"/>
            <a:ext cx="3037840" cy="466433"/>
          </a:xfrm>
          <a:prstGeom prst="rect">
            <a:avLst/>
          </a:prstGeom>
        </p:spPr>
        <p:txBody>
          <a:bodyPr vert="horz" lIns="93162" tIns="46583" rIns="93162" bIns="4658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70"/>
            <a:ext cx="3037840" cy="466433"/>
          </a:xfrm>
          <a:prstGeom prst="rect">
            <a:avLst/>
          </a:prstGeom>
        </p:spPr>
        <p:txBody>
          <a:bodyPr vert="horz" lIns="93162" tIns="46583" rIns="93162" bIns="46583" rtlCol="0" anchor="b"/>
          <a:lstStyle>
            <a:lvl1pPr algn="r">
              <a:defRPr sz="1200"/>
            </a:lvl1pPr>
          </a:lstStyle>
          <a:p>
            <a:fld id="{2B595997-6A16-4FEF-86C1-A6C574B52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06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15447" y="5430695"/>
            <a:ext cx="3111500" cy="387996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My Title</a:t>
            </a:r>
          </a:p>
        </p:txBody>
      </p: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5447" y="5041230"/>
            <a:ext cx="5486400" cy="38918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My Name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</a:extLst>
          </p:cNvPr>
          <p:cNvCxnSpPr/>
          <p:nvPr/>
        </p:nvCxnSpPr>
        <p:spPr>
          <a:xfrm>
            <a:off x="920551" y="4959888"/>
            <a:ext cx="651595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15447" y="4254312"/>
            <a:ext cx="10972799" cy="574517"/>
          </a:xfrm>
        </p:spPr>
        <p:txBody>
          <a:bodyPr/>
          <a:lstStyle>
            <a:lvl1pPr marL="0" indent="0">
              <a:buNone/>
              <a:defRPr sz="2667">
                <a:solidFill>
                  <a:srgbClr val="00599B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447" y="3341478"/>
            <a:ext cx="10972800" cy="1143001"/>
          </a:xfrm>
        </p:spPr>
        <p:txBody>
          <a:bodyPr>
            <a:normAutofit/>
          </a:bodyPr>
          <a:lstStyle>
            <a:lvl1pPr algn="l">
              <a:defRPr sz="4667" b="1"/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764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FB2B-E08E-45D5-86E2-38CF39EC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A3634-C95B-4395-8C04-FBE776924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74757-7A3B-4A2B-B666-592DD830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A520-693D-4D52-AB63-1A5E14CF4705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C83E6-2639-4A3E-8587-4F4978D98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4FD55-6BB8-4C72-A370-AFE1F086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9547-61C6-4F41-ACAB-C7129A4E2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3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645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15447" y="5430695"/>
            <a:ext cx="3111500" cy="387996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My Title</a:t>
            </a:r>
          </a:p>
        </p:txBody>
      </p: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5447" y="5041230"/>
            <a:ext cx="5486400" cy="38918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My Name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</a:extLst>
          </p:cNvPr>
          <p:cNvCxnSpPr/>
          <p:nvPr userDrawn="1"/>
        </p:nvCxnSpPr>
        <p:spPr>
          <a:xfrm>
            <a:off x="920551" y="4959888"/>
            <a:ext cx="651595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15447" y="4254312"/>
            <a:ext cx="10972799" cy="574517"/>
          </a:xfrm>
        </p:spPr>
        <p:txBody>
          <a:bodyPr/>
          <a:lstStyle>
            <a:lvl1pPr marL="0" indent="0">
              <a:buNone/>
              <a:defRPr sz="2667">
                <a:solidFill>
                  <a:srgbClr val="00599B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447" y="3341478"/>
            <a:ext cx="10972800" cy="1143001"/>
          </a:xfrm>
        </p:spPr>
        <p:txBody>
          <a:bodyPr>
            <a:normAutofit/>
          </a:bodyPr>
          <a:lstStyle>
            <a:lvl1pPr algn="l">
              <a:defRPr sz="4667" b="1"/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1496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2 Subtitle">
            <a:extLst>
              <a:ext uri="{FF2B5EF4-FFF2-40B4-BE49-F238E27FC236}">
                <a16:creationId xmlns:a16="http://schemas.microsoft.com/office/drawing/2014/main" id="{DB257BD6-4D9A-CD45-BCE2-728C5AB620C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" y="3372856"/>
            <a:ext cx="10972800" cy="905933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rgbClr val="00599B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" name="H1 Title"/>
          <p:cNvSpPr>
            <a:spLocks noGrp="1"/>
          </p:cNvSpPr>
          <p:nvPr>
            <p:ph type="title"/>
          </p:nvPr>
        </p:nvSpPr>
        <p:spPr>
          <a:xfrm>
            <a:off x="609600" y="2380617"/>
            <a:ext cx="10972800" cy="1143004"/>
          </a:xfrm>
        </p:spPr>
        <p:txBody>
          <a:bodyPr>
            <a:normAutofit/>
          </a:bodyPr>
          <a:lstStyle>
            <a:lvl1pPr>
              <a:defRPr sz="4667" b="1" i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966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 Content">
            <a:extLst>
              <a:ext uri="{FF2B5EF4-FFF2-40B4-BE49-F238E27FC236}">
                <a16:creationId xmlns:a16="http://schemas.microsoft.com/office/drawing/2014/main" id="{4F275BD8-ECF8-F54B-B4E2-A66F7AB27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7522"/>
            <a:ext cx="10972800" cy="4131733"/>
          </a:xfrm>
        </p:spPr>
        <p:txBody>
          <a:bodyPr>
            <a:normAutofit/>
          </a:bodyPr>
          <a:lstStyle>
            <a:lvl1pPr marL="457189" indent="-457189">
              <a:buFont typeface="Wingdings" pitchFamily="2" charset="2"/>
              <a:buChar char="§"/>
              <a:defRPr sz="2400"/>
            </a:lvl1pPr>
            <a:lvl2pPr marL="990575" indent="-380990">
              <a:buFont typeface="Wingdings" pitchFamily="2" charset="2"/>
              <a:buChar char="§"/>
              <a:defRPr sz="2400"/>
            </a:lvl2pPr>
            <a:lvl3pPr marL="1523962" indent="-304792">
              <a:buFont typeface="Wingdings" pitchFamily="2" charset="2"/>
              <a:buChar char="§"/>
              <a:defRPr sz="2400"/>
            </a:lvl3pPr>
            <a:lvl4pPr marL="2133547" indent="-304792">
              <a:buFont typeface="Wingdings" pitchFamily="2" charset="2"/>
              <a:buChar char="§"/>
              <a:defRPr sz="2400"/>
            </a:lvl4pPr>
            <a:lvl5pPr marL="2743131" indent="-304792">
              <a:buFont typeface="Wingdings" pitchFamily="2" charset="2"/>
              <a:buChar char="§"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H2 Subtitle">
            <a:extLst>
              <a:ext uri="{FF2B5EF4-FFF2-40B4-BE49-F238E27FC236}">
                <a16:creationId xmlns:a16="http://schemas.microsoft.com/office/drawing/2014/main" id="{5B196C90-74A6-5E42-A204-A1E0DBCB67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" y="1065953"/>
            <a:ext cx="10972800" cy="451275"/>
          </a:xfrm>
        </p:spPr>
        <p:txBody>
          <a:bodyPr>
            <a:noAutofit/>
          </a:bodyPr>
          <a:lstStyle>
            <a:lvl1pPr marL="0" indent="0" algn="ctr">
              <a:buNone/>
              <a:defRPr sz="2667">
                <a:solidFill>
                  <a:srgbClr val="00599B"/>
                </a:solidFill>
              </a:defRPr>
            </a:lvl1pPr>
            <a:lvl2pPr marL="609585" indent="0">
              <a:buNone/>
              <a:defRPr sz="3200">
                <a:solidFill>
                  <a:srgbClr val="00599B"/>
                </a:solidFill>
              </a:defRPr>
            </a:lvl2pPr>
            <a:lvl3pPr marL="1219170" indent="0">
              <a:buNone/>
              <a:defRPr sz="3200">
                <a:solidFill>
                  <a:srgbClr val="00599B"/>
                </a:solidFill>
              </a:defRPr>
            </a:lvl3pPr>
            <a:lvl4pPr marL="1828754" indent="0">
              <a:buNone/>
              <a:defRPr sz="3200">
                <a:solidFill>
                  <a:srgbClr val="00599B"/>
                </a:solidFill>
              </a:defRPr>
            </a:lvl4pPr>
            <a:lvl5pPr marL="2438339" indent="0">
              <a:buNone/>
              <a:defRPr sz="3200">
                <a:solidFill>
                  <a:srgbClr val="00599B"/>
                </a:solidFill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" name="H1 Title">
            <a:extLst>
              <a:ext uri="{FF2B5EF4-FFF2-40B4-BE49-F238E27FC236}">
                <a16:creationId xmlns:a16="http://schemas.microsoft.com/office/drawing/2014/main" id="{88B4A6B9-381D-5D40-84AC-41D60C0A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6265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215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dy Content 2"/>
          <p:cNvSpPr>
            <a:spLocks noGrp="1"/>
          </p:cNvSpPr>
          <p:nvPr>
            <p:ph sz="half" idx="2"/>
          </p:nvPr>
        </p:nvSpPr>
        <p:spPr>
          <a:xfrm>
            <a:off x="6197600" y="1747522"/>
            <a:ext cx="5384800" cy="4131733"/>
          </a:xfrm>
        </p:spPr>
        <p:txBody>
          <a:bodyPr>
            <a:normAutofit/>
          </a:bodyPr>
          <a:lstStyle>
            <a:lvl1pPr marL="380990" indent="-380990">
              <a:buFont typeface="Wingdings" pitchFamily="2" charset="2"/>
              <a:buChar char="§"/>
              <a:defRPr sz="2400"/>
            </a:lvl1pPr>
            <a:lvl2pPr marL="990575" indent="-380990">
              <a:buFont typeface="Wingdings" pitchFamily="2" charset="2"/>
              <a:buChar char="§"/>
              <a:defRPr sz="2400"/>
            </a:lvl2pPr>
            <a:lvl3pPr marL="1523962" indent="-304792">
              <a:buFont typeface="Wingdings" pitchFamily="2" charset="2"/>
              <a:buChar char="§"/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Body Content 1"/>
          <p:cNvSpPr>
            <a:spLocks noGrp="1"/>
          </p:cNvSpPr>
          <p:nvPr>
            <p:ph sz="half" idx="1"/>
          </p:nvPr>
        </p:nvSpPr>
        <p:spPr>
          <a:xfrm>
            <a:off x="609600" y="1747522"/>
            <a:ext cx="5384800" cy="41317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H2 Subtitle">
            <a:extLst>
              <a:ext uri="{FF2B5EF4-FFF2-40B4-BE49-F238E27FC236}">
                <a16:creationId xmlns:a16="http://schemas.microsoft.com/office/drawing/2014/main" id="{7E449A25-5BA8-A049-892B-A920427B81B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" y="1065953"/>
            <a:ext cx="10972800" cy="451275"/>
          </a:xfrm>
        </p:spPr>
        <p:txBody>
          <a:bodyPr>
            <a:noAutofit/>
          </a:bodyPr>
          <a:lstStyle>
            <a:lvl1pPr marL="0" indent="0" algn="ctr">
              <a:buNone/>
              <a:defRPr sz="2667">
                <a:solidFill>
                  <a:srgbClr val="00599B"/>
                </a:solidFill>
              </a:defRPr>
            </a:lvl1pPr>
            <a:lvl2pPr marL="609585" indent="0">
              <a:buNone/>
              <a:defRPr sz="3200">
                <a:solidFill>
                  <a:srgbClr val="00599B"/>
                </a:solidFill>
              </a:defRPr>
            </a:lvl2pPr>
            <a:lvl3pPr marL="1219170" indent="0">
              <a:buNone/>
              <a:defRPr sz="3200">
                <a:solidFill>
                  <a:srgbClr val="00599B"/>
                </a:solidFill>
              </a:defRPr>
            </a:lvl3pPr>
            <a:lvl4pPr marL="1828754" indent="0">
              <a:buNone/>
              <a:defRPr sz="3200">
                <a:solidFill>
                  <a:srgbClr val="00599B"/>
                </a:solidFill>
              </a:defRPr>
            </a:lvl4pPr>
            <a:lvl5pPr marL="2438339" indent="0">
              <a:buNone/>
              <a:defRPr sz="3200">
                <a:solidFill>
                  <a:srgbClr val="00599B"/>
                </a:solidFill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7" name="H1 Title">
            <a:extLst>
              <a:ext uri="{FF2B5EF4-FFF2-40B4-BE49-F238E27FC236}">
                <a16:creationId xmlns:a16="http://schemas.microsoft.com/office/drawing/2014/main" id="{32D9C8E5-1CF3-6F45-9C03-04506B4E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6265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485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ide Table">
            <a:extLst>
              <a:ext uri="{FF2B5EF4-FFF2-40B4-BE49-F238E27FC236}">
                <a16:creationId xmlns:a16="http://schemas.microsoft.com/office/drawing/2014/main" id="{A31F2DD0-A818-C246-A801-671F4BC2994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04800" y="381000"/>
            <a:ext cx="11582400" cy="6096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284803"/>
            <a:ext cx="10972800" cy="114300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9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ide Chart">
            <a:extLst>
              <a:ext uri="{FF2B5EF4-FFF2-40B4-BE49-F238E27FC236}">
                <a16:creationId xmlns:a16="http://schemas.microsoft.com/office/drawing/2014/main" id="{21B7D27F-640B-514B-9B11-9D1645F3F49A}"/>
              </a:ext>
            </a:extLst>
          </p:cNvPr>
          <p:cNvSpPr>
            <a:spLocks noGrp="1" noChangeAspect="1"/>
          </p:cNvSpPr>
          <p:nvPr>
            <p:ph type="chart" sz="quarter" idx="11"/>
          </p:nvPr>
        </p:nvSpPr>
        <p:spPr>
          <a:xfrm>
            <a:off x="304800" y="381000"/>
            <a:ext cx="11582400" cy="60960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284803"/>
            <a:ext cx="10972800" cy="114300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661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ll Bleed Photo">
            <a:extLst>
              <a:ext uri="{FF2B5EF4-FFF2-40B4-BE49-F238E27FC236}">
                <a16:creationId xmlns:a16="http://schemas.microsoft.com/office/drawing/2014/main" id="{3D0D2707-18C2-FA48-9C1E-B114D1A3869D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60960" y="-45720"/>
            <a:ext cx="12313920" cy="694944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284803"/>
            <a:ext cx="10972800" cy="114300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834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ll Bleed Video">
            <a:extLst>
              <a:ext uri="{FF2B5EF4-FFF2-40B4-BE49-F238E27FC236}">
                <a16:creationId xmlns:a16="http://schemas.microsoft.com/office/drawing/2014/main" id="{E64AE5ED-FB71-2940-A0AA-8B776317FAB2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-60960" y="-45720"/>
            <a:ext cx="12313920" cy="694944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284803"/>
            <a:ext cx="10972800" cy="114300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08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A7E6-D3BF-8407-3487-B23B31B82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5033B-8C01-5D96-4E34-68AE1B53A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8605D-F3B5-6065-EDF8-1BDE71E36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28AE4-7844-187F-DE73-B084FF4A1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9BFF3-195F-AD18-C718-6BBE5CDA2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004196-9CAD-9B08-FB19-57AF838C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A520-693D-4D52-AB63-1A5E14CF4705}" type="datetimeFigureOut">
              <a:rPr lang="en-US" smtClean="0"/>
              <a:t>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07399-1510-D81A-ECCC-20C04D1D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759DA-D8B4-549C-F0F9-935F3F7B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9547-61C6-4F41-ACAB-C7129A4E2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 Content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H1 Title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4C256-30FF-2A49-ADB5-B7F4943B8D04}"/>
              </a:ext>
            </a:extLst>
          </p:cNvPr>
          <p:cNvSpPr/>
          <p:nvPr/>
        </p:nvSpPr>
        <p:spPr>
          <a:xfrm>
            <a:off x="0" y="6061678"/>
            <a:ext cx="12192000" cy="906695"/>
          </a:xfrm>
          <a:prstGeom prst="rect">
            <a:avLst/>
          </a:prstGeom>
          <a:solidFill>
            <a:srgbClr val="0068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861FD8-7230-FF47-847E-B6E08BAE3D4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36859" y="6152187"/>
            <a:ext cx="8251953" cy="7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8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61" r:id="rId11"/>
    <p:sldLayoutId id="2147483662" r:id="rId12"/>
  </p:sldLayoutIdLst>
  <p:txStyles>
    <p:titleStyle>
      <a:lvl1pPr algn="ctr" defTabSz="609585" rtl="0" eaLnBrk="1" latinLnBrk="0" hangingPunct="1">
        <a:spcBef>
          <a:spcPct val="0"/>
        </a:spcBef>
        <a:buNone/>
        <a:defRPr sz="4667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8E77986-B74F-603E-0F46-6EE8F0AD6346}"/>
              </a:ext>
            </a:extLst>
          </p:cNvPr>
          <p:cNvSpPr/>
          <p:nvPr/>
        </p:nvSpPr>
        <p:spPr>
          <a:xfrm>
            <a:off x="3426117" y="1597105"/>
            <a:ext cx="2478607" cy="226577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FDEEC-2AF8-D00A-0A48-90E91D74FF59}"/>
              </a:ext>
            </a:extLst>
          </p:cNvPr>
          <p:cNvSpPr txBox="1"/>
          <p:nvPr/>
        </p:nvSpPr>
        <p:spPr>
          <a:xfrm>
            <a:off x="437172" y="1775654"/>
            <a:ext cx="495165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PhD in Sociology (2021)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7EC136-E784-4CA0-BB60-821E148C53B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95" y="2329881"/>
            <a:ext cx="2794086" cy="4001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0DEA37-0878-7BD8-438C-6695AEEC59A6}"/>
              </a:ext>
            </a:extLst>
          </p:cNvPr>
          <p:cNvSpPr txBox="1"/>
          <p:nvPr/>
        </p:nvSpPr>
        <p:spPr>
          <a:xfrm>
            <a:off x="265963" y="4568035"/>
            <a:ext cx="290286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B.E. in Traffic Engineering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(2015) </a:t>
            </a:r>
          </a:p>
        </p:txBody>
      </p:sp>
      <p:pic>
        <p:nvPicPr>
          <p:cNvPr id="15" name="Picture 4" descr="东南大学- 维基百科，自由的百科全书">
            <a:extLst>
              <a:ext uri="{FF2B5EF4-FFF2-40B4-BE49-F238E27FC236}">
                <a16:creationId xmlns:a16="http://schemas.microsoft.com/office/drawing/2014/main" id="{A748AC89-BE5E-ECF6-29BA-6F18B96F7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481" y="4703900"/>
            <a:ext cx="728886" cy="72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0649E39-4036-218F-6CC7-2F2EFC54C9A7}"/>
              </a:ext>
            </a:extLst>
          </p:cNvPr>
          <p:cNvSpPr txBox="1"/>
          <p:nvPr/>
        </p:nvSpPr>
        <p:spPr>
          <a:xfrm>
            <a:off x="8953529" y="1714328"/>
            <a:ext cx="317955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Population Aging and Health Training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Fellow (2021-2022)</a:t>
            </a:r>
          </a:p>
        </p:txBody>
      </p:sp>
      <p:pic>
        <p:nvPicPr>
          <p:cNvPr id="20" name="Picture 6" descr="Consortium on Analytics for Data-Driven Decision-Making (CAnD3) Employees,  Location, Alumni | LinkedIn">
            <a:extLst>
              <a:ext uri="{FF2B5EF4-FFF2-40B4-BE49-F238E27FC236}">
                <a16:creationId xmlns:a16="http://schemas.microsoft.com/office/drawing/2014/main" id="{67A40A93-363C-DA7D-287E-078FAA9A0D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1" r="11421"/>
          <a:stretch/>
        </p:blipFill>
        <p:spPr bwMode="auto">
          <a:xfrm>
            <a:off x="11085688" y="2371974"/>
            <a:ext cx="727851" cy="92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86C20E8-6F58-6F1A-FEF3-CF14D86F063C}"/>
              </a:ext>
            </a:extLst>
          </p:cNvPr>
          <p:cNvSpPr txBox="1"/>
          <p:nvPr/>
        </p:nvSpPr>
        <p:spPr>
          <a:xfrm>
            <a:off x="7437838" y="167060"/>
            <a:ext cx="382847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Postdoctoral Scholar (2021-2023)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“Demography of Chronic Pain”</a:t>
            </a:r>
          </a:p>
        </p:txBody>
      </p:sp>
      <p:pic>
        <p:nvPicPr>
          <p:cNvPr id="24" name="Picture 23" descr="Global Aging &amp;amp;amp; Community Initiative">
            <a:extLst>
              <a:ext uri="{FF2B5EF4-FFF2-40B4-BE49-F238E27FC236}">
                <a16:creationId xmlns:a16="http://schemas.microsoft.com/office/drawing/2014/main" id="{1B1E5EBA-453C-6192-8DBB-BD064B84CE06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6" t="19371" r="8756" b="9566"/>
          <a:stretch/>
        </p:blipFill>
        <p:spPr bwMode="auto">
          <a:xfrm>
            <a:off x="9842366" y="915394"/>
            <a:ext cx="693514" cy="608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114A4490-2F2F-BDEF-1319-D4E5190157E3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976" y="1001769"/>
            <a:ext cx="1287229" cy="43594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5E11998-C13D-D715-275A-87F74151AB9F}"/>
              </a:ext>
            </a:extLst>
          </p:cNvPr>
          <p:cNvSpPr txBox="1"/>
          <p:nvPr/>
        </p:nvSpPr>
        <p:spPr>
          <a:xfrm>
            <a:off x="6038418" y="2847213"/>
            <a:ext cx="366129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Visiting Scholar at the French Institute of Demographic Studies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(2023.5-8) </a:t>
            </a:r>
          </a:p>
        </p:txBody>
      </p:sp>
      <p:pic>
        <p:nvPicPr>
          <p:cNvPr id="29" name="Picture 7" descr="logo_DRIP_V">
            <a:extLst>
              <a:ext uri="{FF2B5EF4-FFF2-40B4-BE49-F238E27FC236}">
                <a16:creationId xmlns:a16="http://schemas.microsoft.com/office/drawing/2014/main" id="{5A7EB1BF-3581-67A2-502E-869E29B5D1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6" r="21904" b="38386"/>
          <a:stretch/>
        </p:blipFill>
        <p:spPr bwMode="auto">
          <a:xfrm>
            <a:off x="9565790" y="2835869"/>
            <a:ext cx="826908" cy="95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0102D01-11BB-8B40-62C9-6BEDA92D765D}"/>
              </a:ext>
            </a:extLst>
          </p:cNvPr>
          <p:cNvSpPr/>
          <p:nvPr/>
        </p:nvSpPr>
        <p:spPr>
          <a:xfrm>
            <a:off x="558085" y="3571015"/>
            <a:ext cx="2794087" cy="8178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cs typeface="Arial" panose="020B0604020202020204" pitchFamily="34" charset="0"/>
              </a:rPr>
              <a:t>Engineering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5B4095E-B953-05E3-62C5-96ACBA7099E7}"/>
              </a:ext>
            </a:extLst>
          </p:cNvPr>
          <p:cNvSpPr/>
          <p:nvPr/>
        </p:nvSpPr>
        <p:spPr>
          <a:xfrm>
            <a:off x="500564" y="670377"/>
            <a:ext cx="2332947" cy="8229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cs typeface="Arial" panose="020B0604020202020204" pitchFamily="34" charset="0"/>
              </a:rPr>
              <a:t>Sociology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B97FF93-A32A-A5AB-AEF6-6B15CC3170CF}"/>
              </a:ext>
            </a:extLst>
          </p:cNvPr>
          <p:cNvSpPr/>
          <p:nvPr/>
        </p:nvSpPr>
        <p:spPr>
          <a:xfrm>
            <a:off x="4347882" y="302134"/>
            <a:ext cx="3010795" cy="88824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cs typeface="Arial" panose="020B0604020202020204" pitchFamily="34" charset="0"/>
              </a:rPr>
              <a:t>Demography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66AFE27-E7FC-CA1E-BCF7-1CCD958517DD}"/>
              </a:ext>
            </a:extLst>
          </p:cNvPr>
          <p:cNvSpPr/>
          <p:nvPr/>
        </p:nvSpPr>
        <p:spPr>
          <a:xfrm>
            <a:off x="6046834" y="1706100"/>
            <a:ext cx="2855251" cy="8611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cs typeface="Arial" panose="020B0604020202020204" pitchFamily="34" charset="0"/>
              </a:rPr>
              <a:t>Gerontology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CF53439-DD3C-17CF-91ED-18F8A96FE717}"/>
              </a:ext>
            </a:extLst>
          </p:cNvPr>
          <p:cNvSpPr/>
          <p:nvPr/>
        </p:nvSpPr>
        <p:spPr>
          <a:xfrm>
            <a:off x="5461069" y="4354463"/>
            <a:ext cx="3203280" cy="8611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cs typeface="Arial" panose="020B0604020202020204" pitchFamily="34" charset="0"/>
              </a:rPr>
              <a:t>Public Health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C6019F-2754-EB03-6712-54F01307905A}"/>
              </a:ext>
            </a:extLst>
          </p:cNvPr>
          <p:cNvSpPr txBox="1"/>
          <p:nvPr/>
        </p:nvSpPr>
        <p:spPr>
          <a:xfrm>
            <a:off x="8705234" y="4117242"/>
            <a:ext cx="366129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Assistant Professor (2023-)</a:t>
            </a:r>
          </a:p>
        </p:txBody>
      </p:sp>
      <p:pic>
        <p:nvPicPr>
          <p:cNvPr id="1040" name="Picture 1039" descr="A person with sunglasses in her hair&#10;&#10;Description automatically generated">
            <a:extLst>
              <a:ext uri="{FF2B5EF4-FFF2-40B4-BE49-F238E27FC236}">
                <a16:creationId xmlns:a16="http://schemas.microsoft.com/office/drawing/2014/main" id="{A53902D5-76E3-9A54-EB4E-F8E194F21F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234" y="1531260"/>
            <a:ext cx="2503490" cy="250349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760BC0-A8FE-E03B-EB3D-B0175BABE97B}"/>
              </a:ext>
            </a:extLst>
          </p:cNvPr>
          <p:cNvCxnSpPr>
            <a:cxnSpLocks/>
            <a:endCxn id="33" idx="3"/>
          </p:cNvCxnSpPr>
          <p:nvPr/>
        </p:nvCxnSpPr>
        <p:spPr>
          <a:xfrm flipH="1" flipV="1">
            <a:off x="2833511" y="1081857"/>
            <a:ext cx="959417" cy="77073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DF3AEC-169E-380E-F871-F2688253D79D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1955129" y="3179394"/>
            <a:ext cx="1530737" cy="39162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37C56E-052F-C4C2-8C0A-77BF46F7405D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239033" y="1190375"/>
            <a:ext cx="614247" cy="52395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EF8BA40-5396-3515-F1A3-E24A736A7B4C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5817510" y="2136662"/>
            <a:ext cx="229324" cy="16575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559984-A880-BAE9-5536-1C286C0A8D97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5546156" y="3615512"/>
            <a:ext cx="1516553" cy="73895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UT Arlington Department of Kinesiology | Arlington TX">
            <a:extLst>
              <a:ext uri="{FF2B5EF4-FFF2-40B4-BE49-F238E27FC236}">
                <a16:creationId xmlns:a16="http://schemas.microsoft.com/office/drawing/2014/main" id="{9E4A298D-5156-D43C-8DE9-2D10A4F48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891" y="4509696"/>
            <a:ext cx="1186988" cy="118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TextBox 1049">
            <a:extLst>
              <a:ext uri="{FF2B5EF4-FFF2-40B4-BE49-F238E27FC236}">
                <a16:creationId xmlns:a16="http://schemas.microsoft.com/office/drawing/2014/main" id="{ED81EAD8-925B-3324-DCBF-74FCE59F4E0A}"/>
              </a:ext>
            </a:extLst>
          </p:cNvPr>
          <p:cNvSpPr txBox="1"/>
          <p:nvPr/>
        </p:nvSpPr>
        <p:spPr>
          <a:xfrm>
            <a:off x="5486840" y="5304466"/>
            <a:ext cx="383561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Epidemiology, Social Work</a:t>
            </a:r>
          </a:p>
        </p:txBody>
      </p:sp>
    </p:spTree>
    <p:extLst>
      <p:ext uri="{BB962C8B-B14F-4D97-AF65-F5344CB8AC3E}">
        <p14:creationId xmlns:p14="http://schemas.microsoft.com/office/powerpoint/2010/main" val="408777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8" grpId="0"/>
      <p:bldP spid="22" grpId="0"/>
      <p:bldP spid="27" grpId="0"/>
      <p:bldP spid="32" grpId="0" animBg="1"/>
      <p:bldP spid="33" grpId="0" animBg="1"/>
      <p:bldP spid="34" grpId="0" animBg="1"/>
      <p:bldP spid="35" grpId="0" animBg="1"/>
      <p:bldP spid="36" grpId="0" animBg="1"/>
      <p:bldP spid="38" grpId="0"/>
      <p:bldP spid="1050" grpId="0"/>
    </p:bldLst>
  </p:timing>
</p:sld>
</file>

<file path=ppt/theme/theme1.xml><?xml version="1.0" encoding="utf-8"?>
<a:theme xmlns:a="http://schemas.openxmlformats.org/drawingml/2006/main" name="CONH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NHI" id="{B0612CDF-D77F-904D-A145-E14B76BD93BD}" vid="{4D4983E4-8054-794F-99A7-0D0184311D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CE81EF0E128149B85CF776797F3E29" ma:contentTypeVersion="13" ma:contentTypeDescription="Create a new document." ma:contentTypeScope="" ma:versionID="22af6528b1b801869cc0dda96025645e">
  <xsd:schema xmlns:xsd="http://www.w3.org/2001/XMLSchema" xmlns:xs="http://www.w3.org/2001/XMLSchema" xmlns:p="http://schemas.microsoft.com/office/2006/metadata/properties" xmlns:ns3="6ae46bed-0862-4595-9fac-36fadd55758e" xmlns:ns4="fa455d44-8018-495f-a7e7-626a9dfdad4a" targetNamespace="http://schemas.microsoft.com/office/2006/metadata/properties" ma:root="true" ma:fieldsID="40f7e65b4185031ab2668f10a664dd30" ns3:_="" ns4:_="">
    <xsd:import namespace="6ae46bed-0862-4595-9fac-36fadd55758e"/>
    <xsd:import namespace="fa455d44-8018-495f-a7e7-626a9dfdad4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e46bed-0862-4595-9fac-36fadd5575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455d44-8018-495f-a7e7-626a9dfdad4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468BBB-BE06-4C19-BFF6-F8C328B324F5}">
  <ds:schemaRefs>
    <ds:schemaRef ds:uri="http://schemas.microsoft.com/office/infopath/2007/PartnerControls"/>
    <ds:schemaRef ds:uri="http://purl.org/dc/elements/1.1/"/>
    <ds:schemaRef ds:uri="6ae46bed-0862-4595-9fac-36fadd55758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fa455d44-8018-495f-a7e7-626a9dfdad4a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1BD8F64-9F8B-43C0-86BF-D5F2A64ECA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e46bed-0862-4595-9fac-36fadd55758e"/>
    <ds:schemaRef ds:uri="fa455d44-8018-495f-a7e7-626a9dfdad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7D1AF8-DED2-4C20-8E67-E502AC74A1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15749</TotalTime>
  <Words>64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Wingdings</vt:lpstr>
      <vt:lpstr>CONHI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Expectancy With or Without Pain Across the U.S. Rural-Urban Continuum</dc:title>
  <dc:creator>Feinuo Sun</dc:creator>
  <cp:lastModifiedBy>Feinuo Sun</cp:lastModifiedBy>
  <cp:revision>456</cp:revision>
  <cp:lastPrinted>2023-01-24T23:47:38Z</cp:lastPrinted>
  <dcterms:created xsi:type="dcterms:W3CDTF">2022-09-21T17:06:08Z</dcterms:created>
  <dcterms:modified xsi:type="dcterms:W3CDTF">2024-02-18T14:41:07Z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0x0101008CCE81EF0E128149B85CF776797F3E29</vt:lpwstr>
  </property>
</Properties>
</file>