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0C9"/>
    <a:srgbClr val="4472C4"/>
    <a:srgbClr val="00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 snapToObjects="1">
      <p:cViewPr varScale="1">
        <p:scale>
          <a:sx n="96" d="100"/>
          <a:sy n="96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DC9A4-D889-8245-8E99-C7E4C4ABCFA4}" type="doc">
      <dgm:prSet loTypeId="urn:microsoft.com/office/officeart/2005/8/layout/cycle6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29EE204-07DE-9F45-957A-942F57AF1EFF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Demographics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(age,</a:t>
          </a:r>
          <a:r>
            <a:rPr lang="zh-CN" altLang="en-US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 </a:t>
          </a:r>
          <a:r>
            <a:rPr lang="en-US" altLang="zh-CN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sex,</a:t>
          </a:r>
          <a:r>
            <a:rPr lang="zh-CN" altLang="en-US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 </a:t>
          </a:r>
          <a:r>
            <a:rPr lang="en-US" altLang="zh-CN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race)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zh-CN" altLang="en-US" sz="21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100" dirty="0"/>
        </a:p>
      </dgm:t>
    </dgm:pt>
    <dgm:pt modelId="{BF5E9A23-FA0F-8345-8C5F-68F831157A9B}" type="parTrans" cxnId="{5743FB10-9C9E-5347-A52E-85A950636F3E}">
      <dgm:prSet/>
      <dgm:spPr/>
      <dgm:t>
        <a:bodyPr/>
        <a:lstStyle/>
        <a:p>
          <a:endParaRPr lang="en-US"/>
        </a:p>
      </dgm:t>
    </dgm:pt>
    <dgm:pt modelId="{1B656995-BCAC-EE4A-8003-F5CA6E42335B}" type="sibTrans" cxnId="{5743FB10-9C9E-5347-A52E-85A950636F3E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9823A19-DB8E-E241-8C42-7B7F790FC6C8}">
      <dgm:prSet phldrT="[Text]" custT="1"/>
      <dgm:spPr>
        <a:ln w="38100">
          <a:solidFill>
            <a:srgbClr val="7030A0"/>
          </a:solidFill>
        </a:ln>
      </dgm:spPr>
      <dgm:t>
        <a:bodyPr/>
        <a:lstStyle/>
        <a:p>
          <a:r>
            <a:rPr lang="en-US" altLang="zh-CN" sz="20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Societal</a:t>
          </a:r>
          <a:r>
            <a:rPr lang="zh-CN" altLang="en-US" sz="20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 </a:t>
          </a:r>
          <a:r>
            <a:rPr lang="en-US" altLang="zh-CN" sz="20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contexts</a:t>
          </a:r>
        </a:p>
        <a:p>
          <a:endParaRPr lang="en-US" altLang="zh-CN" sz="1800" dirty="0"/>
        </a:p>
        <a:p>
          <a:endParaRPr lang="en-US" sz="1800" dirty="0"/>
        </a:p>
      </dgm:t>
    </dgm:pt>
    <dgm:pt modelId="{5492CFFB-7D93-6848-A2B5-C964FD9A9827}" type="parTrans" cxnId="{7BB3CAC8-A9E2-784A-86D7-835C9EF40111}">
      <dgm:prSet/>
      <dgm:spPr/>
      <dgm:t>
        <a:bodyPr/>
        <a:lstStyle/>
        <a:p>
          <a:endParaRPr lang="en-US"/>
        </a:p>
      </dgm:t>
    </dgm:pt>
    <dgm:pt modelId="{12186E2D-C488-6049-8451-31485D810B1B}" type="sibTrans" cxnId="{7BB3CAC8-A9E2-784A-86D7-835C9EF40111}">
      <dgm:prSet/>
      <dgm:spPr>
        <a:ln w="38100"/>
      </dgm:spPr>
      <dgm:t>
        <a:bodyPr/>
        <a:lstStyle/>
        <a:p>
          <a:endParaRPr lang="en-US"/>
        </a:p>
      </dgm:t>
    </dgm:pt>
    <dgm:pt modelId="{0A884A6D-B597-B94F-B0DD-34B49433D6A6}">
      <dgm:prSet phldrT="[Text]" custT="1"/>
      <dgm:spPr>
        <a:ln w="38100">
          <a:solidFill>
            <a:schemeClr val="accent5">
              <a:lumMod val="75000"/>
            </a:schemeClr>
          </a:solidFill>
        </a:ln>
      </dgm:spPr>
      <dgm:t>
        <a:bodyPr/>
        <a:lstStyle/>
        <a:p>
          <a:pPr algn="ctr"/>
          <a:r>
            <a:rPr lang="en-US" altLang="zh-CN" sz="20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Community</a:t>
          </a:r>
          <a:r>
            <a:rPr lang="zh-CN" altLang="en-US" sz="20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altLang="zh-CN" sz="20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environments</a:t>
          </a:r>
        </a:p>
        <a:p>
          <a:pPr algn="l"/>
          <a:endParaRPr lang="en-US" altLang="zh-CN" sz="2000" dirty="0"/>
        </a:p>
        <a:p>
          <a:pPr algn="ctr"/>
          <a:endParaRPr lang="en-US" sz="2200" dirty="0"/>
        </a:p>
      </dgm:t>
    </dgm:pt>
    <dgm:pt modelId="{D4598A03-BC94-D545-BAC2-A5ADE8291020}" type="parTrans" cxnId="{D9049AA8-E614-E94C-944B-FEAF819DE0B0}">
      <dgm:prSet/>
      <dgm:spPr/>
      <dgm:t>
        <a:bodyPr/>
        <a:lstStyle/>
        <a:p>
          <a:endParaRPr lang="en-US"/>
        </a:p>
      </dgm:t>
    </dgm:pt>
    <dgm:pt modelId="{BD3365A0-221D-A941-9334-B11FE90EF818}" type="sibTrans" cxnId="{D9049AA8-E614-E94C-944B-FEAF819DE0B0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695E1F-31E3-EA4B-B2F1-A188264CCF13}">
      <dgm:prSet phldrT="[Text]" custT="1"/>
      <dgm:spPr>
        <a:ln w="38100">
          <a:solidFill>
            <a:schemeClr val="accent6"/>
          </a:solidFill>
        </a:ln>
      </dgm:spPr>
      <dgm:t>
        <a:bodyPr/>
        <a:lstStyle/>
        <a:p>
          <a:r>
            <a:rPr lang="en-US" altLang="zh-CN" sz="20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Interpersonal</a:t>
          </a:r>
          <a:r>
            <a:rPr lang="zh-CN" altLang="en-US" sz="20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 </a:t>
          </a:r>
          <a:r>
            <a:rPr lang="en-US" altLang="zh-CN" sz="20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relations</a:t>
          </a:r>
        </a:p>
        <a:p>
          <a:endParaRPr lang="en-US" altLang="zh-CN" sz="2000" dirty="0"/>
        </a:p>
        <a:p>
          <a:endParaRPr lang="en-US" sz="2200" dirty="0"/>
        </a:p>
      </dgm:t>
    </dgm:pt>
    <dgm:pt modelId="{DEAA484F-C28A-AD40-B121-93793A014E5D}" type="parTrans" cxnId="{F34B6C00-6B36-5443-B7B9-CC69BE9F7303}">
      <dgm:prSet/>
      <dgm:spPr/>
      <dgm:t>
        <a:bodyPr/>
        <a:lstStyle/>
        <a:p>
          <a:endParaRPr lang="en-US"/>
        </a:p>
      </dgm:t>
    </dgm:pt>
    <dgm:pt modelId="{FC96EF13-A7EE-6D4C-94E0-63590A27B8C0}" type="sibTrans" cxnId="{F34B6C00-6B36-5443-B7B9-CC69BE9F7303}">
      <dgm:prSet/>
      <dgm:spPr>
        <a:ln w="38100"/>
      </dgm:spPr>
      <dgm:t>
        <a:bodyPr/>
        <a:lstStyle/>
        <a:p>
          <a:endParaRPr lang="en-US"/>
        </a:p>
      </dgm:t>
    </dgm:pt>
    <dgm:pt modelId="{B6CEBDF9-4981-D54C-930C-D1BAB2D6D7E2}">
      <dgm:prSet phldrT="[Text]" custT="1"/>
      <dgm:spPr>
        <a:ln w="38100">
          <a:solidFill>
            <a:schemeClr val="accent2"/>
          </a:solidFill>
        </a:ln>
      </dgm:spPr>
      <dgm:t>
        <a:bodyPr/>
        <a:lstStyle/>
        <a:p>
          <a:r>
            <a:rPr lang="en-US" altLang="zh-CN" sz="2000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rPr>
            <a:t>SES</a:t>
          </a:r>
        </a:p>
        <a:p>
          <a:endParaRPr lang="en-US" sz="2200" dirty="0"/>
        </a:p>
      </dgm:t>
    </dgm:pt>
    <dgm:pt modelId="{0440E272-E7B6-1E47-A1D8-E3598F0B2A64}" type="parTrans" cxnId="{621843B7-7361-6546-9A33-57604E4A9B75}">
      <dgm:prSet/>
      <dgm:spPr/>
      <dgm:t>
        <a:bodyPr/>
        <a:lstStyle/>
        <a:p>
          <a:endParaRPr lang="en-US"/>
        </a:p>
      </dgm:t>
    </dgm:pt>
    <dgm:pt modelId="{41F61165-9235-E44D-8BBF-9E3F584651F8}" type="sibTrans" cxnId="{621843B7-7361-6546-9A33-57604E4A9B75}">
      <dgm:prSet/>
      <dgm:spPr>
        <a:ln w="38100"/>
      </dgm:spPr>
      <dgm:t>
        <a:bodyPr/>
        <a:lstStyle/>
        <a:p>
          <a:endParaRPr lang="en-US"/>
        </a:p>
      </dgm:t>
    </dgm:pt>
    <dgm:pt modelId="{6ADFE14B-15D6-E04F-9B61-947CDC434750}" type="pres">
      <dgm:prSet presAssocID="{8D8DC9A4-D889-8245-8E99-C7E4C4ABCFA4}" presName="cycle" presStyleCnt="0">
        <dgm:presLayoutVars>
          <dgm:dir/>
          <dgm:resizeHandles val="exact"/>
        </dgm:presLayoutVars>
      </dgm:prSet>
      <dgm:spPr/>
    </dgm:pt>
    <dgm:pt modelId="{4C2C104A-788E-B64D-BB96-E89A45AC4E88}" type="pres">
      <dgm:prSet presAssocID="{929EE204-07DE-9F45-957A-942F57AF1EFF}" presName="node" presStyleLbl="node1" presStyleIdx="0" presStyleCnt="5" custScaleY="117449">
        <dgm:presLayoutVars>
          <dgm:bulletEnabled val="1"/>
        </dgm:presLayoutVars>
      </dgm:prSet>
      <dgm:spPr/>
    </dgm:pt>
    <dgm:pt modelId="{0F2BAF02-58CF-AE48-B251-AF20C736222C}" type="pres">
      <dgm:prSet presAssocID="{929EE204-07DE-9F45-957A-942F57AF1EFF}" presName="spNode" presStyleCnt="0"/>
      <dgm:spPr/>
    </dgm:pt>
    <dgm:pt modelId="{89406FDD-EA57-0446-89AB-1CCA4F63996B}" type="pres">
      <dgm:prSet presAssocID="{1B656995-BCAC-EE4A-8003-F5CA6E42335B}" presName="sibTrans" presStyleLbl="sibTrans1D1" presStyleIdx="0" presStyleCnt="5"/>
      <dgm:spPr/>
    </dgm:pt>
    <dgm:pt modelId="{3F1531E9-F807-464F-8E8A-64754834EDD8}" type="pres">
      <dgm:prSet presAssocID="{F9823A19-DB8E-E241-8C42-7B7F790FC6C8}" presName="node" presStyleLbl="node1" presStyleIdx="1" presStyleCnt="5" custScaleX="81456" custScaleY="104384">
        <dgm:presLayoutVars>
          <dgm:bulletEnabled val="1"/>
        </dgm:presLayoutVars>
      </dgm:prSet>
      <dgm:spPr/>
    </dgm:pt>
    <dgm:pt modelId="{C9905D93-1308-FB4C-90BE-1FC5DBA3DCAB}" type="pres">
      <dgm:prSet presAssocID="{F9823A19-DB8E-E241-8C42-7B7F790FC6C8}" presName="spNode" presStyleCnt="0"/>
      <dgm:spPr/>
    </dgm:pt>
    <dgm:pt modelId="{48C12823-0BCC-AF40-900F-A72B11BA01B1}" type="pres">
      <dgm:prSet presAssocID="{12186E2D-C488-6049-8451-31485D810B1B}" presName="sibTrans" presStyleLbl="sibTrans1D1" presStyleIdx="1" presStyleCnt="5"/>
      <dgm:spPr/>
    </dgm:pt>
    <dgm:pt modelId="{0B8B400C-8E0F-BE4A-90E0-1A8275DCBEDA}" type="pres">
      <dgm:prSet presAssocID="{0A884A6D-B597-B94F-B0DD-34B49433D6A6}" presName="node" presStyleLbl="node1" presStyleIdx="2" presStyleCnt="5" custScaleX="91296" custScaleY="114953" custRadScaleRad="100965" custRadScaleInc="-15856">
        <dgm:presLayoutVars>
          <dgm:bulletEnabled val="1"/>
        </dgm:presLayoutVars>
      </dgm:prSet>
      <dgm:spPr/>
    </dgm:pt>
    <dgm:pt modelId="{AD305455-995D-6540-A8BC-C50CDA95B4D2}" type="pres">
      <dgm:prSet presAssocID="{0A884A6D-B597-B94F-B0DD-34B49433D6A6}" presName="spNode" presStyleCnt="0"/>
      <dgm:spPr/>
    </dgm:pt>
    <dgm:pt modelId="{3D8DD330-226C-A54C-8778-2892E003831E}" type="pres">
      <dgm:prSet presAssocID="{BD3365A0-221D-A941-9334-B11FE90EF818}" presName="sibTrans" presStyleLbl="sibTrans1D1" presStyleIdx="2" presStyleCnt="5"/>
      <dgm:spPr/>
    </dgm:pt>
    <dgm:pt modelId="{5CC1EF2B-29A7-314D-8A25-216DF8A23E8C}" type="pres">
      <dgm:prSet presAssocID="{38695E1F-31E3-EA4B-B2F1-A188264CCF13}" presName="node" presStyleLbl="node1" presStyleIdx="3" presStyleCnt="5" custScaleX="83002" custScaleY="110799">
        <dgm:presLayoutVars>
          <dgm:bulletEnabled val="1"/>
        </dgm:presLayoutVars>
      </dgm:prSet>
      <dgm:spPr/>
    </dgm:pt>
    <dgm:pt modelId="{E3064FA8-DCE9-8B4B-9F3D-EF28042C61C3}" type="pres">
      <dgm:prSet presAssocID="{38695E1F-31E3-EA4B-B2F1-A188264CCF13}" presName="spNode" presStyleCnt="0"/>
      <dgm:spPr/>
    </dgm:pt>
    <dgm:pt modelId="{5413E8B6-815A-6F44-9B88-BD9A21675A50}" type="pres">
      <dgm:prSet presAssocID="{FC96EF13-A7EE-6D4C-94E0-63590A27B8C0}" presName="sibTrans" presStyleLbl="sibTrans1D1" presStyleIdx="3" presStyleCnt="5"/>
      <dgm:spPr/>
    </dgm:pt>
    <dgm:pt modelId="{B19A8B03-CD7A-6E41-B785-EDBDBAA1DEC7}" type="pres">
      <dgm:prSet presAssocID="{B6CEBDF9-4981-D54C-930C-D1BAB2D6D7E2}" presName="node" presStyleLbl="node1" presStyleIdx="4" presStyleCnt="5" custScaleX="79744">
        <dgm:presLayoutVars>
          <dgm:bulletEnabled val="1"/>
        </dgm:presLayoutVars>
      </dgm:prSet>
      <dgm:spPr/>
    </dgm:pt>
    <dgm:pt modelId="{5FD70CE5-9747-B444-BC9C-ACCF4753FB5D}" type="pres">
      <dgm:prSet presAssocID="{B6CEBDF9-4981-D54C-930C-D1BAB2D6D7E2}" presName="spNode" presStyleCnt="0"/>
      <dgm:spPr/>
    </dgm:pt>
    <dgm:pt modelId="{D330FD9E-9D60-8E44-BBF4-030F9E691365}" type="pres">
      <dgm:prSet presAssocID="{41F61165-9235-E44D-8BBF-9E3F584651F8}" presName="sibTrans" presStyleLbl="sibTrans1D1" presStyleIdx="4" presStyleCnt="5"/>
      <dgm:spPr/>
    </dgm:pt>
  </dgm:ptLst>
  <dgm:cxnLst>
    <dgm:cxn modelId="{F34B6C00-6B36-5443-B7B9-CC69BE9F7303}" srcId="{8D8DC9A4-D889-8245-8E99-C7E4C4ABCFA4}" destId="{38695E1F-31E3-EA4B-B2F1-A188264CCF13}" srcOrd="3" destOrd="0" parTransId="{DEAA484F-C28A-AD40-B121-93793A014E5D}" sibTransId="{FC96EF13-A7EE-6D4C-94E0-63590A27B8C0}"/>
    <dgm:cxn modelId="{434BB10B-58A7-244E-B1F9-E31E757364FC}" type="presOf" srcId="{12186E2D-C488-6049-8451-31485D810B1B}" destId="{48C12823-0BCC-AF40-900F-A72B11BA01B1}" srcOrd="0" destOrd="0" presId="urn:microsoft.com/office/officeart/2005/8/layout/cycle6"/>
    <dgm:cxn modelId="{DD44E00C-5B57-DD4B-A0E4-9A95400D8513}" type="presOf" srcId="{0A884A6D-B597-B94F-B0DD-34B49433D6A6}" destId="{0B8B400C-8E0F-BE4A-90E0-1A8275DCBEDA}" srcOrd="0" destOrd="0" presId="urn:microsoft.com/office/officeart/2005/8/layout/cycle6"/>
    <dgm:cxn modelId="{5743FB10-9C9E-5347-A52E-85A950636F3E}" srcId="{8D8DC9A4-D889-8245-8E99-C7E4C4ABCFA4}" destId="{929EE204-07DE-9F45-957A-942F57AF1EFF}" srcOrd="0" destOrd="0" parTransId="{BF5E9A23-FA0F-8345-8C5F-68F831157A9B}" sibTransId="{1B656995-BCAC-EE4A-8003-F5CA6E42335B}"/>
    <dgm:cxn modelId="{8B65C93B-30DC-D34A-92D6-6A143347C1D3}" type="presOf" srcId="{929EE204-07DE-9F45-957A-942F57AF1EFF}" destId="{4C2C104A-788E-B64D-BB96-E89A45AC4E88}" srcOrd="0" destOrd="0" presId="urn:microsoft.com/office/officeart/2005/8/layout/cycle6"/>
    <dgm:cxn modelId="{E8D4A14F-924A-594A-858E-7D932BB6022B}" type="presOf" srcId="{8D8DC9A4-D889-8245-8E99-C7E4C4ABCFA4}" destId="{6ADFE14B-15D6-E04F-9B61-947CDC434750}" srcOrd="0" destOrd="0" presId="urn:microsoft.com/office/officeart/2005/8/layout/cycle6"/>
    <dgm:cxn modelId="{B8EA4557-48E5-AA44-9311-6F906D02FAB2}" type="presOf" srcId="{38695E1F-31E3-EA4B-B2F1-A188264CCF13}" destId="{5CC1EF2B-29A7-314D-8A25-216DF8A23E8C}" srcOrd="0" destOrd="0" presId="urn:microsoft.com/office/officeart/2005/8/layout/cycle6"/>
    <dgm:cxn modelId="{47BF3E8A-A4D5-674B-8E78-63613A93973C}" type="presOf" srcId="{B6CEBDF9-4981-D54C-930C-D1BAB2D6D7E2}" destId="{B19A8B03-CD7A-6E41-B785-EDBDBAA1DEC7}" srcOrd="0" destOrd="0" presId="urn:microsoft.com/office/officeart/2005/8/layout/cycle6"/>
    <dgm:cxn modelId="{3C2C6CA8-10FA-CE49-BA19-2CB9C3E9240A}" type="presOf" srcId="{41F61165-9235-E44D-8BBF-9E3F584651F8}" destId="{D330FD9E-9D60-8E44-BBF4-030F9E691365}" srcOrd="0" destOrd="0" presId="urn:microsoft.com/office/officeart/2005/8/layout/cycle6"/>
    <dgm:cxn modelId="{D9049AA8-E614-E94C-944B-FEAF819DE0B0}" srcId="{8D8DC9A4-D889-8245-8E99-C7E4C4ABCFA4}" destId="{0A884A6D-B597-B94F-B0DD-34B49433D6A6}" srcOrd="2" destOrd="0" parTransId="{D4598A03-BC94-D545-BAC2-A5ADE8291020}" sibTransId="{BD3365A0-221D-A941-9334-B11FE90EF818}"/>
    <dgm:cxn modelId="{D7F5C0AD-59D1-3142-8DCA-8298DF2636B5}" type="presOf" srcId="{BD3365A0-221D-A941-9334-B11FE90EF818}" destId="{3D8DD330-226C-A54C-8778-2892E003831E}" srcOrd="0" destOrd="0" presId="urn:microsoft.com/office/officeart/2005/8/layout/cycle6"/>
    <dgm:cxn modelId="{621843B7-7361-6546-9A33-57604E4A9B75}" srcId="{8D8DC9A4-D889-8245-8E99-C7E4C4ABCFA4}" destId="{B6CEBDF9-4981-D54C-930C-D1BAB2D6D7E2}" srcOrd="4" destOrd="0" parTransId="{0440E272-E7B6-1E47-A1D8-E3598F0B2A64}" sibTransId="{41F61165-9235-E44D-8BBF-9E3F584651F8}"/>
    <dgm:cxn modelId="{077A4FBE-CF85-B245-8E16-5F275AC67AD4}" type="presOf" srcId="{F9823A19-DB8E-E241-8C42-7B7F790FC6C8}" destId="{3F1531E9-F807-464F-8E8A-64754834EDD8}" srcOrd="0" destOrd="0" presId="urn:microsoft.com/office/officeart/2005/8/layout/cycle6"/>
    <dgm:cxn modelId="{7BB3CAC8-A9E2-784A-86D7-835C9EF40111}" srcId="{8D8DC9A4-D889-8245-8E99-C7E4C4ABCFA4}" destId="{F9823A19-DB8E-E241-8C42-7B7F790FC6C8}" srcOrd="1" destOrd="0" parTransId="{5492CFFB-7D93-6848-A2B5-C964FD9A9827}" sibTransId="{12186E2D-C488-6049-8451-31485D810B1B}"/>
    <dgm:cxn modelId="{F14010CA-F837-114E-8189-A5F2B5C69C85}" type="presOf" srcId="{1B656995-BCAC-EE4A-8003-F5CA6E42335B}" destId="{89406FDD-EA57-0446-89AB-1CCA4F63996B}" srcOrd="0" destOrd="0" presId="urn:microsoft.com/office/officeart/2005/8/layout/cycle6"/>
    <dgm:cxn modelId="{B7CF76FE-B02D-684D-911B-8A0CEC084685}" type="presOf" srcId="{FC96EF13-A7EE-6D4C-94E0-63590A27B8C0}" destId="{5413E8B6-815A-6F44-9B88-BD9A21675A50}" srcOrd="0" destOrd="0" presId="urn:microsoft.com/office/officeart/2005/8/layout/cycle6"/>
    <dgm:cxn modelId="{9D580A4C-6090-1544-99EC-D3F13DF6C3CB}" type="presParOf" srcId="{6ADFE14B-15D6-E04F-9B61-947CDC434750}" destId="{4C2C104A-788E-B64D-BB96-E89A45AC4E88}" srcOrd="0" destOrd="0" presId="urn:microsoft.com/office/officeart/2005/8/layout/cycle6"/>
    <dgm:cxn modelId="{9B569370-8DEB-0645-AABF-937EFA889568}" type="presParOf" srcId="{6ADFE14B-15D6-E04F-9B61-947CDC434750}" destId="{0F2BAF02-58CF-AE48-B251-AF20C736222C}" srcOrd="1" destOrd="0" presId="urn:microsoft.com/office/officeart/2005/8/layout/cycle6"/>
    <dgm:cxn modelId="{A3E54808-C287-6048-A63D-B4BBB7FADAA2}" type="presParOf" srcId="{6ADFE14B-15D6-E04F-9B61-947CDC434750}" destId="{89406FDD-EA57-0446-89AB-1CCA4F63996B}" srcOrd="2" destOrd="0" presId="urn:microsoft.com/office/officeart/2005/8/layout/cycle6"/>
    <dgm:cxn modelId="{A087C1DC-E743-6B44-9DBC-059EA7C044F6}" type="presParOf" srcId="{6ADFE14B-15D6-E04F-9B61-947CDC434750}" destId="{3F1531E9-F807-464F-8E8A-64754834EDD8}" srcOrd="3" destOrd="0" presId="urn:microsoft.com/office/officeart/2005/8/layout/cycle6"/>
    <dgm:cxn modelId="{2B05681A-1832-6749-8377-89F6E96F6774}" type="presParOf" srcId="{6ADFE14B-15D6-E04F-9B61-947CDC434750}" destId="{C9905D93-1308-FB4C-90BE-1FC5DBA3DCAB}" srcOrd="4" destOrd="0" presId="urn:microsoft.com/office/officeart/2005/8/layout/cycle6"/>
    <dgm:cxn modelId="{1EE5AF2A-880D-C540-A711-D88E5E0E0079}" type="presParOf" srcId="{6ADFE14B-15D6-E04F-9B61-947CDC434750}" destId="{48C12823-0BCC-AF40-900F-A72B11BA01B1}" srcOrd="5" destOrd="0" presId="urn:microsoft.com/office/officeart/2005/8/layout/cycle6"/>
    <dgm:cxn modelId="{397F8292-05B8-BD46-A46A-E8B4D4D63C35}" type="presParOf" srcId="{6ADFE14B-15D6-E04F-9B61-947CDC434750}" destId="{0B8B400C-8E0F-BE4A-90E0-1A8275DCBEDA}" srcOrd="6" destOrd="0" presId="urn:microsoft.com/office/officeart/2005/8/layout/cycle6"/>
    <dgm:cxn modelId="{475D97E1-1B9F-9344-9BDD-01D724730684}" type="presParOf" srcId="{6ADFE14B-15D6-E04F-9B61-947CDC434750}" destId="{AD305455-995D-6540-A8BC-C50CDA95B4D2}" srcOrd="7" destOrd="0" presId="urn:microsoft.com/office/officeart/2005/8/layout/cycle6"/>
    <dgm:cxn modelId="{109446AD-1568-4340-8E3C-4823F3590AA7}" type="presParOf" srcId="{6ADFE14B-15D6-E04F-9B61-947CDC434750}" destId="{3D8DD330-226C-A54C-8778-2892E003831E}" srcOrd="8" destOrd="0" presId="urn:microsoft.com/office/officeart/2005/8/layout/cycle6"/>
    <dgm:cxn modelId="{663F910B-011B-EF41-827B-AEF8C73E996B}" type="presParOf" srcId="{6ADFE14B-15D6-E04F-9B61-947CDC434750}" destId="{5CC1EF2B-29A7-314D-8A25-216DF8A23E8C}" srcOrd="9" destOrd="0" presId="urn:microsoft.com/office/officeart/2005/8/layout/cycle6"/>
    <dgm:cxn modelId="{55F7CEE0-2938-9542-B9C3-FE4937F0856D}" type="presParOf" srcId="{6ADFE14B-15D6-E04F-9B61-947CDC434750}" destId="{E3064FA8-DCE9-8B4B-9F3D-EF28042C61C3}" srcOrd="10" destOrd="0" presId="urn:microsoft.com/office/officeart/2005/8/layout/cycle6"/>
    <dgm:cxn modelId="{EADF28C9-2E01-9746-AAA7-63F960BA8BC7}" type="presParOf" srcId="{6ADFE14B-15D6-E04F-9B61-947CDC434750}" destId="{5413E8B6-815A-6F44-9B88-BD9A21675A50}" srcOrd="11" destOrd="0" presId="urn:microsoft.com/office/officeart/2005/8/layout/cycle6"/>
    <dgm:cxn modelId="{8C4AC59C-A433-6D43-93CF-2B42141FEA2B}" type="presParOf" srcId="{6ADFE14B-15D6-E04F-9B61-947CDC434750}" destId="{B19A8B03-CD7A-6E41-B785-EDBDBAA1DEC7}" srcOrd="12" destOrd="0" presId="urn:microsoft.com/office/officeart/2005/8/layout/cycle6"/>
    <dgm:cxn modelId="{650DF996-9619-1B40-96FF-3C550045695F}" type="presParOf" srcId="{6ADFE14B-15D6-E04F-9B61-947CDC434750}" destId="{5FD70CE5-9747-B444-BC9C-ACCF4753FB5D}" srcOrd="13" destOrd="0" presId="urn:microsoft.com/office/officeart/2005/8/layout/cycle6"/>
    <dgm:cxn modelId="{F68FC58C-C637-4744-8612-A93CD562C5C2}" type="presParOf" srcId="{6ADFE14B-15D6-E04F-9B61-947CDC434750}" destId="{D330FD9E-9D60-8E44-BBF4-030F9E691365}" srcOrd="14" destOrd="0" presId="urn:microsoft.com/office/officeart/2005/8/layout/cycle6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8DC9A4-D889-8245-8E99-C7E4C4ABCFA4}" type="doc">
      <dgm:prSet loTypeId="urn:microsoft.com/office/officeart/2005/8/layout/cycle6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29EE204-07DE-9F45-957A-942F57AF1EFF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Demographics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(age,</a:t>
          </a:r>
          <a:r>
            <a:rPr lang="zh-CN" altLang="en-US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 </a:t>
          </a:r>
          <a:r>
            <a:rPr lang="en-US" altLang="zh-CN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sex,</a:t>
          </a:r>
          <a:r>
            <a:rPr lang="zh-CN" altLang="en-US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 </a:t>
          </a:r>
          <a:r>
            <a:rPr lang="en-US" altLang="zh-CN" sz="20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race)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zh-CN" altLang="en-US" sz="21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100" dirty="0"/>
        </a:p>
      </dgm:t>
    </dgm:pt>
    <dgm:pt modelId="{BF5E9A23-FA0F-8345-8C5F-68F831157A9B}" type="parTrans" cxnId="{5743FB10-9C9E-5347-A52E-85A950636F3E}">
      <dgm:prSet/>
      <dgm:spPr/>
      <dgm:t>
        <a:bodyPr/>
        <a:lstStyle/>
        <a:p>
          <a:endParaRPr lang="en-US"/>
        </a:p>
      </dgm:t>
    </dgm:pt>
    <dgm:pt modelId="{1B656995-BCAC-EE4A-8003-F5CA6E42335B}" type="sibTrans" cxnId="{5743FB10-9C9E-5347-A52E-85A950636F3E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9823A19-DB8E-E241-8C42-7B7F790FC6C8}">
      <dgm:prSet phldrT="[Text]" custT="1"/>
      <dgm:spPr>
        <a:ln w="38100">
          <a:solidFill>
            <a:srgbClr val="7030A0"/>
          </a:solidFill>
        </a:ln>
      </dgm:spPr>
      <dgm:t>
        <a:bodyPr/>
        <a:lstStyle/>
        <a:p>
          <a:r>
            <a:rPr lang="en-US" altLang="zh-CN" sz="20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Societal</a:t>
          </a:r>
          <a:r>
            <a:rPr lang="zh-CN" altLang="en-US" sz="20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 </a:t>
          </a:r>
          <a:r>
            <a:rPr lang="en-US" altLang="zh-CN" sz="20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contexts</a:t>
          </a:r>
        </a:p>
        <a:p>
          <a:endParaRPr lang="en-US" altLang="zh-CN" sz="1800" dirty="0"/>
        </a:p>
        <a:p>
          <a:endParaRPr lang="en-US" sz="1800" dirty="0"/>
        </a:p>
      </dgm:t>
    </dgm:pt>
    <dgm:pt modelId="{5492CFFB-7D93-6848-A2B5-C964FD9A9827}" type="parTrans" cxnId="{7BB3CAC8-A9E2-784A-86D7-835C9EF40111}">
      <dgm:prSet/>
      <dgm:spPr/>
      <dgm:t>
        <a:bodyPr/>
        <a:lstStyle/>
        <a:p>
          <a:endParaRPr lang="en-US"/>
        </a:p>
      </dgm:t>
    </dgm:pt>
    <dgm:pt modelId="{12186E2D-C488-6049-8451-31485D810B1B}" type="sibTrans" cxnId="{7BB3CAC8-A9E2-784A-86D7-835C9EF40111}">
      <dgm:prSet/>
      <dgm:spPr>
        <a:ln w="38100"/>
      </dgm:spPr>
      <dgm:t>
        <a:bodyPr/>
        <a:lstStyle/>
        <a:p>
          <a:endParaRPr lang="en-US"/>
        </a:p>
      </dgm:t>
    </dgm:pt>
    <dgm:pt modelId="{0A884A6D-B597-B94F-B0DD-34B49433D6A6}">
      <dgm:prSet phldrT="[Text]" custT="1"/>
      <dgm:spPr>
        <a:ln w="38100">
          <a:solidFill>
            <a:schemeClr val="accent5">
              <a:lumMod val="75000"/>
            </a:schemeClr>
          </a:solidFill>
        </a:ln>
      </dgm:spPr>
      <dgm:t>
        <a:bodyPr/>
        <a:lstStyle/>
        <a:p>
          <a:pPr algn="ctr"/>
          <a:r>
            <a:rPr lang="en-US" altLang="zh-CN" sz="20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Community</a:t>
          </a:r>
          <a:r>
            <a:rPr lang="zh-CN" altLang="en-US" sz="20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altLang="zh-CN" sz="20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environments</a:t>
          </a:r>
        </a:p>
        <a:p>
          <a:pPr algn="l"/>
          <a:endParaRPr lang="en-US" altLang="zh-CN" sz="2000" dirty="0"/>
        </a:p>
        <a:p>
          <a:pPr algn="ctr"/>
          <a:endParaRPr lang="en-US" sz="2200" dirty="0"/>
        </a:p>
      </dgm:t>
    </dgm:pt>
    <dgm:pt modelId="{D4598A03-BC94-D545-BAC2-A5ADE8291020}" type="parTrans" cxnId="{D9049AA8-E614-E94C-944B-FEAF819DE0B0}">
      <dgm:prSet/>
      <dgm:spPr/>
      <dgm:t>
        <a:bodyPr/>
        <a:lstStyle/>
        <a:p>
          <a:endParaRPr lang="en-US"/>
        </a:p>
      </dgm:t>
    </dgm:pt>
    <dgm:pt modelId="{BD3365A0-221D-A941-9334-B11FE90EF818}" type="sibTrans" cxnId="{D9049AA8-E614-E94C-944B-FEAF819DE0B0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695E1F-31E3-EA4B-B2F1-A188264CCF13}">
      <dgm:prSet phldrT="[Text]" custT="1"/>
      <dgm:spPr>
        <a:ln w="38100">
          <a:solidFill>
            <a:schemeClr val="accent6"/>
          </a:solidFill>
        </a:ln>
      </dgm:spPr>
      <dgm:t>
        <a:bodyPr/>
        <a:lstStyle/>
        <a:p>
          <a:r>
            <a:rPr lang="en-US" altLang="zh-CN" sz="20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Interpersonal</a:t>
          </a:r>
          <a:r>
            <a:rPr lang="zh-CN" altLang="en-US" sz="20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 </a:t>
          </a:r>
          <a:r>
            <a:rPr lang="en-US" altLang="zh-CN" sz="20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relations</a:t>
          </a:r>
        </a:p>
        <a:p>
          <a:endParaRPr lang="en-US" altLang="zh-CN" sz="2000" dirty="0"/>
        </a:p>
        <a:p>
          <a:endParaRPr lang="en-US" sz="2200" dirty="0"/>
        </a:p>
      </dgm:t>
    </dgm:pt>
    <dgm:pt modelId="{DEAA484F-C28A-AD40-B121-93793A014E5D}" type="parTrans" cxnId="{F34B6C00-6B36-5443-B7B9-CC69BE9F7303}">
      <dgm:prSet/>
      <dgm:spPr/>
      <dgm:t>
        <a:bodyPr/>
        <a:lstStyle/>
        <a:p>
          <a:endParaRPr lang="en-US"/>
        </a:p>
      </dgm:t>
    </dgm:pt>
    <dgm:pt modelId="{FC96EF13-A7EE-6D4C-94E0-63590A27B8C0}" type="sibTrans" cxnId="{F34B6C00-6B36-5443-B7B9-CC69BE9F7303}">
      <dgm:prSet/>
      <dgm:spPr>
        <a:ln w="38100"/>
      </dgm:spPr>
      <dgm:t>
        <a:bodyPr/>
        <a:lstStyle/>
        <a:p>
          <a:endParaRPr lang="en-US"/>
        </a:p>
      </dgm:t>
    </dgm:pt>
    <dgm:pt modelId="{B6CEBDF9-4981-D54C-930C-D1BAB2D6D7E2}">
      <dgm:prSet phldrT="[Text]" custT="1"/>
      <dgm:spPr>
        <a:ln w="38100">
          <a:solidFill>
            <a:schemeClr val="accent2"/>
          </a:solidFill>
        </a:ln>
      </dgm:spPr>
      <dgm:t>
        <a:bodyPr/>
        <a:lstStyle/>
        <a:p>
          <a:r>
            <a:rPr lang="en-US" altLang="zh-CN" sz="2000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rPr>
            <a:t>SES</a:t>
          </a:r>
        </a:p>
        <a:p>
          <a:endParaRPr lang="en-US" sz="2200" dirty="0"/>
        </a:p>
      </dgm:t>
    </dgm:pt>
    <dgm:pt modelId="{0440E272-E7B6-1E47-A1D8-E3598F0B2A64}" type="parTrans" cxnId="{621843B7-7361-6546-9A33-57604E4A9B75}">
      <dgm:prSet/>
      <dgm:spPr/>
      <dgm:t>
        <a:bodyPr/>
        <a:lstStyle/>
        <a:p>
          <a:endParaRPr lang="en-US"/>
        </a:p>
      </dgm:t>
    </dgm:pt>
    <dgm:pt modelId="{41F61165-9235-E44D-8BBF-9E3F584651F8}" type="sibTrans" cxnId="{621843B7-7361-6546-9A33-57604E4A9B75}">
      <dgm:prSet/>
      <dgm:spPr>
        <a:ln w="38100"/>
      </dgm:spPr>
      <dgm:t>
        <a:bodyPr/>
        <a:lstStyle/>
        <a:p>
          <a:endParaRPr lang="en-US"/>
        </a:p>
      </dgm:t>
    </dgm:pt>
    <dgm:pt modelId="{6ADFE14B-15D6-E04F-9B61-947CDC434750}" type="pres">
      <dgm:prSet presAssocID="{8D8DC9A4-D889-8245-8E99-C7E4C4ABCFA4}" presName="cycle" presStyleCnt="0">
        <dgm:presLayoutVars>
          <dgm:dir/>
          <dgm:resizeHandles val="exact"/>
        </dgm:presLayoutVars>
      </dgm:prSet>
      <dgm:spPr/>
    </dgm:pt>
    <dgm:pt modelId="{4C2C104A-788E-B64D-BB96-E89A45AC4E88}" type="pres">
      <dgm:prSet presAssocID="{929EE204-07DE-9F45-957A-942F57AF1EFF}" presName="node" presStyleLbl="node1" presStyleIdx="0" presStyleCnt="5" custScaleY="117449">
        <dgm:presLayoutVars>
          <dgm:bulletEnabled val="1"/>
        </dgm:presLayoutVars>
      </dgm:prSet>
      <dgm:spPr/>
    </dgm:pt>
    <dgm:pt modelId="{0F2BAF02-58CF-AE48-B251-AF20C736222C}" type="pres">
      <dgm:prSet presAssocID="{929EE204-07DE-9F45-957A-942F57AF1EFF}" presName="spNode" presStyleCnt="0"/>
      <dgm:spPr/>
    </dgm:pt>
    <dgm:pt modelId="{89406FDD-EA57-0446-89AB-1CCA4F63996B}" type="pres">
      <dgm:prSet presAssocID="{1B656995-BCAC-EE4A-8003-F5CA6E42335B}" presName="sibTrans" presStyleLbl="sibTrans1D1" presStyleIdx="0" presStyleCnt="5"/>
      <dgm:spPr/>
    </dgm:pt>
    <dgm:pt modelId="{3F1531E9-F807-464F-8E8A-64754834EDD8}" type="pres">
      <dgm:prSet presAssocID="{F9823A19-DB8E-E241-8C42-7B7F790FC6C8}" presName="node" presStyleLbl="node1" presStyleIdx="1" presStyleCnt="5" custScaleX="81456" custScaleY="104384">
        <dgm:presLayoutVars>
          <dgm:bulletEnabled val="1"/>
        </dgm:presLayoutVars>
      </dgm:prSet>
      <dgm:spPr/>
    </dgm:pt>
    <dgm:pt modelId="{C9905D93-1308-FB4C-90BE-1FC5DBA3DCAB}" type="pres">
      <dgm:prSet presAssocID="{F9823A19-DB8E-E241-8C42-7B7F790FC6C8}" presName="spNode" presStyleCnt="0"/>
      <dgm:spPr/>
    </dgm:pt>
    <dgm:pt modelId="{48C12823-0BCC-AF40-900F-A72B11BA01B1}" type="pres">
      <dgm:prSet presAssocID="{12186E2D-C488-6049-8451-31485D810B1B}" presName="sibTrans" presStyleLbl="sibTrans1D1" presStyleIdx="1" presStyleCnt="5"/>
      <dgm:spPr/>
    </dgm:pt>
    <dgm:pt modelId="{0B8B400C-8E0F-BE4A-90E0-1A8275DCBEDA}" type="pres">
      <dgm:prSet presAssocID="{0A884A6D-B597-B94F-B0DD-34B49433D6A6}" presName="node" presStyleLbl="node1" presStyleIdx="2" presStyleCnt="5" custScaleX="91296" custScaleY="114953" custRadScaleRad="100965" custRadScaleInc="-15856">
        <dgm:presLayoutVars>
          <dgm:bulletEnabled val="1"/>
        </dgm:presLayoutVars>
      </dgm:prSet>
      <dgm:spPr/>
    </dgm:pt>
    <dgm:pt modelId="{AD305455-995D-6540-A8BC-C50CDA95B4D2}" type="pres">
      <dgm:prSet presAssocID="{0A884A6D-B597-B94F-B0DD-34B49433D6A6}" presName="spNode" presStyleCnt="0"/>
      <dgm:spPr/>
    </dgm:pt>
    <dgm:pt modelId="{3D8DD330-226C-A54C-8778-2892E003831E}" type="pres">
      <dgm:prSet presAssocID="{BD3365A0-221D-A941-9334-B11FE90EF818}" presName="sibTrans" presStyleLbl="sibTrans1D1" presStyleIdx="2" presStyleCnt="5"/>
      <dgm:spPr/>
    </dgm:pt>
    <dgm:pt modelId="{5CC1EF2B-29A7-314D-8A25-216DF8A23E8C}" type="pres">
      <dgm:prSet presAssocID="{38695E1F-31E3-EA4B-B2F1-A188264CCF13}" presName="node" presStyleLbl="node1" presStyleIdx="3" presStyleCnt="5" custScaleX="83002" custScaleY="110799">
        <dgm:presLayoutVars>
          <dgm:bulletEnabled val="1"/>
        </dgm:presLayoutVars>
      </dgm:prSet>
      <dgm:spPr/>
    </dgm:pt>
    <dgm:pt modelId="{E3064FA8-DCE9-8B4B-9F3D-EF28042C61C3}" type="pres">
      <dgm:prSet presAssocID="{38695E1F-31E3-EA4B-B2F1-A188264CCF13}" presName="spNode" presStyleCnt="0"/>
      <dgm:spPr/>
    </dgm:pt>
    <dgm:pt modelId="{5413E8B6-815A-6F44-9B88-BD9A21675A50}" type="pres">
      <dgm:prSet presAssocID="{FC96EF13-A7EE-6D4C-94E0-63590A27B8C0}" presName="sibTrans" presStyleLbl="sibTrans1D1" presStyleIdx="3" presStyleCnt="5"/>
      <dgm:spPr/>
    </dgm:pt>
    <dgm:pt modelId="{B19A8B03-CD7A-6E41-B785-EDBDBAA1DEC7}" type="pres">
      <dgm:prSet presAssocID="{B6CEBDF9-4981-D54C-930C-D1BAB2D6D7E2}" presName="node" presStyleLbl="node1" presStyleIdx="4" presStyleCnt="5" custScaleX="79744">
        <dgm:presLayoutVars>
          <dgm:bulletEnabled val="1"/>
        </dgm:presLayoutVars>
      </dgm:prSet>
      <dgm:spPr/>
    </dgm:pt>
    <dgm:pt modelId="{5FD70CE5-9747-B444-BC9C-ACCF4753FB5D}" type="pres">
      <dgm:prSet presAssocID="{B6CEBDF9-4981-D54C-930C-D1BAB2D6D7E2}" presName="spNode" presStyleCnt="0"/>
      <dgm:spPr/>
    </dgm:pt>
    <dgm:pt modelId="{D330FD9E-9D60-8E44-BBF4-030F9E691365}" type="pres">
      <dgm:prSet presAssocID="{41F61165-9235-E44D-8BBF-9E3F584651F8}" presName="sibTrans" presStyleLbl="sibTrans1D1" presStyleIdx="4" presStyleCnt="5"/>
      <dgm:spPr/>
    </dgm:pt>
  </dgm:ptLst>
  <dgm:cxnLst>
    <dgm:cxn modelId="{F34B6C00-6B36-5443-B7B9-CC69BE9F7303}" srcId="{8D8DC9A4-D889-8245-8E99-C7E4C4ABCFA4}" destId="{38695E1F-31E3-EA4B-B2F1-A188264CCF13}" srcOrd="3" destOrd="0" parTransId="{DEAA484F-C28A-AD40-B121-93793A014E5D}" sibTransId="{FC96EF13-A7EE-6D4C-94E0-63590A27B8C0}"/>
    <dgm:cxn modelId="{434BB10B-58A7-244E-B1F9-E31E757364FC}" type="presOf" srcId="{12186E2D-C488-6049-8451-31485D810B1B}" destId="{48C12823-0BCC-AF40-900F-A72B11BA01B1}" srcOrd="0" destOrd="0" presId="urn:microsoft.com/office/officeart/2005/8/layout/cycle6"/>
    <dgm:cxn modelId="{DD44E00C-5B57-DD4B-A0E4-9A95400D8513}" type="presOf" srcId="{0A884A6D-B597-B94F-B0DD-34B49433D6A6}" destId="{0B8B400C-8E0F-BE4A-90E0-1A8275DCBEDA}" srcOrd="0" destOrd="0" presId="urn:microsoft.com/office/officeart/2005/8/layout/cycle6"/>
    <dgm:cxn modelId="{5743FB10-9C9E-5347-A52E-85A950636F3E}" srcId="{8D8DC9A4-D889-8245-8E99-C7E4C4ABCFA4}" destId="{929EE204-07DE-9F45-957A-942F57AF1EFF}" srcOrd="0" destOrd="0" parTransId="{BF5E9A23-FA0F-8345-8C5F-68F831157A9B}" sibTransId="{1B656995-BCAC-EE4A-8003-F5CA6E42335B}"/>
    <dgm:cxn modelId="{8B65C93B-30DC-D34A-92D6-6A143347C1D3}" type="presOf" srcId="{929EE204-07DE-9F45-957A-942F57AF1EFF}" destId="{4C2C104A-788E-B64D-BB96-E89A45AC4E88}" srcOrd="0" destOrd="0" presId="urn:microsoft.com/office/officeart/2005/8/layout/cycle6"/>
    <dgm:cxn modelId="{E8D4A14F-924A-594A-858E-7D932BB6022B}" type="presOf" srcId="{8D8DC9A4-D889-8245-8E99-C7E4C4ABCFA4}" destId="{6ADFE14B-15D6-E04F-9B61-947CDC434750}" srcOrd="0" destOrd="0" presId="urn:microsoft.com/office/officeart/2005/8/layout/cycle6"/>
    <dgm:cxn modelId="{B8EA4557-48E5-AA44-9311-6F906D02FAB2}" type="presOf" srcId="{38695E1F-31E3-EA4B-B2F1-A188264CCF13}" destId="{5CC1EF2B-29A7-314D-8A25-216DF8A23E8C}" srcOrd="0" destOrd="0" presId="urn:microsoft.com/office/officeart/2005/8/layout/cycle6"/>
    <dgm:cxn modelId="{47BF3E8A-A4D5-674B-8E78-63613A93973C}" type="presOf" srcId="{B6CEBDF9-4981-D54C-930C-D1BAB2D6D7E2}" destId="{B19A8B03-CD7A-6E41-B785-EDBDBAA1DEC7}" srcOrd="0" destOrd="0" presId="urn:microsoft.com/office/officeart/2005/8/layout/cycle6"/>
    <dgm:cxn modelId="{3C2C6CA8-10FA-CE49-BA19-2CB9C3E9240A}" type="presOf" srcId="{41F61165-9235-E44D-8BBF-9E3F584651F8}" destId="{D330FD9E-9D60-8E44-BBF4-030F9E691365}" srcOrd="0" destOrd="0" presId="urn:microsoft.com/office/officeart/2005/8/layout/cycle6"/>
    <dgm:cxn modelId="{D9049AA8-E614-E94C-944B-FEAF819DE0B0}" srcId="{8D8DC9A4-D889-8245-8E99-C7E4C4ABCFA4}" destId="{0A884A6D-B597-B94F-B0DD-34B49433D6A6}" srcOrd="2" destOrd="0" parTransId="{D4598A03-BC94-D545-BAC2-A5ADE8291020}" sibTransId="{BD3365A0-221D-A941-9334-B11FE90EF818}"/>
    <dgm:cxn modelId="{D7F5C0AD-59D1-3142-8DCA-8298DF2636B5}" type="presOf" srcId="{BD3365A0-221D-A941-9334-B11FE90EF818}" destId="{3D8DD330-226C-A54C-8778-2892E003831E}" srcOrd="0" destOrd="0" presId="urn:microsoft.com/office/officeart/2005/8/layout/cycle6"/>
    <dgm:cxn modelId="{621843B7-7361-6546-9A33-57604E4A9B75}" srcId="{8D8DC9A4-D889-8245-8E99-C7E4C4ABCFA4}" destId="{B6CEBDF9-4981-D54C-930C-D1BAB2D6D7E2}" srcOrd="4" destOrd="0" parTransId="{0440E272-E7B6-1E47-A1D8-E3598F0B2A64}" sibTransId="{41F61165-9235-E44D-8BBF-9E3F584651F8}"/>
    <dgm:cxn modelId="{077A4FBE-CF85-B245-8E16-5F275AC67AD4}" type="presOf" srcId="{F9823A19-DB8E-E241-8C42-7B7F790FC6C8}" destId="{3F1531E9-F807-464F-8E8A-64754834EDD8}" srcOrd="0" destOrd="0" presId="urn:microsoft.com/office/officeart/2005/8/layout/cycle6"/>
    <dgm:cxn modelId="{7BB3CAC8-A9E2-784A-86D7-835C9EF40111}" srcId="{8D8DC9A4-D889-8245-8E99-C7E4C4ABCFA4}" destId="{F9823A19-DB8E-E241-8C42-7B7F790FC6C8}" srcOrd="1" destOrd="0" parTransId="{5492CFFB-7D93-6848-A2B5-C964FD9A9827}" sibTransId="{12186E2D-C488-6049-8451-31485D810B1B}"/>
    <dgm:cxn modelId="{F14010CA-F837-114E-8189-A5F2B5C69C85}" type="presOf" srcId="{1B656995-BCAC-EE4A-8003-F5CA6E42335B}" destId="{89406FDD-EA57-0446-89AB-1CCA4F63996B}" srcOrd="0" destOrd="0" presId="urn:microsoft.com/office/officeart/2005/8/layout/cycle6"/>
    <dgm:cxn modelId="{B7CF76FE-B02D-684D-911B-8A0CEC084685}" type="presOf" srcId="{FC96EF13-A7EE-6D4C-94E0-63590A27B8C0}" destId="{5413E8B6-815A-6F44-9B88-BD9A21675A50}" srcOrd="0" destOrd="0" presId="urn:microsoft.com/office/officeart/2005/8/layout/cycle6"/>
    <dgm:cxn modelId="{9D580A4C-6090-1544-99EC-D3F13DF6C3CB}" type="presParOf" srcId="{6ADFE14B-15D6-E04F-9B61-947CDC434750}" destId="{4C2C104A-788E-B64D-BB96-E89A45AC4E88}" srcOrd="0" destOrd="0" presId="urn:microsoft.com/office/officeart/2005/8/layout/cycle6"/>
    <dgm:cxn modelId="{9B569370-8DEB-0645-AABF-937EFA889568}" type="presParOf" srcId="{6ADFE14B-15D6-E04F-9B61-947CDC434750}" destId="{0F2BAF02-58CF-AE48-B251-AF20C736222C}" srcOrd="1" destOrd="0" presId="urn:microsoft.com/office/officeart/2005/8/layout/cycle6"/>
    <dgm:cxn modelId="{A3E54808-C287-6048-A63D-B4BBB7FADAA2}" type="presParOf" srcId="{6ADFE14B-15D6-E04F-9B61-947CDC434750}" destId="{89406FDD-EA57-0446-89AB-1CCA4F63996B}" srcOrd="2" destOrd="0" presId="urn:microsoft.com/office/officeart/2005/8/layout/cycle6"/>
    <dgm:cxn modelId="{A087C1DC-E743-6B44-9DBC-059EA7C044F6}" type="presParOf" srcId="{6ADFE14B-15D6-E04F-9B61-947CDC434750}" destId="{3F1531E9-F807-464F-8E8A-64754834EDD8}" srcOrd="3" destOrd="0" presId="urn:microsoft.com/office/officeart/2005/8/layout/cycle6"/>
    <dgm:cxn modelId="{2B05681A-1832-6749-8377-89F6E96F6774}" type="presParOf" srcId="{6ADFE14B-15D6-E04F-9B61-947CDC434750}" destId="{C9905D93-1308-FB4C-90BE-1FC5DBA3DCAB}" srcOrd="4" destOrd="0" presId="urn:microsoft.com/office/officeart/2005/8/layout/cycle6"/>
    <dgm:cxn modelId="{1EE5AF2A-880D-C540-A711-D88E5E0E0079}" type="presParOf" srcId="{6ADFE14B-15D6-E04F-9B61-947CDC434750}" destId="{48C12823-0BCC-AF40-900F-A72B11BA01B1}" srcOrd="5" destOrd="0" presId="urn:microsoft.com/office/officeart/2005/8/layout/cycle6"/>
    <dgm:cxn modelId="{397F8292-05B8-BD46-A46A-E8B4D4D63C35}" type="presParOf" srcId="{6ADFE14B-15D6-E04F-9B61-947CDC434750}" destId="{0B8B400C-8E0F-BE4A-90E0-1A8275DCBEDA}" srcOrd="6" destOrd="0" presId="urn:microsoft.com/office/officeart/2005/8/layout/cycle6"/>
    <dgm:cxn modelId="{475D97E1-1B9F-9344-9BDD-01D724730684}" type="presParOf" srcId="{6ADFE14B-15D6-E04F-9B61-947CDC434750}" destId="{AD305455-995D-6540-A8BC-C50CDA95B4D2}" srcOrd="7" destOrd="0" presId="urn:microsoft.com/office/officeart/2005/8/layout/cycle6"/>
    <dgm:cxn modelId="{109446AD-1568-4340-8E3C-4823F3590AA7}" type="presParOf" srcId="{6ADFE14B-15D6-E04F-9B61-947CDC434750}" destId="{3D8DD330-226C-A54C-8778-2892E003831E}" srcOrd="8" destOrd="0" presId="urn:microsoft.com/office/officeart/2005/8/layout/cycle6"/>
    <dgm:cxn modelId="{663F910B-011B-EF41-827B-AEF8C73E996B}" type="presParOf" srcId="{6ADFE14B-15D6-E04F-9B61-947CDC434750}" destId="{5CC1EF2B-29A7-314D-8A25-216DF8A23E8C}" srcOrd="9" destOrd="0" presId="urn:microsoft.com/office/officeart/2005/8/layout/cycle6"/>
    <dgm:cxn modelId="{55F7CEE0-2938-9542-B9C3-FE4937F0856D}" type="presParOf" srcId="{6ADFE14B-15D6-E04F-9B61-947CDC434750}" destId="{E3064FA8-DCE9-8B4B-9F3D-EF28042C61C3}" srcOrd="10" destOrd="0" presId="urn:microsoft.com/office/officeart/2005/8/layout/cycle6"/>
    <dgm:cxn modelId="{EADF28C9-2E01-9746-AAA7-63F960BA8BC7}" type="presParOf" srcId="{6ADFE14B-15D6-E04F-9B61-947CDC434750}" destId="{5413E8B6-815A-6F44-9B88-BD9A21675A50}" srcOrd="11" destOrd="0" presId="urn:microsoft.com/office/officeart/2005/8/layout/cycle6"/>
    <dgm:cxn modelId="{8C4AC59C-A433-6D43-93CF-2B42141FEA2B}" type="presParOf" srcId="{6ADFE14B-15D6-E04F-9B61-947CDC434750}" destId="{B19A8B03-CD7A-6E41-B785-EDBDBAA1DEC7}" srcOrd="12" destOrd="0" presId="urn:microsoft.com/office/officeart/2005/8/layout/cycle6"/>
    <dgm:cxn modelId="{650DF996-9619-1B40-96FF-3C550045695F}" type="presParOf" srcId="{6ADFE14B-15D6-E04F-9B61-947CDC434750}" destId="{5FD70CE5-9747-B444-BC9C-ACCF4753FB5D}" srcOrd="13" destOrd="0" presId="urn:microsoft.com/office/officeart/2005/8/layout/cycle6"/>
    <dgm:cxn modelId="{F68FC58C-C637-4744-8612-A93CD562C5C2}" type="presParOf" srcId="{6ADFE14B-15D6-E04F-9B61-947CDC434750}" destId="{D330FD9E-9D60-8E44-BBF4-030F9E691365}" srcOrd="14" destOrd="0" presId="urn:microsoft.com/office/officeart/2005/8/layout/cycle6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C104A-788E-B64D-BB96-E89A45AC4E88}">
      <dsp:nvSpPr>
        <dsp:cNvPr id="0" name=""/>
        <dsp:cNvSpPr/>
      </dsp:nvSpPr>
      <dsp:spPr>
        <a:xfrm>
          <a:off x="4208148" y="-64215"/>
          <a:ext cx="2098278" cy="1601864"/>
        </a:xfrm>
        <a:prstGeom prst="roundRect">
          <a:avLst/>
        </a:prstGeom>
        <a:solidFill>
          <a:schemeClr val="lt1"/>
        </a:solidFill>
        <a:ln w="381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Demographics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(age,</a:t>
          </a:r>
          <a:r>
            <a:rPr lang="zh-CN" altLang="en-US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 </a:t>
          </a:r>
          <a:r>
            <a:rPr lang="en-US" altLang="zh-CN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sex,</a:t>
          </a:r>
          <a:r>
            <a:rPr lang="zh-CN" altLang="en-US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 </a:t>
          </a:r>
          <a:r>
            <a:rPr lang="en-US" altLang="zh-CN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race)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21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286345" y="13982"/>
        <a:ext cx="1941884" cy="1445470"/>
      </dsp:txXfrm>
    </dsp:sp>
    <dsp:sp modelId="{89406FDD-EA57-0446-89AB-1CCA4F63996B}">
      <dsp:nvSpPr>
        <dsp:cNvPr id="0" name=""/>
        <dsp:cNvSpPr/>
      </dsp:nvSpPr>
      <dsp:spPr>
        <a:xfrm>
          <a:off x="2528777" y="736717"/>
          <a:ext cx="5457019" cy="5457019"/>
        </a:xfrm>
        <a:custGeom>
          <a:avLst/>
          <a:gdLst/>
          <a:ahLst/>
          <a:cxnLst/>
          <a:rect l="0" t="0" r="0" b="0"/>
          <a:pathLst>
            <a:path>
              <a:moveTo>
                <a:pt x="3791788" y="215702"/>
              </a:moveTo>
              <a:arcTo wR="2728509" hR="2728509" stAng="17576122" swAng="1919938"/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3F1531E9-F807-464F-8E8A-64754834EDD8}">
      <dsp:nvSpPr>
        <dsp:cNvPr id="0" name=""/>
        <dsp:cNvSpPr/>
      </dsp:nvSpPr>
      <dsp:spPr>
        <a:xfrm>
          <a:off x="6997667" y="1910233"/>
          <a:ext cx="1709173" cy="14236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Societal</a:t>
          </a:r>
          <a:r>
            <a:rPr lang="zh-CN" altLang="en-US" sz="2000" kern="12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 </a:t>
          </a:r>
          <a:r>
            <a:rPr lang="en-US" altLang="zh-CN" sz="2000" kern="12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contexts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067165" y="1979731"/>
        <a:ext cx="1570177" cy="1284677"/>
      </dsp:txXfrm>
    </dsp:sp>
    <dsp:sp modelId="{48C12823-0BCC-AF40-900F-A72B11BA01B1}">
      <dsp:nvSpPr>
        <dsp:cNvPr id="0" name=""/>
        <dsp:cNvSpPr/>
      </dsp:nvSpPr>
      <dsp:spPr>
        <a:xfrm>
          <a:off x="2531642" y="786649"/>
          <a:ext cx="5457019" cy="5457019"/>
        </a:xfrm>
        <a:custGeom>
          <a:avLst/>
          <a:gdLst/>
          <a:ahLst/>
          <a:cxnLst/>
          <a:rect l="0" t="0" r="0" b="0"/>
          <a:pathLst>
            <a:path>
              <a:moveTo>
                <a:pt x="5451945" y="2562198"/>
              </a:moveTo>
              <a:arcTo wR="2728509" hR="2728509" stAng="21390328" swAng="1872992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B400C-8E0F-BE4A-90E0-1A8275DCBEDA}">
      <dsp:nvSpPr>
        <dsp:cNvPr id="0" name=""/>
        <dsp:cNvSpPr/>
      </dsp:nvSpPr>
      <dsp:spPr>
        <a:xfrm>
          <a:off x="6063065" y="4797645"/>
          <a:ext cx="1915644" cy="15678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Community</a:t>
          </a:r>
          <a:r>
            <a:rPr lang="zh-CN" altLang="en-US" sz="2000" kern="12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altLang="zh-CN" sz="2000" kern="12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environments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6139600" y="4874180"/>
        <a:ext cx="1762574" cy="1414752"/>
      </dsp:txXfrm>
    </dsp:sp>
    <dsp:sp modelId="{3D8DD330-226C-A54C-8778-2892E003831E}">
      <dsp:nvSpPr>
        <dsp:cNvPr id="0" name=""/>
        <dsp:cNvSpPr/>
      </dsp:nvSpPr>
      <dsp:spPr>
        <a:xfrm>
          <a:off x="2575637" y="750238"/>
          <a:ext cx="5457019" cy="5457019"/>
        </a:xfrm>
        <a:custGeom>
          <a:avLst/>
          <a:gdLst/>
          <a:ahLst/>
          <a:cxnLst/>
          <a:rect l="0" t="0" r="0" b="0"/>
          <a:pathLst>
            <a:path>
              <a:moveTo>
                <a:pt x="3472635" y="5353588"/>
              </a:moveTo>
              <a:arcTo wR="2728509" hR="2728509" stAng="4450420" swAng="1926623"/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1EF2B-29A7-314D-8A25-216DF8A23E8C}">
      <dsp:nvSpPr>
        <dsp:cNvPr id="0" name=""/>
        <dsp:cNvSpPr/>
      </dsp:nvSpPr>
      <dsp:spPr>
        <a:xfrm>
          <a:off x="2782703" y="4917053"/>
          <a:ext cx="1741613" cy="15111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Interpersonal</a:t>
          </a:r>
          <a:r>
            <a:rPr lang="zh-CN" altLang="en-US" sz="2000" kern="12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 </a:t>
          </a:r>
          <a:r>
            <a:rPr lang="en-US" altLang="zh-CN" sz="2000" kern="12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856472" y="4990822"/>
        <a:ext cx="1594075" cy="1363628"/>
      </dsp:txXfrm>
    </dsp:sp>
    <dsp:sp modelId="{5413E8B6-815A-6F44-9B88-BD9A21675A50}">
      <dsp:nvSpPr>
        <dsp:cNvPr id="0" name=""/>
        <dsp:cNvSpPr/>
      </dsp:nvSpPr>
      <dsp:spPr>
        <a:xfrm>
          <a:off x="2528777" y="736717"/>
          <a:ext cx="5457019" cy="5457019"/>
        </a:xfrm>
        <a:custGeom>
          <a:avLst/>
          <a:gdLst/>
          <a:ahLst/>
          <a:cxnLst/>
          <a:rect l="0" t="0" r="0" b="0"/>
          <a:pathLst>
            <a:path>
              <a:moveTo>
                <a:pt x="409505" y="4166210"/>
              </a:moveTo>
              <a:arcTo wR="2728509" hR="2728509" stAng="8892152" swAng="2090106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A8B03-CD7A-6E41-B785-EDBDBAA1DEC7}">
      <dsp:nvSpPr>
        <dsp:cNvPr id="0" name=""/>
        <dsp:cNvSpPr/>
      </dsp:nvSpPr>
      <dsp:spPr>
        <a:xfrm>
          <a:off x="1825694" y="1940130"/>
          <a:ext cx="1673251" cy="13638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rPr>
            <a:t>SES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892273" y="2006709"/>
        <a:ext cx="1540093" cy="1230723"/>
      </dsp:txXfrm>
    </dsp:sp>
    <dsp:sp modelId="{D330FD9E-9D60-8E44-BBF4-030F9E691365}">
      <dsp:nvSpPr>
        <dsp:cNvPr id="0" name=""/>
        <dsp:cNvSpPr/>
      </dsp:nvSpPr>
      <dsp:spPr>
        <a:xfrm>
          <a:off x="2528777" y="736717"/>
          <a:ext cx="5457019" cy="5457019"/>
        </a:xfrm>
        <a:custGeom>
          <a:avLst/>
          <a:gdLst/>
          <a:ahLst/>
          <a:cxnLst/>
          <a:rect l="0" t="0" r="0" b="0"/>
          <a:pathLst>
            <a:path>
              <a:moveTo>
                <a:pt x="474826" y="1190434"/>
              </a:moveTo>
              <a:arcTo wR="2728509" hR="2728509" stAng="12858746" swAng="1964695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C104A-788E-B64D-BB96-E89A45AC4E88}">
      <dsp:nvSpPr>
        <dsp:cNvPr id="0" name=""/>
        <dsp:cNvSpPr/>
      </dsp:nvSpPr>
      <dsp:spPr>
        <a:xfrm>
          <a:off x="4208148" y="-64215"/>
          <a:ext cx="2098278" cy="1601864"/>
        </a:xfrm>
        <a:prstGeom prst="roundRect">
          <a:avLst/>
        </a:prstGeom>
        <a:solidFill>
          <a:schemeClr val="lt1"/>
        </a:solidFill>
        <a:ln w="381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Demographics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(age,</a:t>
          </a:r>
          <a:r>
            <a:rPr lang="zh-CN" altLang="en-US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 </a:t>
          </a:r>
          <a:r>
            <a:rPr lang="en-US" altLang="zh-CN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sex,</a:t>
          </a:r>
          <a:r>
            <a:rPr lang="zh-CN" altLang="en-US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 </a:t>
          </a:r>
          <a:r>
            <a:rPr lang="en-US" altLang="zh-CN" sz="2000" kern="1200" dirty="0">
              <a:ln>
                <a:solidFill>
                  <a:srgbClr val="C00000"/>
                </a:solidFill>
              </a:ln>
              <a:solidFill>
                <a:srgbClr val="C00000"/>
              </a:solidFill>
            </a:rPr>
            <a:t>race)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21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286345" y="13982"/>
        <a:ext cx="1941884" cy="1445470"/>
      </dsp:txXfrm>
    </dsp:sp>
    <dsp:sp modelId="{89406FDD-EA57-0446-89AB-1CCA4F63996B}">
      <dsp:nvSpPr>
        <dsp:cNvPr id="0" name=""/>
        <dsp:cNvSpPr/>
      </dsp:nvSpPr>
      <dsp:spPr>
        <a:xfrm>
          <a:off x="2528777" y="736717"/>
          <a:ext cx="5457019" cy="5457019"/>
        </a:xfrm>
        <a:custGeom>
          <a:avLst/>
          <a:gdLst/>
          <a:ahLst/>
          <a:cxnLst/>
          <a:rect l="0" t="0" r="0" b="0"/>
          <a:pathLst>
            <a:path>
              <a:moveTo>
                <a:pt x="3791788" y="215702"/>
              </a:moveTo>
              <a:arcTo wR="2728509" hR="2728509" stAng="17576122" swAng="1919938"/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3F1531E9-F807-464F-8E8A-64754834EDD8}">
      <dsp:nvSpPr>
        <dsp:cNvPr id="0" name=""/>
        <dsp:cNvSpPr/>
      </dsp:nvSpPr>
      <dsp:spPr>
        <a:xfrm>
          <a:off x="6997667" y="1910233"/>
          <a:ext cx="1709173" cy="14236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Societal</a:t>
          </a:r>
          <a:r>
            <a:rPr lang="zh-CN" altLang="en-US" sz="2000" kern="12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 </a:t>
          </a:r>
          <a:r>
            <a:rPr lang="en-US" altLang="zh-CN" sz="2000" kern="1200" dirty="0">
              <a:ln>
                <a:solidFill>
                  <a:srgbClr val="7030A0"/>
                </a:solidFill>
              </a:ln>
              <a:solidFill>
                <a:srgbClr val="7030A0"/>
              </a:solidFill>
            </a:rPr>
            <a:t>contexts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067165" y="1979731"/>
        <a:ext cx="1570177" cy="1284677"/>
      </dsp:txXfrm>
    </dsp:sp>
    <dsp:sp modelId="{48C12823-0BCC-AF40-900F-A72B11BA01B1}">
      <dsp:nvSpPr>
        <dsp:cNvPr id="0" name=""/>
        <dsp:cNvSpPr/>
      </dsp:nvSpPr>
      <dsp:spPr>
        <a:xfrm>
          <a:off x="2531642" y="786649"/>
          <a:ext cx="5457019" cy="5457019"/>
        </a:xfrm>
        <a:custGeom>
          <a:avLst/>
          <a:gdLst/>
          <a:ahLst/>
          <a:cxnLst/>
          <a:rect l="0" t="0" r="0" b="0"/>
          <a:pathLst>
            <a:path>
              <a:moveTo>
                <a:pt x="5451945" y="2562198"/>
              </a:moveTo>
              <a:arcTo wR="2728509" hR="2728509" stAng="21390328" swAng="1872992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B400C-8E0F-BE4A-90E0-1A8275DCBEDA}">
      <dsp:nvSpPr>
        <dsp:cNvPr id="0" name=""/>
        <dsp:cNvSpPr/>
      </dsp:nvSpPr>
      <dsp:spPr>
        <a:xfrm>
          <a:off x="6063065" y="4797645"/>
          <a:ext cx="1915644" cy="15678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Community</a:t>
          </a:r>
          <a:r>
            <a:rPr lang="zh-CN" altLang="en-US" sz="2000" kern="12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altLang="zh-CN" sz="2000" kern="1200" dirty="0">
              <a:ln>
                <a:solidFill>
                  <a:srgbClr val="007AAA"/>
                </a:solidFill>
              </a:ln>
              <a:solidFill>
                <a:schemeClr val="accent5">
                  <a:lumMod val="75000"/>
                </a:schemeClr>
              </a:solidFill>
            </a:rPr>
            <a:t>environments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6139600" y="4874180"/>
        <a:ext cx="1762574" cy="1414752"/>
      </dsp:txXfrm>
    </dsp:sp>
    <dsp:sp modelId="{3D8DD330-226C-A54C-8778-2892E003831E}">
      <dsp:nvSpPr>
        <dsp:cNvPr id="0" name=""/>
        <dsp:cNvSpPr/>
      </dsp:nvSpPr>
      <dsp:spPr>
        <a:xfrm>
          <a:off x="2575637" y="750238"/>
          <a:ext cx="5457019" cy="5457019"/>
        </a:xfrm>
        <a:custGeom>
          <a:avLst/>
          <a:gdLst/>
          <a:ahLst/>
          <a:cxnLst/>
          <a:rect l="0" t="0" r="0" b="0"/>
          <a:pathLst>
            <a:path>
              <a:moveTo>
                <a:pt x="3472635" y="5353588"/>
              </a:moveTo>
              <a:arcTo wR="2728509" hR="2728509" stAng="4450420" swAng="1926623"/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1EF2B-29A7-314D-8A25-216DF8A23E8C}">
      <dsp:nvSpPr>
        <dsp:cNvPr id="0" name=""/>
        <dsp:cNvSpPr/>
      </dsp:nvSpPr>
      <dsp:spPr>
        <a:xfrm>
          <a:off x="2782703" y="4917053"/>
          <a:ext cx="1741613" cy="15111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Interpersonal</a:t>
          </a:r>
          <a:r>
            <a:rPr lang="zh-CN" altLang="en-US" sz="2000" kern="12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 </a:t>
          </a:r>
          <a:r>
            <a:rPr lang="en-US" altLang="zh-CN" sz="2000" kern="12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rPr>
            <a:t>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856472" y="4990822"/>
        <a:ext cx="1594075" cy="1363628"/>
      </dsp:txXfrm>
    </dsp:sp>
    <dsp:sp modelId="{5413E8B6-815A-6F44-9B88-BD9A21675A50}">
      <dsp:nvSpPr>
        <dsp:cNvPr id="0" name=""/>
        <dsp:cNvSpPr/>
      </dsp:nvSpPr>
      <dsp:spPr>
        <a:xfrm>
          <a:off x="2528777" y="736717"/>
          <a:ext cx="5457019" cy="5457019"/>
        </a:xfrm>
        <a:custGeom>
          <a:avLst/>
          <a:gdLst/>
          <a:ahLst/>
          <a:cxnLst/>
          <a:rect l="0" t="0" r="0" b="0"/>
          <a:pathLst>
            <a:path>
              <a:moveTo>
                <a:pt x="409505" y="4166210"/>
              </a:moveTo>
              <a:arcTo wR="2728509" hR="2728509" stAng="8892152" swAng="2090106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A8B03-CD7A-6E41-B785-EDBDBAA1DEC7}">
      <dsp:nvSpPr>
        <dsp:cNvPr id="0" name=""/>
        <dsp:cNvSpPr/>
      </dsp:nvSpPr>
      <dsp:spPr>
        <a:xfrm>
          <a:off x="1825694" y="1940130"/>
          <a:ext cx="1673251" cy="13638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rPr>
            <a:t>SES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892273" y="2006709"/>
        <a:ext cx="1540093" cy="1230723"/>
      </dsp:txXfrm>
    </dsp:sp>
    <dsp:sp modelId="{D330FD9E-9D60-8E44-BBF4-030F9E691365}">
      <dsp:nvSpPr>
        <dsp:cNvPr id="0" name=""/>
        <dsp:cNvSpPr/>
      </dsp:nvSpPr>
      <dsp:spPr>
        <a:xfrm>
          <a:off x="2528777" y="736717"/>
          <a:ext cx="5457019" cy="5457019"/>
        </a:xfrm>
        <a:custGeom>
          <a:avLst/>
          <a:gdLst/>
          <a:ahLst/>
          <a:cxnLst/>
          <a:rect l="0" t="0" r="0" b="0"/>
          <a:pathLst>
            <a:path>
              <a:moveTo>
                <a:pt x="474826" y="1190434"/>
              </a:moveTo>
              <a:arcTo wR="2728509" hR="2728509" stAng="12858746" swAng="1964695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F77A-8C77-DF69-07AA-519E85533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7F23D-064D-A273-37A6-FCC9870BF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0C2B-ECAE-3311-8238-F7A59DEC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0716-7B43-DD76-1933-7C3A32DF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282F-D5DF-09CB-DC4C-186777FB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7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8A14-7D63-6012-9070-9C9B91FF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22FBE-9DEA-A0B3-9563-203B7C2B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9A30-B785-4C91-B40E-F6D85D5D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C16D-64B3-C313-4106-D16C6256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FFE3-572E-3316-E4DF-B8717F6F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A23F2-8F68-2784-C458-7B45D97A7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A6580-57EC-D189-DF0D-CE8DA805A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D061D-C37A-6F76-C486-DE770A47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F91A-2211-36C7-C9BA-7F1DD285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3CD8-CBA4-C760-FF0B-7E90FAC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C8DB-86A7-058A-2A3E-10D55F03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8C93-513E-1BBA-C94D-AC36976B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782F-CE14-737D-5668-E592DA07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2850-9876-581E-9DD0-E4ACD63F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4519-F12B-9699-194D-C3D4921C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3825-E0AF-9329-1F2C-7CCAF019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C1BF4-4C65-A02E-03D8-C5236BDB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2AC5-A738-6948-85E2-E49D7F2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CA42-327B-45EC-A769-6A32B4B7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67C5-BF96-D2B6-BCB2-E5F8069E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CFB1-D7D9-3CE3-89A9-C6A6E8A7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0F02-0480-3FAF-734D-F552DEBEE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9B652-3702-08B7-F9D7-94AD459DF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963B6-9BFB-733E-3555-037AD965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C4B96-7435-65EE-45AE-47413C98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DA4A-632B-3F2A-19FD-CF9AAD56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9E1F-76CC-0FF5-15E6-5BE63051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8BFF-17ED-1465-7D17-9066ABE3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73FB2-AEF6-DB02-9496-9115441AA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4B28C-FE99-E233-9ACA-CA986CE97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FEA2-A504-FB6B-A003-E8F72924D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DEB40-11EB-FD11-303A-8EA5721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7F2BC-4349-D7D2-D26F-0A85F492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9295D-DC4F-C456-F17F-5412C6C8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0834-1A1D-544E-CC4B-0E0EDD2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7F9DF-13A7-2879-48A5-4897DD9D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1C74-C661-7171-8D2D-20364A65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E586-6D37-9252-F63A-D9F7DEFB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9F894-E2E2-3428-B0AE-780DDD3C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A2B48-144B-D979-0A14-16903D35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2A5D9-6573-F7AD-B44A-01E5882C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DD63-0B20-89B7-A590-880E067C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B3F6-DE82-2144-E386-7467388D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32A09-B623-53FE-DA4A-D75996C3D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72FC1-ED70-961C-32B2-B0F560CA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05DE0-3337-4691-9804-7486CF5B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551AE-1D7A-8D48-49BD-0088F998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CA99-5801-1C9A-69CD-DE958D02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F7CC2-1A83-B926-443D-E5A8B0ACB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B3562-EF84-8618-DC8C-95B30A08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BA40F-ADE2-0FF0-7E2E-82707856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5E7C7-F5B3-B721-B338-EEFEAC80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1FAE6-98B2-98DF-A548-5B3A447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5CADD-9EEE-288A-C8B3-8B7FBA60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78AD-3E54-2B59-B883-DC351FC7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8338-CFCE-8437-1873-AD7AB47B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6DF6-D3BF-4E46-B8C2-F69ECB87E2A2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523F-28DC-5327-945C-A63CFADF7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85B6-0B9B-0239-0959-D3EB6B222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5ADB-5553-AD4E-A28A-38A99FB6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8.svg"/><Relationship Id="rId18" Type="http://schemas.openxmlformats.org/officeDocument/2006/relationships/image" Target="../media/image2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svg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diagramData" Target="../diagrams/data2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9.png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AF6E0BF-BE03-ED56-8779-F7D0D8927DE9}"/>
              </a:ext>
            </a:extLst>
          </p:cNvPr>
          <p:cNvSpPr/>
          <p:nvPr/>
        </p:nvSpPr>
        <p:spPr>
          <a:xfrm>
            <a:off x="3854242" y="1859804"/>
            <a:ext cx="3567472" cy="298801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Individual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ecological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level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health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outcomes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Graphic 8" descr="Graduation cap with solid fill">
            <a:extLst>
              <a:ext uri="{FF2B5EF4-FFF2-40B4-BE49-F238E27FC236}">
                <a16:creationId xmlns:a16="http://schemas.microsoft.com/office/drawing/2014/main" id="{C80D6A53-894E-CDDC-2717-FF92D5798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733" y="2015066"/>
            <a:ext cx="914400" cy="914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89E6746-1805-8706-024D-3086E26E4767}"/>
              </a:ext>
            </a:extLst>
          </p:cNvPr>
          <p:cNvSpPr/>
          <p:nvPr/>
        </p:nvSpPr>
        <p:spPr>
          <a:xfrm>
            <a:off x="1354666" y="1219200"/>
            <a:ext cx="1896533" cy="795866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CCCB8C3-2BD8-961B-4916-79080460F9CC}"/>
              </a:ext>
            </a:extLst>
          </p:cNvPr>
          <p:cNvSpPr/>
          <p:nvPr/>
        </p:nvSpPr>
        <p:spPr>
          <a:xfrm>
            <a:off x="1524000" y="4673600"/>
            <a:ext cx="1896533" cy="795866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Demographics</a:t>
            </a:r>
            <a:endParaRPr lang="en-US" dirty="0"/>
          </a:p>
        </p:txBody>
      </p:sp>
      <p:pic>
        <p:nvPicPr>
          <p:cNvPr id="13" name="Graphic 12" descr="Medicine with solid fill">
            <a:extLst>
              <a:ext uri="{FF2B5EF4-FFF2-40B4-BE49-F238E27FC236}">
                <a16:creationId xmlns:a16="http://schemas.microsoft.com/office/drawing/2014/main" id="{B257A5DB-2781-25B2-FD9A-17BE18612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8256" y="3530749"/>
            <a:ext cx="914400" cy="914400"/>
          </a:xfrm>
          <a:prstGeom prst="rect">
            <a:avLst/>
          </a:prstGeom>
        </p:spPr>
      </p:pic>
      <p:pic>
        <p:nvPicPr>
          <p:cNvPr id="17" name="Graphic 16" descr="Users with solid fill">
            <a:extLst>
              <a:ext uri="{FF2B5EF4-FFF2-40B4-BE49-F238E27FC236}">
                <a16:creationId xmlns:a16="http://schemas.microsoft.com/office/drawing/2014/main" id="{DF7D6E10-CE8A-C080-CB78-3BD9481CE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713" y="3751448"/>
            <a:ext cx="914400" cy="91440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06288E7-7075-640A-3916-136625AC66E1}"/>
              </a:ext>
            </a:extLst>
          </p:cNvPr>
          <p:cNvSpPr/>
          <p:nvPr/>
        </p:nvSpPr>
        <p:spPr>
          <a:xfrm>
            <a:off x="5147733" y="423334"/>
            <a:ext cx="1896533" cy="795866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Interpersonal</a:t>
            </a:r>
            <a:r>
              <a:rPr lang="zh-CN" altLang="en-US" dirty="0"/>
              <a:t> </a:t>
            </a:r>
            <a:r>
              <a:rPr lang="en-US" altLang="zh-CN" dirty="0"/>
              <a:t>relationships</a:t>
            </a:r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BA1A953-CEAA-FEBB-C3BF-75707B491160}"/>
              </a:ext>
            </a:extLst>
          </p:cNvPr>
          <p:cNvSpPr/>
          <p:nvPr/>
        </p:nvSpPr>
        <p:spPr>
          <a:xfrm>
            <a:off x="8196791" y="1989667"/>
            <a:ext cx="1896533" cy="795866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endParaRPr lang="en-US" dirty="0"/>
          </a:p>
        </p:txBody>
      </p:sp>
      <p:pic>
        <p:nvPicPr>
          <p:cNvPr id="29" name="Graphic 28" descr="Champagne glasses with solid fill">
            <a:extLst>
              <a:ext uri="{FF2B5EF4-FFF2-40B4-BE49-F238E27FC236}">
                <a16:creationId xmlns:a16="http://schemas.microsoft.com/office/drawing/2014/main" id="{A164C558-3FC4-FD89-7547-6C0CCC649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256" y="419100"/>
            <a:ext cx="914400" cy="914400"/>
          </a:xfrm>
          <a:prstGeom prst="rect">
            <a:avLst/>
          </a:prstGeom>
        </p:spPr>
      </p:pic>
      <p:pic>
        <p:nvPicPr>
          <p:cNvPr id="31" name="Graphic 30" descr="Gavel with solid fill">
            <a:extLst>
              <a:ext uri="{FF2B5EF4-FFF2-40B4-BE49-F238E27FC236}">
                <a16:creationId xmlns:a16="http://schemas.microsoft.com/office/drawing/2014/main" id="{D6CE2630-D16D-40D3-504D-F67481792C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7349" y="5113389"/>
            <a:ext cx="914400" cy="914400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FCA689-1CE8-3BB5-2BEB-E794E5CA40A2}"/>
              </a:ext>
            </a:extLst>
          </p:cNvPr>
          <p:cNvSpPr/>
          <p:nvPr/>
        </p:nvSpPr>
        <p:spPr>
          <a:xfrm>
            <a:off x="8633882" y="4123266"/>
            <a:ext cx="1896533" cy="795866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Societal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US" dirty="0"/>
          </a:p>
        </p:txBody>
      </p:sp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8BE02F72-155E-E19A-CC27-5F22CEDF27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7349" y="821267"/>
            <a:ext cx="914400" cy="914400"/>
          </a:xfrm>
          <a:prstGeom prst="rect">
            <a:avLst/>
          </a:prstGeom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A2FE3C11-A12D-80C0-8489-0F07AB0D98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87532" y="35307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3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1DA5FD-1116-E6B1-4B8B-F338B0C6D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136039"/>
              </p:ext>
            </p:extLst>
          </p:nvPr>
        </p:nvGraphicFramePr>
        <p:xfrm>
          <a:off x="829732" y="232833"/>
          <a:ext cx="10532536" cy="639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01C8D30-76F1-832E-DBDB-5E2B79C004B0}"/>
              </a:ext>
            </a:extLst>
          </p:cNvPr>
          <p:cNvSpPr/>
          <p:nvPr/>
        </p:nvSpPr>
        <p:spPr>
          <a:xfrm>
            <a:off x="4611462" y="2143069"/>
            <a:ext cx="2969069" cy="298801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Users with solid fill">
            <a:extLst>
              <a:ext uri="{FF2B5EF4-FFF2-40B4-BE49-F238E27FC236}">
                <a16:creationId xmlns:a16="http://schemas.microsoft.com/office/drawing/2014/main" id="{16EBB112-1F60-2A92-5843-8AD093D71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796" y="928836"/>
            <a:ext cx="914400" cy="914400"/>
          </a:xfrm>
          <a:prstGeom prst="rect">
            <a:avLst/>
          </a:prstGeom>
        </p:spPr>
      </p:pic>
      <p:pic>
        <p:nvPicPr>
          <p:cNvPr id="8" name="Graphic 7" descr="Graduation cap with solid fill">
            <a:extLst>
              <a:ext uri="{FF2B5EF4-FFF2-40B4-BE49-F238E27FC236}">
                <a16:creationId xmlns:a16="http://schemas.microsoft.com/office/drawing/2014/main" id="{9EF6A181-E1D3-B58E-81F4-56BF180FF7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17595" y="2683419"/>
            <a:ext cx="914400" cy="9144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C017B4C4-172D-C9B1-182F-9AF40832CE4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92325" y="5725826"/>
            <a:ext cx="767673" cy="767673"/>
          </a:xfrm>
          <a:prstGeom prst="rect">
            <a:avLst/>
          </a:prstGeom>
          <a:ln>
            <a:noFill/>
          </a:ln>
        </p:spPr>
      </p:pic>
      <p:pic>
        <p:nvPicPr>
          <p:cNvPr id="11" name="Graphic 10" descr="Champagne glasses with solid fill">
            <a:extLst>
              <a:ext uri="{FF2B5EF4-FFF2-40B4-BE49-F238E27FC236}">
                <a16:creationId xmlns:a16="http://schemas.microsoft.com/office/drawing/2014/main" id="{CBF8476E-53E3-576A-3FEE-E16AA0219E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1169" y="5791165"/>
            <a:ext cx="1117600" cy="767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ED5B0C-4B09-F59A-F9AA-CC3717BA9DF0}"/>
              </a:ext>
            </a:extLst>
          </p:cNvPr>
          <p:cNvSpPr txBox="1"/>
          <p:nvPr/>
        </p:nvSpPr>
        <p:spPr>
          <a:xfrm>
            <a:off x="4654506" y="2737809"/>
            <a:ext cx="2882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Health</a:t>
            </a:r>
            <a:r>
              <a:rPr lang="zh-CN" altLang="en-US" sz="2000" dirty="0"/>
              <a:t> </a:t>
            </a:r>
            <a:r>
              <a:rPr lang="en-US" altLang="zh-CN" sz="2000" dirty="0"/>
              <a:t>outcomes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individual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ecological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endParaRPr lang="en-US" sz="2000" dirty="0"/>
          </a:p>
        </p:txBody>
      </p:sp>
      <p:pic>
        <p:nvPicPr>
          <p:cNvPr id="14" name="Graphic 13" descr="Medicine with solid fill">
            <a:extLst>
              <a:ext uri="{FF2B5EF4-FFF2-40B4-BE49-F238E27FC236}">
                <a16:creationId xmlns:a16="http://schemas.microsoft.com/office/drawing/2014/main" id="{01ED0098-9FDA-F016-98A4-0DAC1DF6BD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68663" y="3753472"/>
            <a:ext cx="914400" cy="914400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21B0F474-238A-9731-DEFD-B5F4F77ABA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46540" y="3743869"/>
            <a:ext cx="914400" cy="914400"/>
          </a:xfrm>
          <a:prstGeom prst="rect">
            <a:avLst/>
          </a:prstGeom>
        </p:spPr>
      </p:pic>
      <p:pic>
        <p:nvPicPr>
          <p:cNvPr id="16" name="Graphic 15" descr="Gavel with solid fill">
            <a:extLst>
              <a:ext uri="{FF2B5EF4-FFF2-40B4-BE49-F238E27FC236}">
                <a16:creationId xmlns:a16="http://schemas.microsoft.com/office/drawing/2014/main" id="{32E10349-FA7B-F7FA-4A92-BF573C8F14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59998" y="2710614"/>
            <a:ext cx="860010" cy="8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9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1DA5FD-1116-E6B1-4B8B-F338B0C6D8B3}"/>
              </a:ext>
            </a:extLst>
          </p:cNvPr>
          <p:cNvGraphicFramePr/>
          <p:nvPr>
            <p:extLst/>
          </p:nvPr>
        </p:nvGraphicFramePr>
        <p:xfrm>
          <a:off x="829732" y="232833"/>
          <a:ext cx="10532536" cy="639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01C8D30-76F1-832E-DBDB-5E2B79C004B0}"/>
              </a:ext>
            </a:extLst>
          </p:cNvPr>
          <p:cNvSpPr/>
          <p:nvPr/>
        </p:nvSpPr>
        <p:spPr>
          <a:xfrm>
            <a:off x="4611462" y="2143069"/>
            <a:ext cx="2969069" cy="298801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Users with solid fill">
            <a:extLst>
              <a:ext uri="{FF2B5EF4-FFF2-40B4-BE49-F238E27FC236}">
                <a16:creationId xmlns:a16="http://schemas.microsoft.com/office/drawing/2014/main" id="{16EBB112-1F60-2A92-5843-8AD093D71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796" y="928836"/>
            <a:ext cx="914400" cy="914400"/>
          </a:xfrm>
          <a:prstGeom prst="rect">
            <a:avLst/>
          </a:prstGeom>
        </p:spPr>
      </p:pic>
      <p:pic>
        <p:nvPicPr>
          <p:cNvPr id="8" name="Graphic 7" descr="Graduation cap with solid fill">
            <a:extLst>
              <a:ext uri="{FF2B5EF4-FFF2-40B4-BE49-F238E27FC236}">
                <a16:creationId xmlns:a16="http://schemas.microsoft.com/office/drawing/2014/main" id="{9EF6A181-E1D3-B58E-81F4-56BF180FF7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17595" y="2683419"/>
            <a:ext cx="914400" cy="9144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C017B4C4-172D-C9B1-182F-9AF40832CE4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92325" y="5725826"/>
            <a:ext cx="767673" cy="767673"/>
          </a:xfrm>
          <a:prstGeom prst="rect">
            <a:avLst/>
          </a:prstGeom>
          <a:ln>
            <a:noFill/>
          </a:ln>
        </p:spPr>
      </p:pic>
      <p:pic>
        <p:nvPicPr>
          <p:cNvPr id="11" name="Graphic 10" descr="Champagne glasses with solid fill">
            <a:extLst>
              <a:ext uri="{FF2B5EF4-FFF2-40B4-BE49-F238E27FC236}">
                <a16:creationId xmlns:a16="http://schemas.microsoft.com/office/drawing/2014/main" id="{CBF8476E-53E3-576A-3FEE-E16AA0219E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1169" y="5791165"/>
            <a:ext cx="1117600" cy="767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ED5B0C-4B09-F59A-F9AA-CC3717BA9DF0}"/>
              </a:ext>
            </a:extLst>
          </p:cNvPr>
          <p:cNvSpPr txBox="1"/>
          <p:nvPr/>
        </p:nvSpPr>
        <p:spPr>
          <a:xfrm>
            <a:off x="4654506" y="2737809"/>
            <a:ext cx="2882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Health</a:t>
            </a:r>
            <a:r>
              <a:rPr lang="zh-CN" altLang="en-US" sz="2000" dirty="0"/>
              <a:t> </a:t>
            </a:r>
            <a:r>
              <a:rPr lang="en-US" altLang="zh-CN" sz="2000" dirty="0"/>
              <a:t>outcomes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individual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ecological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endParaRPr lang="en-US" sz="2000" dirty="0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21B0F474-238A-9731-DEFD-B5F4F77ABA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8796" y="3753472"/>
            <a:ext cx="914400" cy="914400"/>
          </a:xfrm>
          <a:prstGeom prst="rect">
            <a:avLst/>
          </a:prstGeom>
        </p:spPr>
      </p:pic>
      <p:pic>
        <p:nvPicPr>
          <p:cNvPr id="16" name="Graphic 15" descr="Gavel with solid fill">
            <a:extLst>
              <a:ext uri="{FF2B5EF4-FFF2-40B4-BE49-F238E27FC236}">
                <a16:creationId xmlns:a16="http://schemas.microsoft.com/office/drawing/2014/main" id="{32E10349-FA7B-F7FA-4A92-BF573C8F14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59998" y="2710614"/>
            <a:ext cx="860010" cy="8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9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Feinuo</dc:creator>
  <cp:lastModifiedBy>Feinuo Sun</cp:lastModifiedBy>
  <cp:revision>8</cp:revision>
  <dcterms:created xsi:type="dcterms:W3CDTF">2022-05-04T17:02:28Z</dcterms:created>
  <dcterms:modified xsi:type="dcterms:W3CDTF">2023-01-09T22:39:40Z</dcterms:modified>
</cp:coreProperties>
</file>