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99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57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018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55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3112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1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029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9954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294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822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27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559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445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26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2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290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63F8-B05B-48FF-B5D7-8735557B9FED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6CF1-447B-4F5B-B933-D6CD6659B4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414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165" y="5264332"/>
            <a:ext cx="1161868" cy="11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0"/>
            <a:ext cx="575733" cy="10413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4A250-F1C7-7669-4E91-F6C76C67E066}"/>
              </a:ext>
            </a:extLst>
          </p:cNvPr>
          <p:cNvSpPr txBox="1"/>
          <p:nvPr/>
        </p:nvSpPr>
        <p:spPr>
          <a:xfrm>
            <a:off x="2565400" y="1056172"/>
            <a:ext cx="6096000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TUGAS KELOMOK DASAR-DASAR KOMPUTER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6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ID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ID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B1B42-6120-E060-6283-8F8F230661E5}"/>
              </a:ext>
            </a:extLst>
          </p:cNvPr>
          <p:cNvSpPr txBox="1"/>
          <p:nvPr/>
        </p:nvSpPr>
        <p:spPr>
          <a:xfrm>
            <a:off x="2796116" y="2095674"/>
            <a:ext cx="522816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“ Input ATM </a:t>
            </a:r>
            <a:r>
              <a:rPr lang="en-ID" sz="3200" b="1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ID" sz="32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D19C7-2208-FAF8-09A5-CF93BA117886}"/>
              </a:ext>
            </a:extLst>
          </p:cNvPr>
          <p:cNvSpPr txBox="1"/>
          <p:nvPr/>
        </p:nvSpPr>
        <p:spPr>
          <a:xfrm>
            <a:off x="821266" y="3671117"/>
            <a:ext cx="6096000" cy="118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Nama     : Rizal Mila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Pambudi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Sekolah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PeTIK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Jombang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: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46E06D-0CDF-62CD-17F8-BAB58A9A7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16" t="55634" r="32241" b="16088"/>
          <a:stretch/>
        </p:blipFill>
        <p:spPr>
          <a:xfrm>
            <a:off x="922867" y="1041399"/>
            <a:ext cx="1693334" cy="23257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3A99D8-48F6-0B72-5BA9-A7A67ACED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8" y="1056172"/>
            <a:ext cx="2480731" cy="2354428"/>
          </a:xfrm>
          <a:prstGeom prst="rect">
            <a:avLst/>
          </a:prstGeom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61D338BD-DE07-2A00-FBF2-F85B4E021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6598" y="3659234"/>
            <a:ext cx="4347632" cy="963566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Nama :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Moechammad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Feirdaus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Afriliyan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Sekolah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: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peTIK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II JOMBANG</a:t>
            </a:r>
          </a:p>
          <a:p>
            <a:pPr algn="l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KELAS    :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pengembangan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perangkat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lunak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0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B8BA2E-6880-6832-A709-B33B6934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7154" y="1316179"/>
            <a:ext cx="3914140" cy="3780755"/>
          </a:xfrm>
        </p:spPr>
        <p:txBody>
          <a:bodyPr>
            <a:normAutofit/>
          </a:bodyPr>
          <a:lstStyle/>
          <a:p>
            <a:pPr algn="l"/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Menampilkan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ucapan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selamat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datang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di atm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mandiri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       </a:t>
            </a:r>
          </a:p>
          <a:p>
            <a:pPr algn="l"/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Pilihan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Opsi</a:t>
            </a:r>
            <a:endParaRPr lang="en-US" sz="12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Opsi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1 :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yaitu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Check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Saldo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memilih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angka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1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maka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akan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muncul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nominal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saldo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kita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/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Opsi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2 :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yaitu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Ambil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saldo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Saya,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memilih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angka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2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akan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muncul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tulisan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berapa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nominal yang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mau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kita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ambil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/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Opsi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3 :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yaitu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Tabung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Uang Saya,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memilihi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angka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3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kita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akan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tahu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jumlah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saldo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kita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perintah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memasukkan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nominal uang yang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mau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kita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tabung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/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Terdapat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pilihan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“y”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kita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melanjutkan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opsinya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jika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memilih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“n”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maka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transaksi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berakhir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akan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muncul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tulisan “TERIMAKASIH”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sebagai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penutup</a:t>
            </a:r>
            <a:r>
              <a:rPr lang="en-US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1"/>
            <a:ext cx="575733" cy="889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E1F5D-D6E8-E0AF-0D84-B016B60DD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26" y="815340"/>
            <a:ext cx="3596020" cy="5365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88C0F3-25E7-EFD8-6829-01E9BA040CAC}"/>
              </a:ext>
            </a:extLst>
          </p:cNvPr>
          <p:cNvSpPr txBox="1"/>
          <p:nvPr/>
        </p:nvSpPr>
        <p:spPr>
          <a:xfrm>
            <a:off x="4343400" y="297180"/>
            <a:ext cx="282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Output/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792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0"/>
            <a:ext cx="575733" cy="1413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60EE0-33C0-3C45-B6C4-492CBA42B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68650"/>
              </p:ext>
            </p:extLst>
          </p:nvPr>
        </p:nvGraphicFramePr>
        <p:xfrm>
          <a:off x="2032000" y="1945640"/>
          <a:ext cx="8127999" cy="29667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45389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5110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495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en-US" dirty="0" err="1"/>
                        <a:t>menit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</a:t>
                      </a:r>
                      <a:r>
                        <a:rPr lang="en-US" dirty="0" err="1"/>
                        <a:t>menit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5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Desain </a:t>
                      </a:r>
                      <a:r>
                        <a:rPr lang="en-US" dirty="0" err="1"/>
                        <a:t>awal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0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Pilihan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6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Opsi</a:t>
                      </a:r>
                      <a:r>
                        <a:rPr lang="en-US" dirty="0"/>
                        <a:t> 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Opsi</a:t>
                      </a:r>
                      <a:r>
                        <a:rPr lang="en-US" dirty="0"/>
                        <a:t> 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Opsi</a:t>
                      </a:r>
                      <a:r>
                        <a:rPr lang="en-US" dirty="0"/>
                        <a:t> 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akhiran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Waktu </a:t>
                      </a:r>
                      <a:r>
                        <a:rPr lang="en-US" dirty="0" err="1"/>
                        <a:t>pengerjaan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 </a:t>
                      </a:r>
                      <a:r>
                        <a:rPr lang="en-US" dirty="0" err="1"/>
                        <a:t>menit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39818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2FB359-0A13-0E6D-ABB3-875E7F35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44609"/>
              </p:ext>
            </p:extLst>
          </p:nvPr>
        </p:nvGraphicFramePr>
        <p:xfrm>
          <a:off x="5163670" y="1469713"/>
          <a:ext cx="4996329" cy="47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329">
                  <a:extLst>
                    <a:ext uri="{9D8B030D-6E8A-4147-A177-3AD203B41FA5}">
                      <a16:colId xmlns:a16="http://schemas.microsoft.com/office/drawing/2014/main" val="3536880740"/>
                    </a:ext>
                  </a:extLst>
                </a:gridCol>
              </a:tblGrid>
              <a:tr h="4799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liminasa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0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05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B8BA2E-6880-6832-A709-B33B6934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540" y="2458010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latin typeface="Californian FB" panose="0207040306080B030204" pitchFamily="18" charset="0"/>
              </a:rPr>
              <a:t>Terima</a:t>
            </a:r>
            <a:r>
              <a:rPr lang="en-US" sz="4400" dirty="0">
                <a:latin typeface="Californian FB" panose="0207040306080B030204" pitchFamily="18" charset="0"/>
              </a:rPr>
              <a:t>  </a:t>
            </a:r>
            <a:r>
              <a:rPr lang="en-US" sz="4400" dirty="0" err="1">
                <a:latin typeface="Californian FB" panose="0207040306080B030204" pitchFamily="18" charset="0"/>
              </a:rPr>
              <a:t>kasih</a:t>
            </a:r>
            <a:r>
              <a:rPr lang="en-US" sz="4400" dirty="0">
                <a:latin typeface="Californian FB" panose="0207040306080B030204" pitchFamily="18" charset="0"/>
              </a:rPr>
              <a:t>…</a:t>
            </a:r>
            <a:endParaRPr lang="en-ID" sz="4400" dirty="0">
              <a:latin typeface="Californian FB" panose="0207040306080B03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0"/>
            <a:ext cx="575733" cy="1413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218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B8BA2E-6880-6832-A709-B33B6934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433" y="952546"/>
            <a:ext cx="7907866" cy="4284868"/>
          </a:xfrm>
        </p:spPr>
        <p:txBody>
          <a:bodyPr>
            <a:normAutofit/>
          </a:bodyPr>
          <a:lstStyle/>
          <a:p>
            <a:r>
              <a:rPr lang="en-US" u="sng" dirty="0" err="1"/>
              <a:t>Perencanaan</a:t>
            </a:r>
            <a:r>
              <a:rPr lang="en-US" u="sng" dirty="0"/>
              <a:t> </a:t>
            </a:r>
            <a:r>
              <a:rPr lang="en-US" u="sng" dirty="0" err="1"/>
              <a:t>Aplikasi</a:t>
            </a:r>
            <a:endParaRPr lang="en-US" u="sng" dirty="0"/>
          </a:p>
          <a:p>
            <a:pPr algn="l"/>
            <a:endParaRPr lang="en-US" dirty="0"/>
          </a:p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Requrement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1.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endParaRPr lang="en-US" sz="1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2. 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Menginstall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IDE Python</a:t>
            </a: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3. 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Menginstall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 Code (PC)</a:t>
            </a: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4.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Menginstall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Eksistensi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Python pada VS Code</a:t>
            </a:r>
            <a:endParaRPr lang="en-ID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1"/>
            <a:ext cx="575733" cy="952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50" name="Picture 2" descr="Belajar Coding">
            <a:extLst>
              <a:ext uri="{FF2B5EF4-FFF2-40B4-BE49-F238E27FC236}">
                <a16:creationId xmlns:a16="http://schemas.microsoft.com/office/drawing/2014/main" id="{D3A1D0F2-4900-6157-A01A-844D381B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99" y="5247974"/>
            <a:ext cx="2146701" cy="16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9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B8BA2E-6880-6832-A709-B33B6934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807" y="905934"/>
            <a:ext cx="9448386" cy="5095626"/>
          </a:xfrm>
        </p:spPr>
        <p:txBody>
          <a:bodyPr>
            <a:normAutofit fontScale="92500"/>
          </a:bodyPr>
          <a:lstStyle/>
          <a:p>
            <a:r>
              <a:rPr lang="en-US" u="sng" dirty="0" err="1"/>
              <a:t>Penjelasan</a:t>
            </a:r>
            <a:r>
              <a:rPr lang="en-US" u="sng" dirty="0"/>
              <a:t> </a:t>
            </a:r>
            <a:r>
              <a:rPr lang="en-US" u="sng" dirty="0" err="1"/>
              <a:t>Aplikasi</a:t>
            </a:r>
            <a:endParaRPr lang="en-US" u="sng" dirty="0"/>
          </a:p>
          <a:p>
            <a:endParaRPr lang="en-US" u="sng" dirty="0"/>
          </a:p>
          <a:p>
            <a:pPr algn="just"/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Bismillahhirohmanirrohim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algn="just"/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inputan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ATM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bertujuan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mmbantu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seseorang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untung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mengetahui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mengecek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saldo,mengambil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saldo,bahkan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menabung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saldo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mereka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 ATM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Langkah-Langkah:</a:t>
            </a:r>
          </a:p>
          <a:p>
            <a:pPr algn="just"/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1) Desain Awal()</a:t>
            </a:r>
          </a:p>
          <a:p>
            <a:pPr algn="just"/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Plihan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Opsi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just"/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3) Opsi1()</a:t>
            </a:r>
          </a:p>
          <a:p>
            <a:pPr algn="just"/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4) Opsi2()</a:t>
            </a:r>
          </a:p>
          <a:p>
            <a:pPr algn="just"/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5) Opsi3()</a:t>
            </a:r>
          </a:p>
          <a:p>
            <a:pPr algn="just"/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6)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Akhiran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718800" y="1"/>
            <a:ext cx="575733" cy="905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74" name="Picture 2" descr="Belajar Coding untuk Pemula, Cuma 10 Menit Mudah - DomaiNesia">
            <a:extLst>
              <a:ext uri="{FF2B5EF4-FFF2-40B4-BE49-F238E27FC236}">
                <a16:creationId xmlns:a16="http://schemas.microsoft.com/office/drawing/2014/main" id="{C8AEB8F8-24E7-A999-A2D3-97235D6E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86" y="4964553"/>
            <a:ext cx="2269894" cy="207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2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B8BA2E-6880-6832-A709-B33B6934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4" y="982133"/>
            <a:ext cx="9008533" cy="4961467"/>
          </a:xfrm>
        </p:spPr>
        <p:txBody>
          <a:bodyPr/>
          <a:lstStyle/>
          <a:p>
            <a:r>
              <a:rPr lang="en-US" u="sng" dirty="0"/>
              <a:t>Skema </a:t>
            </a:r>
            <a:r>
              <a:rPr lang="en-US" u="sng" dirty="0" err="1"/>
              <a:t>Aplikasi</a:t>
            </a:r>
            <a:endParaRPr lang="en-US" u="sng" dirty="0"/>
          </a:p>
          <a:p>
            <a:endParaRPr lang="en-US" u="sng" dirty="0"/>
          </a:p>
          <a:p>
            <a:pPr algn="l"/>
            <a:r>
              <a:rPr lang="en-ID" sz="1600" dirty="0">
                <a:effectLst/>
              </a:rPr>
              <a:t>*Langkah </a:t>
            </a:r>
            <a:r>
              <a:rPr lang="en-ID" sz="1600" dirty="0" err="1">
                <a:effectLst/>
              </a:rPr>
              <a:t>Pertama</a:t>
            </a:r>
            <a:r>
              <a:rPr lang="en-ID" sz="1600" dirty="0">
                <a:effectLst/>
              </a:rPr>
              <a:t>:</a:t>
            </a:r>
          </a:p>
          <a:p>
            <a:pPr algn="just"/>
            <a:r>
              <a:rPr lang="en-ID" sz="1600" dirty="0">
                <a:effectLst/>
              </a:rPr>
              <a:t>       Desain Awal(), </a:t>
            </a:r>
            <a:r>
              <a:rPr lang="en-ID" sz="1600" dirty="0" err="1">
                <a:effectLst/>
              </a:rPr>
              <a:t>menampilkan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sebuah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imputan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sebuah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desain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sederhana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atau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awal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pembukaan,sebenrnya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seperti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ini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boleh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atau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tidak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terserah</a:t>
            </a:r>
            <a:r>
              <a:rPr lang="en-ID" sz="1600" dirty="0">
                <a:effectLst/>
              </a:rPr>
              <a:t>, </a:t>
            </a:r>
            <a:r>
              <a:rPr lang="en-ID" sz="1600" dirty="0" err="1">
                <a:effectLst/>
              </a:rPr>
              <a:t>tujuan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pembuat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ini</a:t>
            </a:r>
            <a:r>
              <a:rPr lang="en-ID" sz="1600" dirty="0">
                <a:effectLst/>
              </a:rPr>
              <a:t> agar </a:t>
            </a:r>
            <a:r>
              <a:rPr lang="en-ID" sz="1600" dirty="0" err="1">
                <a:effectLst/>
              </a:rPr>
              <a:t>mempercantik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tampilan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awal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terlebih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dulu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sebelum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pilihan</a:t>
            </a:r>
            <a:r>
              <a:rPr lang="en-ID" sz="1600" dirty="0">
                <a:effectLst/>
              </a:rPr>
              <a:t> /</a:t>
            </a:r>
            <a:r>
              <a:rPr lang="en-ID" sz="1600" dirty="0" err="1">
                <a:effectLst/>
              </a:rPr>
              <a:t>opsi</a:t>
            </a:r>
            <a:r>
              <a:rPr lang="en-ID" sz="1600" dirty="0">
                <a:effectLst/>
              </a:rPr>
              <a:t>.</a:t>
            </a:r>
          </a:p>
          <a:p>
            <a:pPr algn="l"/>
            <a:endParaRPr lang="en-ID" sz="1600" dirty="0">
              <a:effectLst/>
            </a:endParaRPr>
          </a:p>
          <a:p>
            <a:pPr algn="l"/>
            <a:endParaRPr lang="en-ID" sz="160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0"/>
            <a:ext cx="575733" cy="982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12EC3-8926-F8AC-1318-269D744A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9" t="10000" r="63056" b="80000"/>
          <a:stretch/>
        </p:blipFill>
        <p:spPr>
          <a:xfrm>
            <a:off x="2980266" y="3852334"/>
            <a:ext cx="5418667" cy="13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0"/>
            <a:ext cx="575733" cy="982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8832DF1-25C7-5DB3-43A2-251D01DEA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4" y="982133"/>
            <a:ext cx="9008533" cy="4961467"/>
          </a:xfrm>
        </p:spPr>
        <p:txBody>
          <a:bodyPr/>
          <a:lstStyle/>
          <a:p>
            <a:r>
              <a:rPr lang="en-US" u="sng" dirty="0"/>
              <a:t>Skema </a:t>
            </a:r>
            <a:r>
              <a:rPr lang="en-US" u="sng" dirty="0" err="1"/>
              <a:t>Aplikasi</a:t>
            </a:r>
            <a:endParaRPr lang="en-US" u="sng" dirty="0"/>
          </a:p>
          <a:p>
            <a:endParaRPr lang="en-US" u="sng" dirty="0"/>
          </a:p>
          <a:p>
            <a:pPr algn="l"/>
            <a:r>
              <a:rPr lang="en-ID" sz="1600" dirty="0">
                <a:effectLst/>
              </a:rPr>
              <a:t>*Langkah </a:t>
            </a:r>
            <a:r>
              <a:rPr lang="en-ID" sz="1600" dirty="0" err="1">
                <a:effectLst/>
              </a:rPr>
              <a:t>Kedua</a:t>
            </a:r>
            <a:r>
              <a:rPr lang="en-ID" sz="1600" dirty="0">
                <a:effectLst/>
              </a:rPr>
              <a:t>:</a:t>
            </a:r>
          </a:p>
          <a:p>
            <a:pPr algn="just"/>
            <a:r>
              <a:rPr lang="en-ID" sz="1600" dirty="0">
                <a:effectLst/>
              </a:rPr>
              <a:t>       </a:t>
            </a:r>
            <a:r>
              <a:rPr lang="en-ID" sz="1600" dirty="0" err="1">
                <a:effectLst/>
              </a:rPr>
              <a:t>Pilihan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Opsi</a:t>
            </a:r>
            <a:r>
              <a:rPr lang="en-ID" sz="1600" dirty="0">
                <a:effectLst/>
              </a:rPr>
              <a:t>(), </a:t>
            </a:r>
            <a:r>
              <a:rPr lang="en-ID" sz="1600" dirty="0" err="1">
                <a:effectLst/>
              </a:rPr>
              <a:t>menunjukkan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sebuah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fungsi</a:t>
            </a:r>
            <a:r>
              <a:rPr lang="en-ID" sz="1600" dirty="0">
                <a:effectLst/>
              </a:rPr>
              <a:t> “while True” </a:t>
            </a:r>
            <a:r>
              <a:rPr lang="en-ID" sz="1600" dirty="0" err="1">
                <a:effectLst/>
              </a:rPr>
              <a:t>untuk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melakukan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perulangan</a:t>
            </a:r>
            <a:r>
              <a:rPr lang="en-ID" sz="1600" dirty="0">
                <a:effectLst/>
              </a:rPr>
              <a:t> dan </a:t>
            </a:r>
            <a:r>
              <a:rPr lang="en-ID" sz="1600" dirty="0" err="1">
                <a:effectLst/>
              </a:rPr>
              <a:t>menampilkan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imputan</a:t>
            </a:r>
            <a:r>
              <a:rPr lang="en-ID" sz="1600" dirty="0">
                <a:effectLst/>
              </a:rPr>
              <a:t> (</a:t>
            </a:r>
            <a:r>
              <a:rPr lang="en-ID" sz="1600" dirty="0" err="1">
                <a:effectLst/>
              </a:rPr>
              <a:t>kode</a:t>
            </a:r>
            <a:r>
              <a:rPr lang="en-ID" sz="1600" dirty="0">
                <a:effectLst/>
              </a:rPr>
              <a:t> “Print”) </a:t>
            </a:r>
            <a:r>
              <a:rPr lang="en-ID" sz="1600" dirty="0" err="1">
                <a:effectLst/>
              </a:rPr>
              <a:t>untuk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memunculkan</a:t>
            </a:r>
            <a:r>
              <a:rPr lang="en-ID" sz="1600" dirty="0">
                <a:effectLst/>
              </a:rPr>
              <a:t> 3 </a:t>
            </a:r>
            <a:r>
              <a:rPr lang="en-ID" sz="1600" dirty="0" err="1">
                <a:effectLst/>
              </a:rPr>
              <a:t>opsi</a:t>
            </a:r>
            <a:r>
              <a:rPr lang="en-ID" sz="1600" dirty="0">
                <a:effectLst/>
              </a:rPr>
              <a:t> yang </a:t>
            </a:r>
            <a:r>
              <a:rPr lang="en-ID" sz="1600" dirty="0" err="1">
                <a:effectLst/>
              </a:rPr>
              <a:t>saya</a:t>
            </a:r>
            <a:r>
              <a:rPr lang="en-ID" sz="1600" dirty="0">
                <a:effectLst/>
              </a:rPr>
              <a:t> buat </a:t>
            </a:r>
            <a:r>
              <a:rPr lang="en-ID" sz="1600" dirty="0" err="1">
                <a:effectLst/>
              </a:rPr>
              <a:t>yaitu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opsi</a:t>
            </a:r>
            <a:r>
              <a:rPr lang="en-ID" sz="1600" dirty="0">
                <a:effectLst/>
              </a:rPr>
              <a:t>: Check </a:t>
            </a:r>
            <a:r>
              <a:rPr lang="en-ID" sz="1600" dirty="0" err="1">
                <a:effectLst/>
              </a:rPr>
              <a:t>Saldo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Saya,Ambil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Saldo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Saya,dan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Tabung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Saldo</a:t>
            </a:r>
            <a:r>
              <a:rPr lang="en-ID" sz="1600" dirty="0">
                <a:effectLst/>
              </a:rPr>
              <a:t> Saya. Dan juga </a:t>
            </a:r>
            <a:r>
              <a:rPr lang="en-ID" sz="1600" dirty="0" err="1">
                <a:effectLst/>
              </a:rPr>
              <a:t>memunculkan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sebuah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imputan</a:t>
            </a:r>
            <a:r>
              <a:rPr lang="en-ID" sz="1600" dirty="0">
                <a:effectLst/>
              </a:rPr>
              <a:t> “</a:t>
            </a:r>
            <a:r>
              <a:rPr lang="en-ID" sz="1600" dirty="0" err="1">
                <a:effectLst/>
              </a:rPr>
              <a:t>Silhkan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Pilih</a:t>
            </a:r>
            <a:r>
              <a:rPr lang="en-ID" sz="1600" dirty="0">
                <a:effectLst/>
              </a:rPr>
              <a:t> Option ”</a:t>
            </a:r>
          </a:p>
          <a:p>
            <a:pPr algn="l"/>
            <a:endParaRPr lang="en-ID" sz="16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F6C8E-F80E-AEFF-B184-02981DC96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18395" r="62291" b="63580"/>
          <a:stretch/>
        </p:blipFill>
        <p:spPr>
          <a:xfrm>
            <a:off x="2582334" y="4080933"/>
            <a:ext cx="621453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6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0"/>
            <a:ext cx="575733" cy="982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016C438-AC82-51B6-A8F2-29ECF3A5F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4" y="982133"/>
            <a:ext cx="9008533" cy="4961467"/>
          </a:xfrm>
        </p:spPr>
        <p:txBody>
          <a:bodyPr/>
          <a:lstStyle/>
          <a:p>
            <a:r>
              <a:rPr lang="en-US" u="sng" dirty="0"/>
              <a:t>Skema </a:t>
            </a:r>
            <a:r>
              <a:rPr lang="en-US" u="sng" dirty="0" err="1"/>
              <a:t>Aplikasi</a:t>
            </a:r>
            <a:endParaRPr lang="en-US" u="sng" dirty="0"/>
          </a:p>
          <a:p>
            <a:endParaRPr lang="en-US" u="sng" dirty="0"/>
          </a:p>
          <a:p>
            <a:pPr algn="l"/>
            <a:r>
              <a:rPr lang="en-ID" sz="1600" dirty="0">
                <a:effectLst/>
              </a:rPr>
              <a:t>*Langkah </a:t>
            </a:r>
            <a:r>
              <a:rPr lang="en-ID" sz="1600" dirty="0" err="1">
                <a:effectLst/>
              </a:rPr>
              <a:t>Ketiga</a:t>
            </a:r>
            <a:r>
              <a:rPr lang="en-ID" sz="1600" dirty="0">
                <a:effectLst/>
              </a:rPr>
              <a:t>:</a:t>
            </a:r>
          </a:p>
          <a:p>
            <a:pPr algn="just"/>
            <a:r>
              <a:rPr lang="en-ID" sz="1600" dirty="0">
                <a:effectLst/>
              </a:rPr>
              <a:t>       Opsi1(), Di </a:t>
            </a:r>
            <a:r>
              <a:rPr lang="en-ID" sz="1600" dirty="0" err="1">
                <a:effectLst/>
              </a:rPr>
              <a:t>opsi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ini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menunjukkan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sebuah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variabel</a:t>
            </a:r>
            <a:r>
              <a:rPr lang="en-ID" sz="1600" dirty="0">
                <a:effectLst/>
              </a:rPr>
              <a:t> “</a:t>
            </a:r>
            <a:r>
              <a:rPr lang="en-ID" sz="1600" dirty="0" err="1">
                <a:effectLst/>
              </a:rPr>
              <a:t>saldo</a:t>
            </a:r>
            <a:r>
              <a:rPr lang="en-ID" sz="1600" dirty="0">
                <a:effectLst/>
              </a:rPr>
              <a:t>” </a:t>
            </a:r>
            <a:r>
              <a:rPr lang="en-ID" sz="1600" dirty="0" err="1">
                <a:effectLst/>
              </a:rPr>
              <a:t>dengan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isi</a:t>
            </a:r>
            <a:r>
              <a:rPr lang="en-ID" sz="1600" dirty="0">
                <a:effectLst/>
              </a:rPr>
              <a:t> nominal if(</a:t>
            </a:r>
            <a:r>
              <a:rPr lang="en-ID" sz="1600" dirty="0" err="1">
                <a:effectLst/>
              </a:rPr>
              <a:t>jika</a:t>
            </a:r>
            <a:r>
              <a:rPr lang="en-ID" sz="1600" dirty="0">
                <a:effectLst/>
              </a:rPr>
              <a:t>) </a:t>
            </a:r>
            <a:r>
              <a:rPr lang="en-ID" sz="1600" dirty="0" err="1">
                <a:effectLst/>
              </a:rPr>
              <a:t>memilih</a:t>
            </a:r>
            <a:r>
              <a:rPr lang="en-ID" sz="1600" dirty="0">
                <a:effectLst/>
              </a:rPr>
              <a:t> opsi1, dan </a:t>
            </a:r>
            <a:r>
              <a:rPr lang="en-ID" sz="1600" dirty="0" err="1">
                <a:effectLst/>
              </a:rPr>
              <a:t>terdapat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sebuah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imputan</a:t>
            </a:r>
            <a:r>
              <a:rPr lang="en-ID" sz="1600" dirty="0">
                <a:effectLst/>
              </a:rPr>
              <a:t>(print) </a:t>
            </a:r>
            <a:r>
              <a:rPr lang="en-ID" sz="1600" dirty="0" err="1">
                <a:effectLst/>
              </a:rPr>
              <a:t>yaitu</a:t>
            </a:r>
            <a:r>
              <a:rPr lang="en-ID" sz="1600" dirty="0">
                <a:effectLst/>
              </a:rPr>
              <a:t> “</a:t>
            </a:r>
            <a:r>
              <a:rPr lang="en-ID" sz="1600" dirty="0" err="1">
                <a:effectLst/>
              </a:rPr>
              <a:t>Saldo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anda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sekarang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adalah</a:t>
            </a:r>
            <a:r>
              <a:rPr lang="en-ID" sz="1600" dirty="0">
                <a:effectLst/>
              </a:rPr>
              <a:t>” </a:t>
            </a:r>
            <a:r>
              <a:rPr lang="en-ID" sz="1600" dirty="0" err="1">
                <a:effectLst/>
              </a:rPr>
              <a:t>akan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muncul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sebuah</a:t>
            </a:r>
            <a:r>
              <a:rPr lang="en-ID" sz="1600" dirty="0">
                <a:effectLst/>
              </a:rPr>
              <a:t> nominal uang yang </a:t>
            </a:r>
            <a:r>
              <a:rPr lang="en-ID" sz="1600" dirty="0" err="1">
                <a:effectLst/>
              </a:rPr>
              <a:t>sudah</a:t>
            </a:r>
            <a:r>
              <a:rPr lang="en-ID" sz="1600" dirty="0">
                <a:effectLst/>
              </a:rPr>
              <a:t> </a:t>
            </a:r>
            <a:r>
              <a:rPr lang="en-ID" sz="1600">
                <a:effectLst/>
              </a:rPr>
              <a:t>ada.</a:t>
            </a:r>
            <a:endParaRPr lang="en-ID" sz="16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63DAD-FDE2-7D4F-0882-CA1971C70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36049" r="61597" b="53951"/>
          <a:stretch/>
        </p:blipFill>
        <p:spPr>
          <a:xfrm>
            <a:off x="2578099" y="4072466"/>
            <a:ext cx="6223001" cy="12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6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0"/>
            <a:ext cx="575733" cy="982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ADC990-FBF0-A91D-6EAB-9189D8AB7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4" y="982133"/>
            <a:ext cx="9008533" cy="4961467"/>
          </a:xfrm>
        </p:spPr>
        <p:txBody>
          <a:bodyPr/>
          <a:lstStyle/>
          <a:p>
            <a:r>
              <a:rPr lang="en-US" u="sng" dirty="0"/>
              <a:t>Skema </a:t>
            </a:r>
            <a:r>
              <a:rPr lang="en-US" u="sng" dirty="0" err="1"/>
              <a:t>Aplikasi</a:t>
            </a:r>
            <a:endParaRPr lang="en-US" u="sng" dirty="0"/>
          </a:p>
          <a:p>
            <a:endParaRPr lang="en-US" u="sng" dirty="0"/>
          </a:p>
          <a:p>
            <a:pPr algn="l"/>
            <a:r>
              <a:rPr lang="en-ID" sz="1600" dirty="0">
                <a:effectLst/>
              </a:rPr>
              <a:t>*Langkah </a:t>
            </a:r>
            <a:r>
              <a:rPr lang="en-ID" sz="1600" dirty="0" err="1">
                <a:effectLst/>
              </a:rPr>
              <a:t>Keempat</a:t>
            </a:r>
            <a:r>
              <a:rPr lang="en-ID" sz="1600" dirty="0">
                <a:effectLst/>
              </a:rPr>
              <a:t>:</a:t>
            </a:r>
          </a:p>
          <a:p>
            <a:pPr algn="just"/>
            <a:r>
              <a:rPr lang="en-ID" sz="1600" dirty="0">
                <a:effectLst/>
              </a:rPr>
              <a:t>       Opsi2(), </a:t>
            </a:r>
            <a:r>
              <a:rPr lang="en-ID" sz="1600" dirty="0" err="1">
                <a:effectLst/>
              </a:rPr>
              <a:t>menunjukkan</a:t>
            </a:r>
            <a:r>
              <a:rPr lang="en-ID" sz="1600" dirty="0">
                <a:effectLst/>
              </a:rPr>
              <a:t> “</a:t>
            </a:r>
            <a:r>
              <a:rPr lang="en-ID" sz="1600" dirty="0" err="1">
                <a:effectLst/>
              </a:rPr>
              <a:t>elif</a:t>
            </a:r>
            <a:r>
              <a:rPr lang="en-ID" sz="1600" dirty="0">
                <a:effectLst/>
              </a:rPr>
              <a:t>” </a:t>
            </a:r>
            <a:r>
              <a:rPr lang="en-ID" sz="1600" dirty="0" err="1">
                <a:effectLst/>
              </a:rPr>
              <a:t>selain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itu</a:t>
            </a:r>
            <a:r>
              <a:rPr lang="en-ID" sz="1600" dirty="0">
                <a:effectLst/>
              </a:rPr>
              <a:t>, </a:t>
            </a:r>
            <a:r>
              <a:rPr lang="en-ID" sz="1600" dirty="0" err="1">
                <a:effectLst/>
              </a:rPr>
              <a:t>jika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kita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memilih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opsi</a:t>
            </a:r>
            <a:r>
              <a:rPr lang="en-ID" sz="1600" dirty="0">
                <a:effectLst/>
              </a:rPr>
              <a:t> 2,terdapat variable nominal </a:t>
            </a:r>
            <a:r>
              <a:rPr lang="en-ID" sz="1600" dirty="0" err="1">
                <a:effectLst/>
              </a:rPr>
              <a:t>dengan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velue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inputan”Masukkan</a:t>
            </a:r>
            <a:r>
              <a:rPr lang="en-ID" sz="1600" dirty="0">
                <a:effectLst/>
              </a:rPr>
              <a:t> Nominal </a:t>
            </a:r>
            <a:r>
              <a:rPr lang="en-ID" sz="1600" dirty="0" err="1">
                <a:effectLst/>
              </a:rPr>
              <a:t>Penarikan</a:t>
            </a:r>
            <a:r>
              <a:rPr lang="en-ID" sz="1600" dirty="0">
                <a:effectLst/>
              </a:rPr>
              <a:t>”,variable </a:t>
            </a:r>
            <a:r>
              <a:rPr lang="en-ID" sz="1600" dirty="0" err="1">
                <a:effectLst/>
              </a:rPr>
              <a:t>sisaSaldo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dengan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velue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saldo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dikurangi</a:t>
            </a:r>
            <a:r>
              <a:rPr lang="en-ID" sz="1600" dirty="0">
                <a:effectLst/>
              </a:rPr>
              <a:t>(-) nominal, dan </a:t>
            </a:r>
            <a:r>
              <a:rPr lang="en-ID" sz="1600" dirty="0" err="1">
                <a:effectLst/>
              </a:rPr>
              <a:t>terdapat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inputan</a:t>
            </a:r>
            <a:r>
              <a:rPr lang="en-ID" sz="1600" dirty="0">
                <a:effectLst/>
              </a:rPr>
              <a:t>(print) </a:t>
            </a:r>
            <a:r>
              <a:rPr lang="en-ID" sz="1600" dirty="0" err="1">
                <a:effectLst/>
              </a:rPr>
              <a:t>menampilkan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velue</a:t>
            </a:r>
            <a:r>
              <a:rPr lang="en-ID" sz="1600" dirty="0">
                <a:effectLst/>
              </a:rPr>
              <a:t> “</a:t>
            </a:r>
            <a:r>
              <a:rPr lang="en-ID" sz="1600" dirty="0" err="1">
                <a:effectLst/>
              </a:rPr>
              <a:t>Sisa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saldo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anda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sekarang</a:t>
            </a:r>
            <a:r>
              <a:rPr lang="en-ID" sz="1600" dirty="0">
                <a:effectLst/>
              </a:rPr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B2FAF-88CF-BD0E-9322-E41FFA1E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2" t="44444" r="56458" b="43210"/>
          <a:stretch/>
        </p:blipFill>
        <p:spPr>
          <a:xfrm>
            <a:off x="3111500" y="4055533"/>
            <a:ext cx="5968999" cy="12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3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0"/>
            <a:ext cx="575733" cy="982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C67B2C-0074-3A3A-0FE4-B1BB7447B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4" y="982133"/>
            <a:ext cx="9008533" cy="4961467"/>
          </a:xfrm>
        </p:spPr>
        <p:txBody>
          <a:bodyPr/>
          <a:lstStyle/>
          <a:p>
            <a:r>
              <a:rPr lang="en-US" u="sng" dirty="0"/>
              <a:t>Skema </a:t>
            </a:r>
            <a:r>
              <a:rPr lang="en-US" u="sng" dirty="0" err="1"/>
              <a:t>Aplikasi</a:t>
            </a:r>
            <a:endParaRPr lang="en-US" u="sng" dirty="0"/>
          </a:p>
          <a:p>
            <a:endParaRPr lang="en-US" u="sng" dirty="0"/>
          </a:p>
          <a:p>
            <a:pPr algn="l"/>
            <a:r>
              <a:rPr lang="en-ID" sz="1600" dirty="0">
                <a:effectLst/>
              </a:rPr>
              <a:t>*Langkah </a:t>
            </a:r>
            <a:r>
              <a:rPr lang="en-ID" sz="1600" dirty="0" err="1">
                <a:effectLst/>
              </a:rPr>
              <a:t>Kelima</a:t>
            </a:r>
            <a:r>
              <a:rPr lang="en-ID" sz="1600" dirty="0">
                <a:effectLst/>
              </a:rPr>
              <a:t>:</a:t>
            </a:r>
          </a:p>
          <a:p>
            <a:pPr algn="just"/>
            <a:r>
              <a:rPr lang="en-ID" sz="1600" dirty="0">
                <a:effectLst/>
              </a:rPr>
              <a:t>       Opsi3(), </a:t>
            </a:r>
            <a:r>
              <a:rPr lang="en-ID" sz="1600" dirty="0" err="1">
                <a:effectLst/>
              </a:rPr>
              <a:t>menunjukkan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elif</a:t>
            </a:r>
            <a:r>
              <a:rPr lang="en-ID" sz="1600" dirty="0">
                <a:effectLst/>
              </a:rPr>
              <a:t>(</a:t>
            </a:r>
            <a:r>
              <a:rPr lang="en-ID" sz="1600" dirty="0" err="1">
                <a:effectLst/>
              </a:rPr>
              <a:t>selain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itu,jika</a:t>
            </a:r>
            <a:r>
              <a:rPr lang="en-ID" sz="1600" dirty="0">
                <a:effectLst/>
              </a:rPr>
              <a:t>) </a:t>
            </a:r>
            <a:r>
              <a:rPr lang="en-ID" sz="1600" dirty="0" err="1">
                <a:effectLst/>
              </a:rPr>
              <a:t>pilihan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opsi</a:t>
            </a:r>
            <a:r>
              <a:rPr lang="en-ID" sz="1600" dirty="0">
                <a:effectLst/>
              </a:rPr>
              <a:t> 3.Menampilkan (print) </a:t>
            </a:r>
            <a:r>
              <a:rPr lang="en-ID" sz="1600" dirty="0" err="1">
                <a:effectLst/>
              </a:rPr>
              <a:t>dengan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velue</a:t>
            </a:r>
            <a:r>
              <a:rPr lang="en-ID" sz="1600" dirty="0">
                <a:effectLst/>
              </a:rPr>
              <a:t> “</a:t>
            </a:r>
            <a:r>
              <a:rPr lang="en-ID" sz="1600" dirty="0" err="1">
                <a:effectLst/>
              </a:rPr>
              <a:t>Saldo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anda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sekarang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adalah</a:t>
            </a:r>
            <a:r>
              <a:rPr lang="en-ID" sz="1600" dirty="0">
                <a:effectLst/>
              </a:rPr>
              <a:t>”,</a:t>
            </a:r>
            <a:r>
              <a:rPr lang="en-ID" sz="1600" dirty="0" err="1">
                <a:effectLst/>
              </a:rPr>
              <a:t>terdapat</a:t>
            </a:r>
            <a:r>
              <a:rPr lang="en-ID" sz="1600" dirty="0">
                <a:effectLst/>
              </a:rPr>
              <a:t> juga </a:t>
            </a:r>
            <a:r>
              <a:rPr lang="en-ID" sz="1600" dirty="0" err="1">
                <a:effectLst/>
              </a:rPr>
              <a:t>inputan</a:t>
            </a:r>
            <a:r>
              <a:rPr lang="en-ID" sz="1600" dirty="0">
                <a:effectLst/>
              </a:rPr>
              <a:t> variable </a:t>
            </a:r>
            <a:r>
              <a:rPr lang="en-ID" sz="1600" u="sng" dirty="0">
                <a:effectLst/>
              </a:rPr>
              <a:t>option3 </a:t>
            </a:r>
            <a:r>
              <a:rPr lang="en-ID" sz="1600" dirty="0" err="1">
                <a:effectLst/>
              </a:rPr>
              <a:t>dengan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velue</a:t>
            </a:r>
            <a:r>
              <a:rPr lang="en-ID" sz="1600" dirty="0">
                <a:effectLst/>
              </a:rPr>
              <a:t> “Masukkan </a:t>
            </a:r>
            <a:r>
              <a:rPr lang="en-ID" sz="1600" dirty="0" err="1">
                <a:effectLst/>
              </a:rPr>
              <a:t>Jumlah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Uang”,Variable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saldo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dengan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isi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sisaSaldo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ditambah</a:t>
            </a:r>
            <a:r>
              <a:rPr lang="en-ID" sz="1600" dirty="0">
                <a:effectLst/>
              </a:rPr>
              <a:t>(+)option 3 </a:t>
            </a:r>
            <a:r>
              <a:rPr lang="en-ID" sz="1600" dirty="0" err="1">
                <a:effectLst/>
              </a:rPr>
              <a:t>tadi,dan</a:t>
            </a:r>
            <a:r>
              <a:rPr lang="en-ID" sz="1600" dirty="0">
                <a:effectLst/>
              </a:rPr>
              <a:t> yang </a:t>
            </a:r>
            <a:r>
              <a:rPr lang="en-ID" sz="1600" dirty="0" err="1">
                <a:effectLst/>
              </a:rPr>
              <a:t>terakhir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menampilkan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inputan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jumlah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saldo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kita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sekarang</a:t>
            </a:r>
            <a:r>
              <a:rPr lang="en-ID" sz="1600" dirty="0">
                <a:effectLst/>
              </a:rPr>
              <a:t>.</a:t>
            </a:r>
          </a:p>
          <a:p>
            <a:pPr algn="just"/>
            <a:endParaRPr lang="en-ID" sz="16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42904-6BCE-BC15-8F68-13D7AEBF0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56049" r="57083" b="32222"/>
          <a:stretch/>
        </p:blipFill>
        <p:spPr>
          <a:xfrm>
            <a:off x="2870200" y="4165600"/>
            <a:ext cx="5638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3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51F8-9630-E96C-880F-45C22566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7261F-EAAE-65B7-1FE7-0A5992C649C5}"/>
              </a:ext>
            </a:extLst>
          </p:cNvPr>
          <p:cNvSpPr/>
          <p:nvPr/>
        </p:nvSpPr>
        <p:spPr>
          <a:xfrm>
            <a:off x="10693400" y="0"/>
            <a:ext cx="575733" cy="982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BB13C6C-CC7E-8F5E-2D72-C117DBFD8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4" y="982133"/>
            <a:ext cx="9008533" cy="4961467"/>
          </a:xfrm>
        </p:spPr>
        <p:txBody>
          <a:bodyPr/>
          <a:lstStyle/>
          <a:p>
            <a:r>
              <a:rPr lang="en-US" u="sng" dirty="0"/>
              <a:t>Skema </a:t>
            </a:r>
            <a:r>
              <a:rPr lang="en-US" u="sng" dirty="0" err="1"/>
              <a:t>Aplikasi</a:t>
            </a:r>
            <a:endParaRPr lang="en-US" u="sng" dirty="0"/>
          </a:p>
          <a:p>
            <a:endParaRPr lang="en-US" u="sng" dirty="0"/>
          </a:p>
          <a:p>
            <a:pPr algn="l"/>
            <a:r>
              <a:rPr lang="en-ID" sz="1600" dirty="0">
                <a:effectLst/>
              </a:rPr>
              <a:t>*Langkah </a:t>
            </a:r>
            <a:r>
              <a:rPr lang="en-ID" sz="1600" dirty="0" err="1">
                <a:effectLst/>
              </a:rPr>
              <a:t>Keenam</a:t>
            </a:r>
            <a:r>
              <a:rPr lang="en-ID" sz="1600" dirty="0">
                <a:effectLst/>
              </a:rPr>
              <a:t>:</a:t>
            </a:r>
          </a:p>
          <a:p>
            <a:pPr algn="just"/>
            <a:r>
              <a:rPr lang="en-ID" sz="1600" dirty="0">
                <a:effectLst/>
              </a:rPr>
              <a:t>       </a:t>
            </a:r>
            <a:r>
              <a:rPr lang="en-ID" sz="1600" dirty="0" err="1">
                <a:effectLst/>
              </a:rPr>
              <a:t>Akhiran</a:t>
            </a:r>
            <a:r>
              <a:rPr lang="en-ID" sz="1600" dirty="0">
                <a:effectLst/>
              </a:rPr>
              <a:t>(), </a:t>
            </a:r>
            <a:r>
              <a:rPr lang="en-ID" sz="1600" dirty="0" err="1">
                <a:effectLst/>
              </a:rPr>
              <a:t>menunjukkan</a:t>
            </a:r>
            <a:r>
              <a:rPr lang="en-ID" sz="1600" dirty="0">
                <a:effectLst/>
              </a:rPr>
              <a:t> else(</a:t>
            </a:r>
            <a:r>
              <a:rPr lang="en-ID" sz="1600" dirty="0" err="1">
                <a:effectLst/>
              </a:rPr>
              <a:t>selain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itu</a:t>
            </a:r>
            <a:r>
              <a:rPr lang="en-ID" sz="1600" dirty="0">
                <a:effectLst/>
              </a:rPr>
              <a:t>) </a:t>
            </a:r>
            <a:r>
              <a:rPr lang="en-ID" sz="1600" dirty="0" err="1">
                <a:effectLst/>
              </a:rPr>
              <a:t>jika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kita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memilih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opsi</a:t>
            </a:r>
            <a:r>
              <a:rPr lang="en-ID" sz="1600" dirty="0">
                <a:effectLst/>
              </a:rPr>
              <a:t> yang </a:t>
            </a:r>
            <a:r>
              <a:rPr lang="en-ID" sz="1600" dirty="0" err="1">
                <a:effectLst/>
              </a:rPr>
              <a:t>tidak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ada</a:t>
            </a:r>
            <a:r>
              <a:rPr lang="en-ID" sz="1600" dirty="0">
                <a:effectLst/>
              </a:rPr>
              <a:t> pada </a:t>
            </a:r>
            <a:r>
              <a:rPr lang="en-ID" sz="1600" dirty="0" err="1">
                <a:effectLst/>
              </a:rPr>
              <a:t>pilihan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terjadi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masalah</a:t>
            </a:r>
            <a:r>
              <a:rPr lang="en-ID" sz="1600" dirty="0">
                <a:effectLst/>
              </a:rPr>
              <a:t>, dan juga </a:t>
            </a:r>
            <a:r>
              <a:rPr lang="en-ID" sz="1600" dirty="0" err="1">
                <a:effectLst/>
              </a:rPr>
              <a:t>terdapat</a:t>
            </a:r>
            <a:r>
              <a:rPr lang="en-ID" sz="1600" dirty="0">
                <a:effectLst/>
              </a:rPr>
              <a:t> variable </a:t>
            </a:r>
            <a:r>
              <a:rPr lang="en-ID" sz="1600" u="sng" dirty="0" err="1">
                <a:effectLst/>
              </a:rPr>
              <a:t>lanjutatm</a:t>
            </a:r>
            <a:r>
              <a:rPr lang="en-ID" sz="1600" u="sng" dirty="0">
                <a:effectLst/>
              </a:rPr>
              <a:t> </a:t>
            </a:r>
            <a:r>
              <a:rPr lang="en-ID" sz="1600" dirty="0" err="1">
                <a:effectLst/>
              </a:rPr>
              <a:t>dengan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inputan</a:t>
            </a:r>
            <a:r>
              <a:rPr lang="en-ID" sz="1600" dirty="0">
                <a:effectLst/>
              </a:rPr>
              <a:t> value “</a:t>
            </a:r>
            <a:r>
              <a:rPr lang="en-ID" sz="1600" dirty="0" err="1">
                <a:effectLst/>
              </a:rPr>
              <a:t>Apakah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sudah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selesai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transakyi</a:t>
            </a:r>
            <a:r>
              <a:rPr lang="en-ID" sz="1600" dirty="0">
                <a:effectLst/>
              </a:rPr>
              <a:t>?” </a:t>
            </a:r>
            <a:r>
              <a:rPr lang="en-ID" sz="1600" dirty="0" err="1">
                <a:effectLst/>
              </a:rPr>
              <a:t>terdapat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pilihan</a:t>
            </a:r>
            <a:r>
              <a:rPr lang="en-ID" sz="1600" dirty="0">
                <a:effectLst/>
              </a:rPr>
              <a:t> ‘y’ dan </a:t>
            </a:r>
            <a:r>
              <a:rPr lang="en-ID" sz="1600" dirty="0" err="1">
                <a:effectLst/>
              </a:rPr>
              <a:t>n,jika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mennulis</a:t>
            </a:r>
            <a:r>
              <a:rPr lang="en-ID" sz="1600" dirty="0">
                <a:effectLst/>
              </a:rPr>
              <a:t> ‘y’ </a:t>
            </a:r>
            <a:r>
              <a:rPr lang="en-ID" sz="1600" dirty="0" err="1">
                <a:effectLst/>
              </a:rPr>
              <a:t>akan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lanjut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opsi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pilihan</a:t>
            </a:r>
            <a:r>
              <a:rPr lang="en-ID" sz="1600" dirty="0">
                <a:effectLst/>
              </a:rPr>
              <a:t> dan </a:t>
            </a:r>
            <a:r>
              <a:rPr lang="en-ID" sz="1600" dirty="0" err="1">
                <a:effectLst/>
              </a:rPr>
              <a:t>jika</a:t>
            </a:r>
            <a:r>
              <a:rPr lang="en-ID" sz="1600" dirty="0">
                <a:effectLst/>
              </a:rPr>
              <a:t> ‘n’ </a:t>
            </a:r>
            <a:r>
              <a:rPr lang="en-ID" sz="1600" dirty="0" err="1">
                <a:effectLst/>
              </a:rPr>
              <a:t>maka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transaksi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akan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berhenti</a:t>
            </a:r>
            <a:r>
              <a:rPr lang="en-ID" sz="1600" dirty="0">
                <a:effectLst/>
              </a:rPr>
              <a:t> dan </a:t>
            </a:r>
            <a:r>
              <a:rPr lang="en-ID" sz="1600" dirty="0" err="1">
                <a:effectLst/>
              </a:rPr>
              <a:t>muncul</a:t>
            </a:r>
            <a:r>
              <a:rPr lang="en-ID" sz="1600" dirty="0">
                <a:effectLst/>
              </a:rPr>
              <a:t> tulisan(TERIMAKASIH).</a:t>
            </a:r>
            <a:endParaRPr lang="en-ID" sz="1600" u="sng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20022-BB58-9C89-519B-8409C2489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50000" r="52848" b="25309"/>
          <a:stretch/>
        </p:blipFill>
        <p:spPr>
          <a:xfrm>
            <a:off x="2929466" y="3953934"/>
            <a:ext cx="6333067" cy="1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8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308</TotalTime>
  <Words>634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</vt:lpstr>
      <vt:lpstr>Bookman Old Style</vt:lpstr>
      <vt:lpstr>Calibri</vt:lpstr>
      <vt:lpstr>Calibri Light</vt:lpstr>
      <vt:lpstr>Californian FB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DM-06</dc:creator>
  <cp:lastModifiedBy>DM-06</cp:lastModifiedBy>
  <cp:revision>8</cp:revision>
  <dcterms:created xsi:type="dcterms:W3CDTF">2022-07-20T06:47:24Z</dcterms:created>
  <dcterms:modified xsi:type="dcterms:W3CDTF">2022-07-21T12:41:51Z</dcterms:modified>
</cp:coreProperties>
</file>