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-05" initials="D0" lastIdx="1" clrIdx="0">
    <p:extLst>
      <p:ext uri="{19B8F6BF-5375-455C-9EA6-DF929625EA0E}">
        <p15:presenceInfo xmlns:p15="http://schemas.microsoft.com/office/powerpoint/2012/main" userId="DM-0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AA18-ADB0-E75E-EB29-83D9E8A94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2D34B-CCF0-AA88-A544-F57D615C7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D90EA-BDB3-BD84-2D5A-1E3DE47F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0D94-FB6D-4613-BA6D-674898C370F7}" type="datetimeFigureOut">
              <a:rPr lang="en-ID" smtClean="0"/>
              <a:t>25/06/2022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E5339-34B7-E5F1-4549-9FB7DA5C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B4F0E-DF1D-6BAE-136E-89D0A86A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710E-272A-4F0C-B153-0DB5C389A9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93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B246-BB8E-E72F-B759-F9A2AE99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7E323-6625-5557-DCA9-4D4F7670A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5BCCB-C1C4-DF9A-A0EA-5C5AD9C3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0D94-FB6D-4613-BA6D-674898C370F7}" type="datetimeFigureOut">
              <a:rPr lang="en-ID" smtClean="0"/>
              <a:t>25/06/2022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68A57-67CF-0208-56F2-37D7F39C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CC4AF-D143-A639-7C3F-81E38ED8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710E-272A-4F0C-B153-0DB5C389A9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744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15DED-D7D9-BF77-5093-A0072FAA8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7A370-C858-7E49-6C7C-B42544CE7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0E18C-83DE-436E-1885-9A4D4FAC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0D94-FB6D-4613-BA6D-674898C370F7}" type="datetimeFigureOut">
              <a:rPr lang="en-ID" smtClean="0"/>
              <a:t>25/06/2022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BF895-D256-E51E-1CC3-FD79CFC9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A598A-E711-8059-31C4-05F30A84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710E-272A-4F0C-B153-0DB5C389A9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820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D736-6457-628C-52E0-DED1074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9590-109A-D7B4-97E8-B81E5F27A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0AE17-768D-2C65-AE58-249345EC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0D94-FB6D-4613-BA6D-674898C370F7}" type="datetimeFigureOut">
              <a:rPr lang="en-ID" smtClean="0"/>
              <a:t>25/06/2022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826C1-030B-8387-FEF1-3D1A14D8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0734-A3FE-9865-D690-4BAD63B0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710E-272A-4F0C-B153-0DB5C389A9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560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3DE0-59F3-84EB-8779-D8CE5EAE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27B88-F5CC-6670-F799-B66E54D1B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DE14F-A83D-7565-7A7F-9EC2A829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0D94-FB6D-4613-BA6D-674898C370F7}" type="datetimeFigureOut">
              <a:rPr lang="en-ID" smtClean="0"/>
              <a:t>25/06/2022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14F54-2A14-7C89-28D4-1E6F8031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D6556-9BD6-58FC-35FB-0ADDD516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710E-272A-4F0C-B153-0DB5C389A9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88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E2D6-6B8A-7FE6-9567-546AECAA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A12E-E4F3-F877-9539-E7AA43096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38E48-27DB-A646-E00E-4D34B4694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9E3CE-899B-4777-522A-6DF95E63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0D94-FB6D-4613-BA6D-674898C370F7}" type="datetimeFigureOut">
              <a:rPr lang="en-ID" smtClean="0"/>
              <a:t>25/06/2022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E5B6B-EE65-F8A0-DA73-743C8566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76ECB-64B1-7802-3832-3FB21425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710E-272A-4F0C-B153-0DB5C389A9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425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D621-59C1-DD18-B64C-476042A6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F85C-7FD8-C349-556D-4B4C5CFF2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3C0B3-3826-02A5-C19C-915CE901F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64481-4A43-03CE-1866-13DC8E872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16CF7-DA90-D626-D55B-650CE780B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CB643-2D1D-123E-344A-2586B46F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0D94-FB6D-4613-BA6D-674898C370F7}" type="datetimeFigureOut">
              <a:rPr lang="en-ID" smtClean="0"/>
              <a:t>25/06/2022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E7CCD-07B6-5F91-DC51-0F05CF3C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791ED-9390-B2D1-D2F5-3349BB1B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710E-272A-4F0C-B153-0DB5C389A9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872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8C83-777E-DEF9-10E8-B5A13F2A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C44F-3C00-15CB-6C7E-2B921EB2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0D94-FB6D-4613-BA6D-674898C370F7}" type="datetimeFigureOut">
              <a:rPr lang="en-ID" smtClean="0"/>
              <a:t>25/06/2022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3C374-E505-ED8B-BFF7-9571F683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F0B34-0726-4673-838E-CEA1B662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710E-272A-4F0C-B153-0DB5C389A9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452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F1D87-DAF7-5D44-6EEE-E5DAC4A9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0D94-FB6D-4613-BA6D-674898C370F7}" type="datetimeFigureOut">
              <a:rPr lang="en-ID" smtClean="0"/>
              <a:t>25/06/2022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9A61C-E26F-FF18-536B-50BD632E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D33F5-A1ED-35FB-A1E7-E70F5800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710E-272A-4F0C-B153-0DB5C389A9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11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8BA0-8384-1A5A-43A7-CD21AE91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86D23-57A9-B3D4-0183-DF151455E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D0E59-DE85-3554-88B2-4A77A0EF1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921BA-4D76-DFAD-526A-BCD9AF7B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0D94-FB6D-4613-BA6D-674898C370F7}" type="datetimeFigureOut">
              <a:rPr lang="en-ID" smtClean="0"/>
              <a:t>25/06/2022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87AED-F33C-00DB-85A7-8AD251DE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75DAC-6E7D-7C58-2383-5276D02E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710E-272A-4F0C-B153-0DB5C389A9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400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FFD5-5FB9-51B8-8FF4-64A9AB84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01C0C-9F9D-01B1-3519-46F83687C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8325D-B199-547D-C19B-0201FA7FB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2BFFD-6849-55F3-B598-38D06208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0D94-FB6D-4613-BA6D-674898C370F7}" type="datetimeFigureOut">
              <a:rPr lang="en-ID" smtClean="0"/>
              <a:t>25/06/2022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805A7-77F6-E88B-5C6E-9E519EBF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3999F-A2EF-E9B2-BF2A-6EC6FF95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710E-272A-4F0C-B153-0DB5C389A9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202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97BA8-9C76-028C-BFAB-EF2486B3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77619-4899-0A27-1513-372D19810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D0534-779E-A07A-2A47-5CCC9A186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20D94-FB6D-4613-BA6D-674898C370F7}" type="datetimeFigureOut">
              <a:rPr lang="en-ID" smtClean="0"/>
              <a:t>25/06/2022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EB2CE-FA82-C1E7-5FF9-69065FCEF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A051A-9585-3AA0-16EA-08ED3B5CB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3710E-272A-4F0C-B153-0DB5C389A9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271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chemeClr val="accent1">
                <a:alpha val="90000"/>
              </a:schemeClr>
            </a:gs>
            <a:gs pos="28000">
              <a:schemeClr val="accent1">
                <a:lumMod val="44000"/>
                <a:lumOff val="56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01EB7D-0ED4-FF00-FB35-8C6C6A168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5133"/>
            <a:ext cx="3621962" cy="922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270A50-5C5C-0A47-DA1E-97E1E355B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587" y="5753269"/>
            <a:ext cx="2304106" cy="996484"/>
          </a:xfrm>
          <a:prstGeom prst="rect">
            <a:avLst/>
          </a:prstGeom>
          <a:noFill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E733E1-F660-6CA0-5044-9F851E85E341}"/>
              </a:ext>
            </a:extLst>
          </p:cNvPr>
          <p:cNvSpPr/>
          <p:nvPr/>
        </p:nvSpPr>
        <p:spPr>
          <a:xfrm>
            <a:off x="0" y="3486876"/>
            <a:ext cx="12192000" cy="1364524"/>
          </a:xfrm>
          <a:prstGeom prst="rect">
            <a:avLst/>
          </a:prstGeom>
          <a:gradFill flip="none" rotWithShape="1">
            <a:gsLst>
              <a:gs pos="23000">
                <a:schemeClr val="accent5">
                  <a:lumMod val="76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3942D43-DAF7-AF6B-C719-8AB594AD8DF6}"/>
              </a:ext>
            </a:extLst>
          </p:cNvPr>
          <p:cNvSpPr/>
          <p:nvPr/>
        </p:nvSpPr>
        <p:spPr>
          <a:xfrm rot="5400000">
            <a:off x="-74645" y="74645"/>
            <a:ext cx="1660849" cy="151155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98A81B-8C80-05D6-71E8-D7DFA30F0190}"/>
              </a:ext>
            </a:extLst>
          </p:cNvPr>
          <p:cNvSpPr/>
          <p:nvPr/>
        </p:nvSpPr>
        <p:spPr>
          <a:xfrm>
            <a:off x="83974" y="55837"/>
            <a:ext cx="1175657" cy="11198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0F5E0E-97A4-F28A-90AB-91801713B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2" y="171018"/>
            <a:ext cx="744479" cy="8314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5B0D6C-3457-0A9F-2B1B-B81CCF332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394" b="98182" l="2679" r="90000">
                        <a14:foregroundMark x1="4643" y1="18788" x2="5446" y2="17455"/>
                        <a14:foregroundMark x1="5268" y1="53091" x2="5268" y2="53091"/>
                        <a14:foregroundMark x1="7679" y1="49212" x2="7679" y2="49212"/>
                        <a14:foregroundMark x1="8482" y1="45697" x2="8482" y2="45697"/>
                        <a14:foregroundMark x1="72411" y1="49818" x2="72411" y2="49818"/>
                        <a14:foregroundMark x1="72232" y1="45455" x2="72232" y2="45455"/>
                        <a14:foregroundMark x1="72232" y1="40000" x2="72232" y2="40000"/>
                        <a14:foregroundMark x1="71607" y1="32121" x2="71607" y2="29939"/>
                        <a14:foregroundMark x1="70982" y1="27758" x2="71161" y2="25333"/>
                        <a14:foregroundMark x1="71161" y1="20970" x2="71161" y2="20970"/>
                        <a14:foregroundMark x1="71161" y1="16606" x2="71161" y2="16606"/>
                        <a14:foregroundMark x1="70625" y1="14667" x2="70446" y2="12242"/>
                        <a14:foregroundMark x1="69821" y1="9212" x2="69821" y2="9212"/>
                        <a14:foregroundMark x1="69821" y1="9212" x2="69821" y2="9212"/>
                        <a14:foregroundMark x1="69821" y1="8727" x2="69821" y2="8727"/>
                        <a14:foregroundMark x1="68214" y1="15758" x2="68214" y2="18788"/>
                        <a14:foregroundMark x1="68036" y1="21455" x2="68036" y2="22303"/>
                        <a14:foregroundMark x1="70982" y1="7636" x2="70982" y2="7636"/>
                        <a14:foregroundMark x1="13482" y1="35394" x2="13482" y2="35394"/>
                        <a14:foregroundMark x1="6250" y1="32121" x2="6250" y2="32121"/>
                        <a14:foregroundMark x1="10089" y1="33697" x2="10089" y2="33697"/>
                        <a14:foregroundMark x1="8661" y1="31515" x2="8661" y2="31515"/>
                        <a14:foregroundMark x1="6250" y1="30182" x2="6250" y2="30182"/>
                        <a14:foregroundMark x1="4643" y1="29939" x2="4643" y2="29939"/>
                        <a14:foregroundMark x1="3839" y1="28848" x2="3839" y2="28848"/>
                        <a14:foregroundMark x1="2679" y1="28000" x2="2679" y2="28000"/>
                        <a14:foregroundMark x1="59821" y1="62303" x2="59821" y2="62303"/>
                        <a14:foregroundMark x1="66161" y1="63636" x2="66161" y2="63636"/>
                        <a14:foregroundMark x1="37321" y1="59273" x2="37321" y2="59273"/>
                        <a14:foregroundMark x1="33750" y1="58182" x2="33750" y2="58182"/>
                        <a14:foregroundMark x1="32500" y1="57939" x2="32500" y2="57939"/>
                        <a14:foregroundMark x1="31339" y1="56848" x2="31339" y2="56848"/>
                        <a14:foregroundMark x1="30089" y1="56606" x2="30089" y2="56606"/>
                        <a14:foregroundMark x1="27679" y1="56606" x2="27679" y2="56606"/>
                        <a14:foregroundMark x1="27500" y1="56606" x2="27500" y2="56606"/>
                        <a14:foregroundMark x1="14643" y1="54667" x2="14643" y2="54667"/>
                        <a14:foregroundMark x1="12857" y1="54667" x2="11696" y2="54667"/>
                        <a14:foregroundMark x1="4018" y1="54667" x2="4018" y2="54667"/>
                        <a14:foregroundMark x1="45179" y1="59636" x2="45179" y2="59636"/>
                        <a14:foregroundMark x1="47589" y1="60121" x2="47589" y2="60121"/>
                        <a14:foregroundMark x1="49554" y1="59273" x2="49554" y2="59273"/>
                        <a14:foregroundMark x1="51964" y1="60121" x2="51964" y2="60121"/>
                        <a14:foregroundMark x1="53393" y1="60121" x2="53393" y2="60121"/>
                        <a14:foregroundMark x1="71607" y1="72121" x2="71607" y2="72121"/>
                        <a14:foregroundMark x1="73214" y1="64000" x2="73214" y2="64000"/>
                        <a14:foregroundMark x1="71786" y1="64000" x2="63214" y2="69697"/>
                        <a14:foregroundMark x1="58214" y1="62909" x2="36339" y2="54182"/>
                        <a14:foregroundMark x1="28929" y1="57939" x2="20714" y2="57091"/>
                        <a14:foregroundMark x1="41518" y1="50667" x2="36339" y2="47879"/>
                        <a14:foregroundMark x1="1250" y1="66909" x2="804" y2="88848"/>
                        <a14:foregroundMark x1="804" y1="88848" x2="9196" y2="98182"/>
                        <a14:foregroundMark x1="9196" y1="98182" x2="55536" y2="88485"/>
                        <a14:foregroundMark x1="43048" y1="41147" x2="43174" y2="41298"/>
                        <a14:foregroundMark x1="61114" y1="33535" x2="62381" y2="31751"/>
                        <a14:foregroundMark x1="58112" y1="37765" x2="60843" y2="33917"/>
                        <a14:foregroundMark x1="64345" y1="26439" x2="64554" y2="25091"/>
                        <a14:foregroundMark x1="58571" y1="32606" x2="58571" y2="32606"/>
                        <a14:foregroundMark x1="54732" y1="32606" x2="54732" y2="32606"/>
                        <a14:foregroundMark x1="54732" y1="32606" x2="52946" y2="32364"/>
                        <a14:foregroundMark x1="50536" y1="31030" x2="50536" y2="31030"/>
                        <a14:foregroundMark x1="47768" y1="30182" x2="47768" y2="30182"/>
                        <a14:foregroundMark x1="37461" y1="31931" x2="37946" y2="31273"/>
                        <a14:backgroundMark x1="42143" y1="29091" x2="42143" y2="29091"/>
                        <a14:backgroundMark x1="68571" y1="88121" x2="34554" y2="99636"/>
                        <a14:backgroundMark x1="26071" y1="21455" x2="41607" y2="39394"/>
                        <a14:backgroundMark x1="41607" y1="39394" x2="59196" y2="39515"/>
                        <a14:backgroundMark x1="59196" y1="39515" x2="63750" y2="24727"/>
                        <a14:backgroundMark x1="63750" y1="24727" x2="63571" y2="23394"/>
                        <a14:backgroundMark x1="64196" y1="26424" x2="63304" y2="42667"/>
                        <a14:backgroundMark x1="63304" y1="42667" x2="44107" y2="4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815"/>
            <a:ext cx="4655127" cy="3695440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61CFE46D-CF77-7F99-4BF1-2DF7AFDB3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8043" y="171018"/>
            <a:ext cx="6413239" cy="1462217"/>
          </a:xfrm>
        </p:spPr>
        <p:txBody>
          <a:bodyPr/>
          <a:lstStyle/>
          <a:p>
            <a:r>
              <a:rPr lang="en-US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peTIK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II </a:t>
            </a:r>
            <a:r>
              <a:rPr lang="en-US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jombang</a:t>
            </a:r>
            <a:endParaRPr lang="en-ID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3346E82B-1733-04CE-A1F4-46AEDC495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8043" y="1558173"/>
            <a:ext cx="6413240" cy="1709478"/>
          </a:xfrm>
        </p:spPr>
        <p:txBody>
          <a:bodyPr>
            <a:normAutofit/>
          </a:bodyPr>
          <a:lstStyle/>
          <a:p>
            <a:r>
              <a:rPr lang="en-US" sz="40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Creaturs</a:t>
            </a:r>
            <a:r>
              <a:rPr 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future skilled </a:t>
            </a:r>
            <a:r>
              <a:rPr lang="en-US" sz="40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profesionals</a:t>
            </a:r>
            <a:endParaRPr lang="en-ID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728AE3-4DF7-35D7-C820-96A38FEC25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26" y="3464746"/>
            <a:ext cx="6030167" cy="138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7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BF9826-B161-799F-22E5-3D915F54C72C}"/>
              </a:ext>
            </a:extLst>
          </p:cNvPr>
          <p:cNvSpPr/>
          <p:nvPr/>
        </p:nvSpPr>
        <p:spPr>
          <a:xfrm>
            <a:off x="0" y="211667"/>
            <a:ext cx="12192000" cy="1134534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1000">
                <a:schemeClr val="accent1"/>
              </a:gs>
              <a:gs pos="66000">
                <a:schemeClr val="accent1">
                  <a:lumMod val="45000"/>
                  <a:lumOff val="55000"/>
                </a:schemeClr>
              </a:gs>
              <a:gs pos="94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C381AA-C554-8888-2892-CF4032C991D5}"/>
              </a:ext>
            </a:extLst>
          </p:cNvPr>
          <p:cNvSpPr/>
          <p:nvPr/>
        </p:nvSpPr>
        <p:spPr>
          <a:xfrm>
            <a:off x="114300" y="25400"/>
            <a:ext cx="1557867" cy="15578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50B0C-C966-59AE-798B-A3AB01EDA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9" y="140702"/>
            <a:ext cx="1142888" cy="1276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43457B-A4D8-E734-621C-FD5B0CDFE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384" y="6209814"/>
            <a:ext cx="1263132" cy="5462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6C0796-4C8A-CC0C-291E-92E29B460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9814"/>
            <a:ext cx="1755206" cy="5614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55682C-2C9F-8DFC-BF1E-C1AC02C294CA}"/>
              </a:ext>
            </a:extLst>
          </p:cNvPr>
          <p:cNvSpPr txBox="1"/>
          <p:nvPr/>
        </p:nvSpPr>
        <p:spPr>
          <a:xfrm>
            <a:off x="877603" y="2925642"/>
            <a:ext cx="61044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Ketiklah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shell </a:t>
            </a:r>
            <a:r>
              <a:rPr lang="en-ID" dirty="0" err="1"/>
              <a:t>linux</a:t>
            </a:r>
            <a:r>
              <a:rPr lang="en-ID" dirty="0"/>
              <a:t> </a:t>
            </a:r>
            <a:r>
              <a:rPr lang="en-ID" dirty="0" err="1"/>
              <a:t>untuk</a:t>
            </a:r>
            <a:endParaRPr lang="en-ID" dirty="0"/>
          </a:p>
          <a:p>
            <a:r>
              <a:rPr lang="en-ID" dirty="0" err="1">
                <a:solidFill>
                  <a:schemeClr val="accent6"/>
                </a:solidFill>
              </a:rPr>
              <a:t>menampilkan</a:t>
            </a:r>
            <a:r>
              <a:rPr lang="en-ID" dirty="0">
                <a:solidFill>
                  <a:schemeClr val="accent6"/>
                </a:solidFill>
              </a:rPr>
              <a:t> data </a:t>
            </a:r>
            <a:r>
              <a:rPr lang="en-ID" dirty="0" err="1">
                <a:solidFill>
                  <a:schemeClr val="accent6"/>
                </a:solidFill>
              </a:rPr>
              <a:t>seperti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gambar</a:t>
            </a:r>
            <a:endParaRPr lang="en-ID" dirty="0">
              <a:solidFill>
                <a:schemeClr val="accent6"/>
              </a:solidFill>
            </a:endParaRPr>
          </a:p>
          <a:p>
            <a:r>
              <a:rPr lang="en-ID" dirty="0" err="1">
                <a:solidFill>
                  <a:schemeClr val="accent6"/>
                </a:solidFill>
              </a:rPr>
              <a:t>disamping</a:t>
            </a:r>
            <a:r>
              <a:rPr lang="en-ID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BD5C1D-FB19-E71C-CABA-9714DACB1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983" y="1633682"/>
            <a:ext cx="5686901" cy="443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4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BF9826-B161-799F-22E5-3D915F54C72C}"/>
              </a:ext>
            </a:extLst>
          </p:cNvPr>
          <p:cNvSpPr/>
          <p:nvPr/>
        </p:nvSpPr>
        <p:spPr>
          <a:xfrm>
            <a:off x="0" y="211667"/>
            <a:ext cx="12192000" cy="1134534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1000">
                <a:schemeClr val="accent1"/>
              </a:gs>
              <a:gs pos="66000">
                <a:schemeClr val="accent1">
                  <a:lumMod val="45000"/>
                  <a:lumOff val="55000"/>
                </a:schemeClr>
              </a:gs>
              <a:gs pos="94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C381AA-C554-8888-2892-CF4032C991D5}"/>
              </a:ext>
            </a:extLst>
          </p:cNvPr>
          <p:cNvSpPr/>
          <p:nvPr/>
        </p:nvSpPr>
        <p:spPr>
          <a:xfrm>
            <a:off x="114300" y="25400"/>
            <a:ext cx="1557867" cy="15578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50B0C-C966-59AE-798B-A3AB01EDA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9" y="140702"/>
            <a:ext cx="1142888" cy="1276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43457B-A4D8-E734-621C-FD5B0CDFE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384" y="6209814"/>
            <a:ext cx="1263132" cy="5462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6C0796-4C8A-CC0C-291E-92E29B460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9814"/>
            <a:ext cx="1755206" cy="5614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B1A653-B189-D4F2-DDB1-D512AE242107}"/>
              </a:ext>
            </a:extLst>
          </p:cNvPr>
          <p:cNvSpPr txBox="1"/>
          <p:nvPr/>
        </p:nvSpPr>
        <p:spPr>
          <a:xfrm>
            <a:off x="893233" y="2413337"/>
            <a:ext cx="61044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Ketiklah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shell </a:t>
            </a:r>
            <a:r>
              <a:rPr lang="en-ID" dirty="0" err="1"/>
              <a:t>linux</a:t>
            </a:r>
            <a:r>
              <a:rPr lang="en-ID" dirty="0"/>
              <a:t> </a:t>
            </a:r>
            <a:r>
              <a:rPr lang="en-ID" dirty="0" err="1"/>
              <a:t>untuk</a:t>
            </a:r>
            <a:endParaRPr lang="en-ID" dirty="0"/>
          </a:p>
          <a:p>
            <a:r>
              <a:rPr lang="en-ID" dirty="0" err="1"/>
              <a:t>memindahkan</a:t>
            </a:r>
            <a:r>
              <a:rPr lang="en-ID" dirty="0"/>
              <a:t> data provinsi.txt </a:t>
            </a:r>
            <a:r>
              <a:rPr lang="en-ID" dirty="0" err="1"/>
              <a:t>ke</a:t>
            </a:r>
            <a:endParaRPr lang="en-ID" dirty="0"/>
          </a:p>
          <a:p>
            <a:r>
              <a:rPr lang="en-ID" dirty="0" err="1"/>
              <a:t>dalam</a:t>
            </a:r>
            <a:r>
              <a:rPr lang="en-ID" dirty="0"/>
              <a:t> folder </a:t>
            </a:r>
            <a:r>
              <a:rPr lang="en-ID" dirty="0" err="1"/>
              <a:t>direktori</a:t>
            </a:r>
            <a:r>
              <a:rPr lang="en-ID" dirty="0"/>
              <a:t>/. </a:t>
            </a:r>
            <a:r>
              <a:rPr lang="en-ID" dirty="0" err="1"/>
              <a:t>Kemudian</a:t>
            </a:r>
            <a:endParaRPr lang="en-ID" dirty="0"/>
          </a:p>
          <a:p>
            <a:r>
              <a:rPr lang="en-ID" dirty="0" err="1">
                <a:solidFill>
                  <a:schemeClr val="accent6"/>
                </a:solidFill>
              </a:rPr>
              <a:t>ketiklah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perintah</a:t>
            </a:r>
            <a:r>
              <a:rPr lang="en-ID" dirty="0">
                <a:solidFill>
                  <a:schemeClr val="accent6"/>
                </a:solidFill>
              </a:rPr>
              <a:t> shell </a:t>
            </a:r>
            <a:r>
              <a:rPr lang="en-ID" dirty="0" err="1">
                <a:solidFill>
                  <a:schemeClr val="accent6"/>
                </a:solidFill>
              </a:rPr>
              <a:t>untuk</a:t>
            </a:r>
            <a:endParaRPr lang="en-ID" dirty="0">
              <a:solidFill>
                <a:schemeClr val="accent6"/>
              </a:solidFill>
            </a:endParaRPr>
          </a:p>
          <a:p>
            <a:r>
              <a:rPr lang="en-ID" dirty="0" err="1">
                <a:solidFill>
                  <a:schemeClr val="accent6"/>
                </a:solidFill>
              </a:rPr>
              <a:t>menampilkan</a:t>
            </a:r>
            <a:r>
              <a:rPr lang="en-ID" dirty="0">
                <a:solidFill>
                  <a:schemeClr val="accent6"/>
                </a:solidFill>
              </a:rPr>
              <a:t> file provinsi.txt </a:t>
            </a:r>
          </a:p>
          <a:p>
            <a:r>
              <a:rPr lang="en-ID" dirty="0" err="1">
                <a:solidFill>
                  <a:schemeClr val="accent6"/>
                </a:solidFill>
              </a:rPr>
              <a:t>apakah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sudah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ada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atau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belum</a:t>
            </a:r>
            <a:r>
              <a:rPr lang="en-ID" dirty="0">
                <a:solidFill>
                  <a:schemeClr val="accent6"/>
                </a:solidFill>
              </a:rPr>
              <a:t> di </a:t>
            </a:r>
          </a:p>
          <a:p>
            <a:r>
              <a:rPr lang="en-ID" dirty="0">
                <a:solidFill>
                  <a:schemeClr val="accent6"/>
                </a:solidFill>
              </a:rPr>
              <a:t>folder directory.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FC7C16-6EF2-9697-F9F9-504B77571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9016" y="1634559"/>
            <a:ext cx="5853410" cy="428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5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BF9826-B161-799F-22E5-3D915F54C72C}"/>
              </a:ext>
            </a:extLst>
          </p:cNvPr>
          <p:cNvSpPr/>
          <p:nvPr/>
        </p:nvSpPr>
        <p:spPr>
          <a:xfrm>
            <a:off x="0" y="211667"/>
            <a:ext cx="12192000" cy="1134534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1000">
                <a:schemeClr val="accent1"/>
              </a:gs>
              <a:gs pos="66000">
                <a:schemeClr val="accent1">
                  <a:lumMod val="45000"/>
                  <a:lumOff val="55000"/>
                </a:schemeClr>
              </a:gs>
              <a:gs pos="94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C381AA-C554-8888-2892-CF4032C991D5}"/>
              </a:ext>
            </a:extLst>
          </p:cNvPr>
          <p:cNvSpPr/>
          <p:nvPr/>
        </p:nvSpPr>
        <p:spPr>
          <a:xfrm>
            <a:off x="114300" y="25400"/>
            <a:ext cx="1557867" cy="15578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50B0C-C966-59AE-798B-A3AB01EDA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9" y="140702"/>
            <a:ext cx="1142888" cy="1276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43457B-A4D8-E734-621C-FD5B0CDFE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384" y="6209814"/>
            <a:ext cx="1263132" cy="5462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6C0796-4C8A-CC0C-291E-92E29B460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9814"/>
            <a:ext cx="1755206" cy="5614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EC29A9-DFD3-DFFD-1259-469705A5A68E}"/>
              </a:ext>
            </a:extLst>
          </p:cNvPr>
          <p:cNvSpPr txBox="1"/>
          <p:nvPr/>
        </p:nvSpPr>
        <p:spPr>
          <a:xfrm>
            <a:off x="877603" y="2925642"/>
            <a:ext cx="61044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Ketiklah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shell </a:t>
            </a:r>
            <a:r>
              <a:rPr lang="en-ID" dirty="0" err="1"/>
              <a:t>linux</a:t>
            </a:r>
            <a:r>
              <a:rPr lang="en-ID" dirty="0"/>
              <a:t> </a:t>
            </a:r>
            <a:r>
              <a:rPr lang="en-ID" dirty="0" err="1"/>
              <a:t>untuk</a:t>
            </a:r>
            <a:endParaRPr lang="en-ID" dirty="0"/>
          </a:p>
          <a:p>
            <a:r>
              <a:rPr lang="en-ID" dirty="0" err="1">
                <a:solidFill>
                  <a:schemeClr val="accent6"/>
                </a:solidFill>
              </a:rPr>
              <a:t>membuat</a:t>
            </a:r>
            <a:r>
              <a:rPr lang="en-ID" dirty="0">
                <a:solidFill>
                  <a:schemeClr val="accent6"/>
                </a:solidFill>
              </a:rPr>
              <a:t> directory </a:t>
            </a:r>
            <a:r>
              <a:rPr lang="en-ID" dirty="0" err="1">
                <a:solidFill>
                  <a:schemeClr val="accent6"/>
                </a:solidFill>
              </a:rPr>
              <a:t>seperti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gambar</a:t>
            </a:r>
            <a:endParaRPr lang="en-ID" dirty="0">
              <a:solidFill>
                <a:schemeClr val="accent6"/>
              </a:solidFill>
            </a:endParaRPr>
          </a:p>
          <a:p>
            <a:r>
              <a:rPr lang="en-ID" dirty="0" err="1">
                <a:solidFill>
                  <a:schemeClr val="accent6"/>
                </a:solidFill>
              </a:rPr>
              <a:t>disamping</a:t>
            </a:r>
            <a:endParaRPr lang="en-ID" dirty="0">
              <a:solidFill>
                <a:schemeClr val="accent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F86BA2-EE1B-D4F4-531E-FB8DB5984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871" y="1532468"/>
            <a:ext cx="6193529" cy="460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0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BF9826-B161-799F-22E5-3D915F54C72C}"/>
              </a:ext>
            </a:extLst>
          </p:cNvPr>
          <p:cNvSpPr/>
          <p:nvPr/>
        </p:nvSpPr>
        <p:spPr>
          <a:xfrm>
            <a:off x="0" y="211667"/>
            <a:ext cx="12192000" cy="1134534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1000">
                <a:schemeClr val="accent1"/>
              </a:gs>
              <a:gs pos="66000">
                <a:schemeClr val="accent1">
                  <a:lumMod val="45000"/>
                  <a:lumOff val="55000"/>
                </a:schemeClr>
              </a:gs>
              <a:gs pos="94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C381AA-C554-8888-2892-CF4032C991D5}"/>
              </a:ext>
            </a:extLst>
          </p:cNvPr>
          <p:cNvSpPr/>
          <p:nvPr/>
        </p:nvSpPr>
        <p:spPr>
          <a:xfrm>
            <a:off x="114300" y="25400"/>
            <a:ext cx="1557867" cy="15578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50B0C-C966-59AE-798B-A3AB01EDA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9" y="140702"/>
            <a:ext cx="1142888" cy="1276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43457B-A4D8-E734-621C-FD5B0CDFE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384" y="6209814"/>
            <a:ext cx="1263132" cy="5462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6C0796-4C8A-CC0C-291E-92E29B460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9814"/>
            <a:ext cx="1755206" cy="5614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732F1D-B15D-FCB9-1803-1986CCCE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233" y="3103528"/>
            <a:ext cx="10515600" cy="1325563"/>
          </a:xfrm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3045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BF9826-B161-799F-22E5-3D915F54C72C}"/>
              </a:ext>
            </a:extLst>
          </p:cNvPr>
          <p:cNvSpPr/>
          <p:nvPr/>
        </p:nvSpPr>
        <p:spPr>
          <a:xfrm>
            <a:off x="0" y="211667"/>
            <a:ext cx="12192000" cy="1134534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1000">
                <a:schemeClr val="accent1"/>
              </a:gs>
              <a:gs pos="66000">
                <a:schemeClr val="accent1">
                  <a:lumMod val="45000"/>
                  <a:lumOff val="55000"/>
                </a:schemeClr>
              </a:gs>
              <a:gs pos="94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C381AA-C554-8888-2892-CF4032C991D5}"/>
              </a:ext>
            </a:extLst>
          </p:cNvPr>
          <p:cNvSpPr/>
          <p:nvPr/>
        </p:nvSpPr>
        <p:spPr>
          <a:xfrm>
            <a:off x="114300" y="25400"/>
            <a:ext cx="1557867" cy="15578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50B0C-C966-59AE-798B-A3AB01EDA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9" y="140702"/>
            <a:ext cx="1142888" cy="1276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43457B-A4D8-E734-621C-FD5B0CDFE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384" y="6209814"/>
            <a:ext cx="1263132" cy="5462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6C0796-4C8A-CC0C-291E-92E29B460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9814"/>
            <a:ext cx="1755206" cy="56148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D5A6726-74AA-976F-C184-D1715A07C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54" y="969434"/>
            <a:ext cx="3932237" cy="1600200"/>
          </a:xfrm>
        </p:spPr>
        <p:txBody>
          <a:bodyPr/>
          <a:lstStyle/>
          <a:p>
            <a:r>
              <a:rPr lang="en-ID" dirty="0" err="1">
                <a:latin typeface="Bernard MT Condensed" panose="02050806060905020404" pitchFamily="18" charset="0"/>
              </a:rPr>
              <a:t>Contoh</a:t>
            </a:r>
            <a:r>
              <a:rPr lang="en-ID" dirty="0">
                <a:latin typeface="Bernard MT Condensed" panose="02050806060905020404" pitchFamily="18" charset="0"/>
              </a:rPr>
              <a:t> </a:t>
            </a:r>
            <a:r>
              <a:rPr lang="en-ID" dirty="0" err="1">
                <a:latin typeface="Bernard MT Condensed" panose="02050806060905020404" pitchFamily="18" charset="0"/>
              </a:rPr>
              <a:t>dalam</a:t>
            </a:r>
            <a:r>
              <a:rPr lang="en-ID" dirty="0">
                <a:latin typeface="Bernard MT Condensed" panose="02050806060905020404" pitchFamily="18" charset="0"/>
              </a:rPr>
              <a:t> </a:t>
            </a:r>
            <a:r>
              <a:rPr lang="en-ID" dirty="0" err="1">
                <a:latin typeface="Bernard MT Condensed" panose="02050806060905020404" pitchFamily="18" charset="0"/>
              </a:rPr>
              <a:t>menjawab</a:t>
            </a:r>
            <a:r>
              <a:rPr lang="en-ID" dirty="0">
                <a:latin typeface="Bernard MT Condensed" panose="02050806060905020404" pitchFamily="18" charset="0"/>
              </a:rPr>
              <a:t> </a:t>
            </a:r>
            <a:r>
              <a:rPr lang="en-ID" dirty="0" err="1">
                <a:latin typeface="Bernard MT Condensed" panose="02050806060905020404" pitchFamily="18" charset="0"/>
              </a:rPr>
              <a:t>Soal</a:t>
            </a:r>
            <a:r>
              <a:rPr lang="en-ID" dirty="0">
                <a:latin typeface="Bernard MT Condensed" panose="02050806060905020404" pitchFamily="18" charset="0"/>
              </a:rPr>
              <a:t>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0F0ED9C-6586-2B19-4136-E117440EB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1507068"/>
            <a:ext cx="6172200" cy="4336462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1B92F0-B14A-7BBB-8ECD-91ACA9B4F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9512" y="2635292"/>
            <a:ext cx="3932237" cy="3811588"/>
          </a:xfrm>
        </p:spPr>
        <p:txBody>
          <a:bodyPr/>
          <a:lstStyle/>
          <a:p>
            <a:r>
              <a:rPr lang="en-ID" dirty="0" err="1">
                <a:solidFill>
                  <a:schemeClr val="accent6"/>
                </a:solidFill>
                <a:latin typeface="Bernard MT Condensed" panose="02050806060905020404" pitchFamily="18" charset="0"/>
              </a:rPr>
              <a:t>Perintah</a:t>
            </a:r>
            <a:r>
              <a:rPr lang="en-ID" dirty="0">
                <a:solidFill>
                  <a:schemeClr val="accent6"/>
                </a:solidFill>
                <a:latin typeface="Bernard MT Condensed" panose="02050806060905020404" pitchFamily="18" charset="0"/>
              </a:rPr>
              <a:t> shell </a:t>
            </a:r>
            <a:r>
              <a:rPr lang="en-ID" dirty="0" err="1">
                <a:solidFill>
                  <a:schemeClr val="accent6"/>
                </a:solidFill>
                <a:latin typeface="Bernard MT Condensed" panose="02050806060905020404" pitchFamily="18" charset="0"/>
              </a:rPr>
              <a:t>linux</a:t>
            </a:r>
            <a:r>
              <a:rPr lang="en-ID" dirty="0">
                <a:solidFill>
                  <a:schemeClr val="accent6"/>
                </a:solidFill>
                <a:latin typeface="Bernard MT Condensed" panose="02050806060905020404" pitchFamily="18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Bernard MT Condensed" panose="02050806060905020404" pitchFamily="18" charset="0"/>
              </a:rPr>
              <a:t>untuk</a:t>
            </a:r>
            <a:endParaRPr lang="en-ID" dirty="0">
              <a:solidFill>
                <a:schemeClr val="accent6"/>
              </a:solidFill>
              <a:latin typeface="Bernard MT Condensed" panose="02050806060905020404" pitchFamily="18" charset="0"/>
            </a:endParaRPr>
          </a:p>
          <a:p>
            <a:r>
              <a:rPr lang="en-ID" dirty="0" err="1">
                <a:solidFill>
                  <a:schemeClr val="accent6"/>
                </a:solidFill>
                <a:latin typeface="Bernard MT Condensed" panose="02050806060905020404" pitchFamily="18" charset="0"/>
              </a:rPr>
              <a:t>menampilkan</a:t>
            </a:r>
            <a:r>
              <a:rPr lang="en-ID" dirty="0">
                <a:solidFill>
                  <a:schemeClr val="accent6"/>
                </a:solidFill>
                <a:latin typeface="Bernard MT Condensed" panose="02050806060905020404" pitchFamily="18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Bernard MT Condensed" panose="02050806060905020404" pitchFamily="18" charset="0"/>
              </a:rPr>
              <a:t>hari</a:t>
            </a:r>
            <a:r>
              <a:rPr lang="en-ID" dirty="0">
                <a:solidFill>
                  <a:schemeClr val="accent6"/>
                </a:solidFill>
                <a:latin typeface="Bernard MT Condensed" panose="02050806060905020404" pitchFamily="18" charset="0"/>
              </a:rPr>
              <a:t>, </a:t>
            </a:r>
            <a:r>
              <a:rPr lang="en-ID" dirty="0" err="1">
                <a:solidFill>
                  <a:schemeClr val="accent6"/>
                </a:solidFill>
                <a:latin typeface="Bernard MT Condensed" panose="02050806060905020404" pitchFamily="18" charset="0"/>
              </a:rPr>
              <a:t>bulan</a:t>
            </a:r>
            <a:r>
              <a:rPr lang="en-ID" dirty="0">
                <a:solidFill>
                  <a:schemeClr val="accent6"/>
                </a:solidFill>
                <a:latin typeface="Bernard MT Condensed" panose="02050806060905020404" pitchFamily="18" charset="0"/>
              </a:rPr>
              <a:t>, </a:t>
            </a:r>
            <a:r>
              <a:rPr lang="en-ID" dirty="0" err="1">
                <a:solidFill>
                  <a:schemeClr val="accent6"/>
                </a:solidFill>
                <a:latin typeface="Bernard MT Condensed" panose="02050806060905020404" pitchFamily="18" charset="0"/>
              </a:rPr>
              <a:t>tanggal</a:t>
            </a:r>
            <a:r>
              <a:rPr lang="en-ID" dirty="0">
                <a:solidFill>
                  <a:schemeClr val="accent6"/>
                </a:solidFill>
                <a:latin typeface="Bernard MT Condensed" panose="02050806060905020404" pitchFamily="18" charset="0"/>
              </a:rPr>
              <a:t>, </a:t>
            </a:r>
          </a:p>
          <a:p>
            <a:r>
              <a:rPr lang="en-ID" dirty="0">
                <a:solidFill>
                  <a:schemeClr val="accent6"/>
                </a:solidFill>
                <a:latin typeface="Bernard MT Condensed" panose="02050806060905020404" pitchFamily="18" charset="0"/>
              </a:rPr>
              <a:t>jam, dan </a:t>
            </a:r>
            <a:r>
              <a:rPr lang="en-ID" dirty="0" err="1">
                <a:solidFill>
                  <a:schemeClr val="accent6"/>
                </a:solidFill>
                <a:latin typeface="Bernard MT Condensed" panose="02050806060905020404" pitchFamily="18" charset="0"/>
              </a:rPr>
              <a:t>tahun</a:t>
            </a:r>
            <a:r>
              <a:rPr lang="en-ID" dirty="0">
                <a:solidFill>
                  <a:schemeClr val="accent6"/>
                </a:solidFill>
                <a:latin typeface="Bernard MT Condensed" panose="02050806060905020404" pitchFamily="18" charset="0"/>
              </a:rPr>
              <a:t> pada </a:t>
            </a:r>
            <a:r>
              <a:rPr lang="en-ID" dirty="0" err="1">
                <a:solidFill>
                  <a:schemeClr val="accent6"/>
                </a:solidFill>
                <a:latin typeface="Bernard MT Condensed" panose="02050806060905020404" pitchFamily="18" charset="0"/>
              </a:rPr>
              <a:t>saat</a:t>
            </a:r>
            <a:r>
              <a:rPr lang="en-ID" dirty="0">
                <a:solidFill>
                  <a:schemeClr val="accent6"/>
                </a:solidFill>
                <a:latin typeface="Bernard MT Condensed" panose="02050806060905020404" pitchFamily="18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Bernard MT Condensed" panose="02050806060905020404" pitchFamily="18" charset="0"/>
              </a:rPr>
              <a:t>ini</a:t>
            </a:r>
            <a:r>
              <a:rPr lang="en-ID" dirty="0">
                <a:solidFill>
                  <a:schemeClr val="accent6"/>
                </a:solidFill>
                <a:latin typeface="Bernard MT Condensed" panose="020508060609050204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713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BF9826-B161-799F-22E5-3D915F54C72C}"/>
              </a:ext>
            </a:extLst>
          </p:cNvPr>
          <p:cNvSpPr/>
          <p:nvPr/>
        </p:nvSpPr>
        <p:spPr>
          <a:xfrm>
            <a:off x="0" y="211667"/>
            <a:ext cx="12192000" cy="1134534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1000">
                <a:schemeClr val="accent1"/>
              </a:gs>
              <a:gs pos="66000">
                <a:schemeClr val="accent1">
                  <a:lumMod val="45000"/>
                  <a:lumOff val="55000"/>
                </a:schemeClr>
              </a:gs>
              <a:gs pos="94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C381AA-C554-8888-2892-CF4032C991D5}"/>
              </a:ext>
            </a:extLst>
          </p:cNvPr>
          <p:cNvSpPr/>
          <p:nvPr/>
        </p:nvSpPr>
        <p:spPr>
          <a:xfrm>
            <a:off x="114300" y="25400"/>
            <a:ext cx="1557867" cy="15578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50B0C-C966-59AE-798B-A3AB01EDA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9" y="140702"/>
            <a:ext cx="1142888" cy="1276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43457B-A4D8-E734-621C-FD5B0CDFE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384" y="6209814"/>
            <a:ext cx="1263132" cy="5462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6C0796-4C8A-CC0C-291E-92E29B460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9814"/>
            <a:ext cx="1755206" cy="5614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E5C7EB-150A-4DF8-DBE9-384013881BE3}"/>
              </a:ext>
            </a:extLst>
          </p:cNvPr>
          <p:cNvSpPr txBox="1"/>
          <p:nvPr/>
        </p:nvSpPr>
        <p:spPr>
          <a:xfrm>
            <a:off x="877603" y="1488131"/>
            <a:ext cx="6103256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200" dirty="0"/>
              <a:t>                                  jawaban</a:t>
            </a:r>
          </a:p>
          <a:p>
            <a:endParaRPr lang="sv-SE" sz="3200" dirty="0"/>
          </a:p>
          <a:p>
            <a:r>
              <a:rPr lang="sv-SE" sz="3200" dirty="0"/>
              <a:t>Soal                             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Ketiklah perintah shell linux untuk</a:t>
            </a:r>
          </a:p>
          <a:p>
            <a:r>
              <a:rPr lang="sv-SE" dirty="0">
                <a:solidFill>
                  <a:schemeClr val="accent6"/>
                </a:solidFill>
              </a:rPr>
              <a:t>menampilkan kalender bulan</a:t>
            </a:r>
          </a:p>
          <a:p>
            <a:r>
              <a:rPr lang="sv-SE" dirty="0">
                <a:solidFill>
                  <a:schemeClr val="accent6"/>
                </a:solidFill>
              </a:rPr>
              <a:t>Agustus tahun 2022.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B3FF8-4322-8EFD-2C9E-06F2A8E47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537" y="2286746"/>
            <a:ext cx="4471250" cy="345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0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BF9826-B161-799F-22E5-3D915F54C72C}"/>
              </a:ext>
            </a:extLst>
          </p:cNvPr>
          <p:cNvSpPr/>
          <p:nvPr/>
        </p:nvSpPr>
        <p:spPr>
          <a:xfrm>
            <a:off x="0" y="211667"/>
            <a:ext cx="12192000" cy="1134534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1000">
                <a:schemeClr val="accent1"/>
              </a:gs>
              <a:gs pos="66000">
                <a:schemeClr val="accent1">
                  <a:lumMod val="45000"/>
                  <a:lumOff val="55000"/>
                </a:schemeClr>
              </a:gs>
              <a:gs pos="94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C381AA-C554-8888-2892-CF4032C991D5}"/>
              </a:ext>
            </a:extLst>
          </p:cNvPr>
          <p:cNvSpPr/>
          <p:nvPr/>
        </p:nvSpPr>
        <p:spPr>
          <a:xfrm>
            <a:off x="114300" y="25400"/>
            <a:ext cx="1557867" cy="15578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50B0C-C966-59AE-798B-A3AB01EDA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9" y="140702"/>
            <a:ext cx="1142888" cy="1276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43457B-A4D8-E734-621C-FD5B0CDFE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384" y="6209814"/>
            <a:ext cx="1263132" cy="5462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6C0796-4C8A-CC0C-291E-92E29B460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9814"/>
            <a:ext cx="1755206" cy="5614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61366F-85B8-AB95-A76D-63A74F1C4771}"/>
              </a:ext>
            </a:extLst>
          </p:cNvPr>
          <p:cNvSpPr txBox="1"/>
          <p:nvPr/>
        </p:nvSpPr>
        <p:spPr>
          <a:xfrm>
            <a:off x="567322" y="2551837"/>
            <a:ext cx="61044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Ketiklah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shell </a:t>
            </a:r>
            <a:r>
              <a:rPr lang="en-ID" dirty="0" err="1"/>
              <a:t>linux</a:t>
            </a:r>
            <a:r>
              <a:rPr lang="en-ID" dirty="0"/>
              <a:t> </a:t>
            </a:r>
            <a:r>
              <a:rPr lang="en-ID" dirty="0" err="1"/>
              <a:t>untuk</a:t>
            </a:r>
            <a:endParaRPr lang="en-ID" dirty="0"/>
          </a:p>
          <a:p>
            <a:r>
              <a:rPr lang="en-ID" dirty="0" err="1"/>
              <a:t>membuat</a:t>
            </a:r>
            <a:r>
              <a:rPr lang="en-ID" dirty="0"/>
              <a:t> directory yang Bernama </a:t>
            </a:r>
          </a:p>
          <a:p>
            <a:r>
              <a:rPr lang="en-ID" dirty="0" err="1"/>
              <a:t>kelas_ppl</a:t>
            </a:r>
            <a:r>
              <a:rPr lang="en-ID" dirty="0"/>
              <a:t>.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ketiklah</a:t>
            </a:r>
            <a:endParaRPr lang="en-ID" dirty="0"/>
          </a:p>
          <a:p>
            <a:r>
              <a:rPr lang="en-ID" dirty="0" err="1">
                <a:solidFill>
                  <a:schemeClr val="accent6"/>
                </a:solidFill>
              </a:rPr>
              <a:t>perintah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untuk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mengecek</a:t>
            </a:r>
            <a:r>
              <a:rPr lang="en-ID" dirty="0">
                <a:solidFill>
                  <a:schemeClr val="accent6"/>
                </a:solidFill>
              </a:rPr>
              <a:t> directory </a:t>
            </a:r>
          </a:p>
          <a:p>
            <a:r>
              <a:rPr lang="en-ID" dirty="0" err="1">
                <a:solidFill>
                  <a:schemeClr val="accent6"/>
                </a:solidFill>
              </a:rPr>
              <a:t>tersebut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apakah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sudah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ada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atau</a:t>
            </a:r>
            <a:endParaRPr lang="en-ID" dirty="0">
              <a:solidFill>
                <a:schemeClr val="accent6"/>
              </a:solidFill>
            </a:endParaRPr>
          </a:p>
          <a:p>
            <a:r>
              <a:rPr lang="en-ID" dirty="0" err="1">
                <a:solidFill>
                  <a:schemeClr val="accent6"/>
                </a:solidFill>
              </a:rPr>
              <a:t>belum</a:t>
            </a:r>
            <a:endParaRPr lang="en-ID" dirty="0">
              <a:solidFill>
                <a:schemeClr val="accent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A47DA-C226-A303-1F61-0CC90D3FA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2986" y="1600063"/>
            <a:ext cx="5723066" cy="448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0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BF9826-B161-799F-22E5-3D915F54C72C}"/>
              </a:ext>
            </a:extLst>
          </p:cNvPr>
          <p:cNvSpPr/>
          <p:nvPr/>
        </p:nvSpPr>
        <p:spPr>
          <a:xfrm>
            <a:off x="0" y="211667"/>
            <a:ext cx="12192000" cy="1134534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1000">
                <a:schemeClr val="accent1"/>
              </a:gs>
              <a:gs pos="66000">
                <a:schemeClr val="accent1">
                  <a:lumMod val="45000"/>
                  <a:lumOff val="55000"/>
                </a:schemeClr>
              </a:gs>
              <a:gs pos="94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C381AA-C554-8888-2892-CF4032C991D5}"/>
              </a:ext>
            </a:extLst>
          </p:cNvPr>
          <p:cNvSpPr/>
          <p:nvPr/>
        </p:nvSpPr>
        <p:spPr>
          <a:xfrm>
            <a:off x="114300" y="25400"/>
            <a:ext cx="1557867" cy="15578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50B0C-C966-59AE-798B-A3AB01EDA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9" y="140702"/>
            <a:ext cx="1142888" cy="1276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43457B-A4D8-E734-621C-FD5B0CDFE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384" y="6209814"/>
            <a:ext cx="1263132" cy="5462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6C0796-4C8A-CC0C-291E-92E29B460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9814"/>
            <a:ext cx="1755206" cy="5614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F76516-AF57-A18E-9748-4DF25742D17E}"/>
              </a:ext>
            </a:extLst>
          </p:cNvPr>
          <p:cNvSpPr txBox="1"/>
          <p:nvPr/>
        </p:nvSpPr>
        <p:spPr>
          <a:xfrm>
            <a:off x="1143000" y="2763503"/>
            <a:ext cx="61044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Ketiklah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shell </a:t>
            </a:r>
            <a:r>
              <a:rPr lang="en-ID" dirty="0" err="1"/>
              <a:t>linux</a:t>
            </a:r>
            <a:r>
              <a:rPr lang="en-ID" dirty="0"/>
              <a:t> </a:t>
            </a:r>
            <a:r>
              <a:rPr lang="en-ID" dirty="0" err="1"/>
              <a:t>untuk</a:t>
            </a:r>
            <a:endParaRPr lang="en-ID" dirty="0"/>
          </a:p>
          <a:p>
            <a:r>
              <a:rPr lang="en-ID" dirty="0" err="1"/>
              <a:t>membuat</a:t>
            </a:r>
            <a:r>
              <a:rPr lang="en-ID" dirty="0"/>
              <a:t> file yang </a:t>
            </a:r>
            <a:r>
              <a:rPr lang="en-ID" dirty="0" err="1"/>
              <a:t>bernama</a:t>
            </a:r>
            <a:endParaRPr lang="en-ID" dirty="0"/>
          </a:p>
          <a:p>
            <a:r>
              <a:rPr lang="en-ID" dirty="0" err="1"/>
              <a:t>web_design</a:t>
            </a:r>
            <a:r>
              <a:rPr lang="en-ID" dirty="0"/>
              <a:t>.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ketiklah</a:t>
            </a:r>
            <a:endParaRPr lang="en-ID" dirty="0"/>
          </a:p>
          <a:p>
            <a:r>
              <a:rPr lang="en-ID" dirty="0" err="1">
                <a:solidFill>
                  <a:schemeClr val="accent6"/>
                </a:solidFill>
              </a:rPr>
              <a:t>perintah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untuk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mengecek</a:t>
            </a:r>
            <a:r>
              <a:rPr lang="en-ID" dirty="0">
                <a:solidFill>
                  <a:schemeClr val="accent6"/>
                </a:solidFill>
              </a:rPr>
              <a:t> file</a:t>
            </a:r>
          </a:p>
          <a:p>
            <a:r>
              <a:rPr lang="en-ID" dirty="0" err="1">
                <a:solidFill>
                  <a:schemeClr val="accent6"/>
                </a:solidFill>
              </a:rPr>
              <a:t>tersebut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apakah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sudah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ada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atau</a:t>
            </a:r>
            <a:endParaRPr lang="en-ID" dirty="0">
              <a:solidFill>
                <a:schemeClr val="accent6"/>
              </a:solidFill>
            </a:endParaRPr>
          </a:p>
          <a:p>
            <a:r>
              <a:rPr lang="en-ID" dirty="0" err="1">
                <a:solidFill>
                  <a:schemeClr val="accent6"/>
                </a:solidFill>
              </a:rPr>
              <a:t>belum</a:t>
            </a:r>
            <a:endParaRPr lang="en-ID" dirty="0">
              <a:solidFill>
                <a:schemeClr val="accent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8AD298-BEE9-5BC2-3E74-ED323FF88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165" y="1596271"/>
            <a:ext cx="5987268" cy="436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7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BF9826-B161-799F-22E5-3D915F54C72C}"/>
              </a:ext>
            </a:extLst>
          </p:cNvPr>
          <p:cNvSpPr/>
          <p:nvPr/>
        </p:nvSpPr>
        <p:spPr>
          <a:xfrm>
            <a:off x="0" y="211667"/>
            <a:ext cx="12192000" cy="1134534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1000">
                <a:schemeClr val="accent1"/>
              </a:gs>
              <a:gs pos="66000">
                <a:schemeClr val="accent1">
                  <a:lumMod val="45000"/>
                  <a:lumOff val="55000"/>
                </a:schemeClr>
              </a:gs>
              <a:gs pos="94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C381AA-C554-8888-2892-CF4032C991D5}"/>
              </a:ext>
            </a:extLst>
          </p:cNvPr>
          <p:cNvSpPr/>
          <p:nvPr/>
        </p:nvSpPr>
        <p:spPr>
          <a:xfrm>
            <a:off x="114300" y="25400"/>
            <a:ext cx="1557867" cy="15578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50B0C-C966-59AE-798B-A3AB01EDA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9" y="140702"/>
            <a:ext cx="1142888" cy="1276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43457B-A4D8-E734-621C-FD5B0CDFE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384" y="6209814"/>
            <a:ext cx="1263132" cy="5462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6C0796-4C8A-CC0C-291E-92E29B460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9814"/>
            <a:ext cx="1755206" cy="5614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6DAC33-8B6D-A65B-11AE-8563444D444C}"/>
              </a:ext>
            </a:extLst>
          </p:cNvPr>
          <p:cNvSpPr txBox="1"/>
          <p:nvPr/>
        </p:nvSpPr>
        <p:spPr>
          <a:xfrm>
            <a:off x="613834" y="2410305"/>
            <a:ext cx="61044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Ketiklah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shell </a:t>
            </a:r>
            <a:r>
              <a:rPr lang="en-ID" dirty="0" err="1"/>
              <a:t>linux</a:t>
            </a:r>
            <a:r>
              <a:rPr lang="en-ID" dirty="0"/>
              <a:t> </a:t>
            </a:r>
            <a:r>
              <a:rPr lang="en-ID" dirty="0" err="1"/>
              <a:t>untuk</a:t>
            </a:r>
            <a:endParaRPr lang="en-ID" dirty="0"/>
          </a:p>
          <a:p>
            <a:r>
              <a:rPr lang="en-ID" dirty="0" err="1"/>
              <a:t>menginput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sebagai</a:t>
            </a:r>
            <a:endParaRPr lang="en-ID" dirty="0"/>
          </a:p>
          <a:p>
            <a:r>
              <a:rPr lang="en-ID" dirty="0" err="1"/>
              <a:t>berikut</a:t>
            </a:r>
            <a:r>
              <a:rPr lang="en-ID" dirty="0"/>
              <a:t>; “&lt;html&gt; Hello World, </a:t>
            </a:r>
          </a:p>
          <a:p>
            <a:r>
              <a:rPr lang="en-ID" dirty="0"/>
              <a:t>Welcome To My Website &lt;/html&gt;” </a:t>
            </a:r>
          </a:p>
          <a:p>
            <a:r>
              <a:rPr lang="en-ID" dirty="0" err="1">
                <a:solidFill>
                  <a:schemeClr val="accent6"/>
                </a:solidFill>
              </a:rPr>
              <a:t>ke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dalam</a:t>
            </a:r>
            <a:r>
              <a:rPr lang="en-ID" dirty="0">
                <a:solidFill>
                  <a:schemeClr val="accent6"/>
                </a:solidFill>
              </a:rPr>
              <a:t> file web_design.txt. </a:t>
            </a:r>
          </a:p>
          <a:p>
            <a:r>
              <a:rPr lang="en-ID" dirty="0" err="1">
                <a:solidFill>
                  <a:schemeClr val="accent6"/>
                </a:solidFill>
              </a:rPr>
              <a:t>Kemudian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ketiklah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perintah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untuk</a:t>
            </a:r>
            <a:endParaRPr lang="en-ID" dirty="0">
              <a:solidFill>
                <a:schemeClr val="accent6"/>
              </a:solidFill>
            </a:endParaRPr>
          </a:p>
          <a:p>
            <a:r>
              <a:rPr lang="en-ID" dirty="0" err="1">
                <a:solidFill>
                  <a:schemeClr val="accent6"/>
                </a:solidFill>
              </a:rPr>
              <a:t>menampilkan</a:t>
            </a:r>
            <a:r>
              <a:rPr lang="en-ID" dirty="0">
                <a:solidFill>
                  <a:schemeClr val="accent6"/>
                </a:solidFill>
              </a:rPr>
              <a:t> data pada file </a:t>
            </a:r>
          </a:p>
          <a:p>
            <a:r>
              <a:rPr lang="en-ID" dirty="0">
                <a:solidFill>
                  <a:schemeClr val="accent6"/>
                </a:solidFill>
              </a:rPr>
              <a:t>web_design.txt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BA6C97-99E3-941E-D1FB-620917D30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074" y="1532468"/>
            <a:ext cx="5748826" cy="448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6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BF9826-B161-799F-22E5-3D915F54C72C}"/>
              </a:ext>
            </a:extLst>
          </p:cNvPr>
          <p:cNvSpPr/>
          <p:nvPr/>
        </p:nvSpPr>
        <p:spPr>
          <a:xfrm>
            <a:off x="0" y="211667"/>
            <a:ext cx="12192000" cy="1134534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1000">
                <a:schemeClr val="accent1"/>
              </a:gs>
              <a:gs pos="66000">
                <a:schemeClr val="accent1">
                  <a:lumMod val="45000"/>
                  <a:lumOff val="55000"/>
                </a:schemeClr>
              </a:gs>
              <a:gs pos="94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C381AA-C554-8888-2892-CF4032C991D5}"/>
              </a:ext>
            </a:extLst>
          </p:cNvPr>
          <p:cNvSpPr/>
          <p:nvPr/>
        </p:nvSpPr>
        <p:spPr>
          <a:xfrm>
            <a:off x="114300" y="25400"/>
            <a:ext cx="1557867" cy="15578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50B0C-C966-59AE-798B-A3AB01EDA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9" y="140702"/>
            <a:ext cx="1142888" cy="1276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43457B-A4D8-E734-621C-FD5B0CDFE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384" y="6209814"/>
            <a:ext cx="1263132" cy="5462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6C0796-4C8A-CC0C-291E-92E29B460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9814"/>
            <a:ext cx="1755206" cy="5614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5BF9BF-5F5E-562D-49E4-667121B5EABD}"/>
              </a:ext>
            </a:extLst>
          </p:cNvPr>
          <p:cNvSpPr txBox="1"/>
          <p:nvPr/>
        </p:nvSpPr>
        <p:spPr>
          <a:xfrm>
            <a:off x="732367" y="2475637"/>
            <a:ext cx="61044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Ketiklah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shell </a:t>
            </a:r>
            <a:r>
              <a:rPr lang="en-ID" dirty="0" err="1"/>
              <a:t>linux</a:t>
            </a:r>
            <a:r>
              <a:rPr lang="en-ID" dirty="0"/>
              <a:t> </a:t>
            </a:r>
            <a:r>
              <a:rPr lang="en-ID" dirty="0" err="1"/>
              <a:t>untuk</a:t>
            </a:r>
            <a:endParaRPr lang="en-ID" dirty="0"/>
          </a:p>
          <a:p>
            <a:r>
              <a:rPr lang="en-ID" dirty="0" err="1"/>
              <a:t>membuat</a:t>
            </a:r>
            <a:r>
              <a:rPr lang="en-ID" dirty="0"/>
              <a:t> directory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endParaRPr lang="en-ID" dirty="0"/>
          </a:p>
          <a:p>
            <a:r>
              <a:rPr lang="en-ID" dirty="0" err="1"/>
              <a:t>direktori</a:t>
            </a:r>
            <a:r>
              <a:rPr lang="en-ID" dirty="0"/>
              <a:t>.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ketiklah</a:t>
            </a:r>
            <a:endParaRPr lang="en-ID" dirty="0"/>
          </a:p>
          <a:p>
            <a:r>
              <a:rPr lang="en-ID" dirty="0" err="1">
                <a:solidFill>
                  <a:schemeClr val="accent6"/>
                </a:solidFill>
              </a:rPr>
              <a:t>perintah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untuk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mengecek</a:t>
            </a:r>
            <a:r>
              <a:rPr lang="en-ID" dirty="0">
                <a:solidFill>
                  <a:schemeClr val="accent6"/>
                </a:solidFill>
              </a:rPr>
              <a:t> directory </a:t>
            </a:r>
          </a:p>
          <a:p>
            <a:r>
              <a:rPr lang="en-ID" dirty="0" err="1">
                <a:solidFill>
                  <a:schemeClr val="accent6"/>
                </a:solidFill>
              </a:rPr>
              <a:t>tersebut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apakah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sudah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ada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atau</a:t>
            </a:r>
            <a:endParaRPr lang="en-ID" dirty="0">
              <a:solidFill>
                <a:schemeClr val="accent6"/>
              </a:solidFill>
            </a:endParaRPr>
          </a:p>
          <a:p>
            <a:r>
              <a:rPr lang="en-ID" dirty="0" err="1">
                <a:solidFill>
                  <a:schemeClr val="accent6"/>
                </a:solidFill>
              </a:rPr>
              <a:t>belum</a:t>
            </a:r>
            <a:r>
              <a:rPr lang="en-ID" dirty="0">
                <a:solidFill>
                  <a:schemeClr val="accent6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F5A942-B941-72E6-EA02-4365015A0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9046" y="1934235"/>
            <a:ext cx="5531887" cy="433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9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BF9826-B161-799F-22E5-3D915F54C72C}"/>
              </a:ext>
            </a:extLst>
          </p:cNvPr>
          <p:cNvSpPr/>
          <p:nvPr/>
        </p:nvSpPr>
        <p:spPr>
          <a:xfrm>
            <a:off x="0" y="211667"/>
            <a:ext cx="12192000" cy="1134534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1000">
                <a:schemeClr val="accent1"/>
              </a:gs>
              <a:gs pos="66000">
                <a:schemeClr val="accent1">
                  <a:lumMod val="45000"/>
                  <a:lumOff val="55000"/>
                </a:schemeClr>
              </a:gs>
              <a:gs pos="94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C381AA-C554-8888-2892-CF4032C991D5}"/>
              </a:ext>
            </a:extLst>
          </p:cNvPr>
          <p:cNvSpPr/>
          <p:nvPr/>
        </p:nvSpPr>
        <p:spPr>
          <a:xfrm>
            <a:off x="114300" y="25400"/>
            <a:ext cx="1557867" cy="15578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50B0C-C966-59AE-798B-A3AB01EDA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9" y="140702"/>
            <a:ext cx="1142888" cy="1276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43457B-A4D8-E734-621C-FD5B0CDFE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384" y="6209814"/>
            <a:ext cx="1263132" cy="5462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6C0796-4C8A-CC0C-291E-92E29B460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9814"/>
            <a:ext cx="1755206" cy="5614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32BB4C-DACD-C934-5094-65E700DEB9E8}"/>
              </a:ext>
            </a:extLst>
          </p:cNvPr>
          <p:cNvSpPr txBox="1"/>
          <p:nvPr/>
        </p:nvSpPr>
        <p:spPr>
          <a:xfrm>
            <a:off x="808567" y="2749603"/>
            <a:ext cx="61044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Ketiklah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shell </a:t>
            </a:r>
            <a:r>
              <a:rPr lang="en-ID" dirty="0" err="1"/>
              <a:t>linux</a:t>
            </a:r>
            <a:r>
              <a:rPr lang="en-ID" dirty="0"/>
              <a:t> </a:t>
            </a:r>
            <a:r>
              <a:rPr lang="en-ID" dirty="0" err="1"/>
              <a:t>untuk</a:t>
            </a:r>
            <a:endParaRPr lang="en-ID" dirty="0"/>
          </a:p>
          <a:p>
            <a:r>
              <a:rPr lang="en-ID" dirty="0" err="1"/>
              <a:t>membuat</a:t>
            </a:r>
            <a:r>
              <a:rPr lang="en-ID" dirty="0"/>
              <a:t> file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provinsi</a:t>
            </a:r>
            <a:r>
              <a:rPr lang="en-ID" dirty="0"/>
              <a:t>. </a:t>
            </a:r>
          </a:p>
          <a:p>
            <a:r>
              <a:rPr lang="en-ID" dirty="0" err="1">
                <a:solidFill>
                  <a:schemeClr val="accent6"/>
                </a:solidFill>
              </a:rPr>
              <a:t>Kemudian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ketiklah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perintah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untuk</a:t>
            </a:r>
            <a:endParaRPr lang="en-ID" dirty="0">
              <a:solidFill>
                <a:schemeClr val="accent6"/>
              </a:solidFill>
            </a:endParaRPr>
          </a:p>
          <a:p>
            <a:r>
              <a:rPr lang="en-ID" dirty="0" err="1">
                <a:solidFill>
                  <a:schemeClr val="accent6"/>
                </a:solidFill>
              </a:rPr>
              <a:t>mengecek</a:t>
            </a:r>
            <a:r>
              <a:rPr lang="en-ID" dirty="0">
                <a:solidFill>
                  <a:schemeClr val="accent6"/>
                </a:solidFill>
              </a:rPr>
              <a:t> file </a:t>
            </a:r>
            <a:r>
              <a:rPr lang="en-ID" dirty="0" err="1">
                <a:solidFill>
                  <a:schemeClr val="accent6"/>
                </a:solidFill>
              </a:rPr>
              <a:t>tersebut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apakah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sudah</a:t>
            </a:r>
            <a:endParaRPr lang="en-ID" dirty="0">
              <a:solidFill>
                <a:schemeClr val="accent6"/>
              </a:solidFill>
            </a:endParaRPr>
          </a:p>
          <a:p>
            <a:r>
              <a:rPr lang="en-ID" dirty="0" err="1">
                <a:solidFill>
                  <a:schemeClr val="accent6"/>
                </a:solidFill>
              </a:rPr>
              <a:t>ada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atau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belum</a:t>
            </a:r>
            <a:r>
              <a:rPr lang="en-ID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06BCC4-AE3A-7AD0-FB9C-130DB6D6B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348" y="2067582"/>
            <a:ext cx="5187036" cy="40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5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BF9826-B161-799F-22E5-3D915F54C72C}"/>
              </a:ext>
            </a:extLst>
          </p:cNvPr>
          <p:cNvSpPr/>
          <p:nvPr/>
        </p:nvSpPr>
        <p:spPr>
          <a:xfrm>
            <a:off x="0" y="211667"/>
            <a:ext cx="12192000" cy="1134534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1000">
                <a:schemeClr val="accent1"/>
              </a:gs>
              <a:gs pos="66000">
                <a:schemeClr val="accent1">
                  <a:lumMod val="45000"/>
                  <a:lumOff val="55000"/>
                </a:schemeClr>
              </a:gs>
              <a:gs pos="94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C381AA-C554-8888-2892-CF4032C991D5}"/>
              </a:ext>
            </a:extLst>
          </p:cNvPr>
          <p:cNvSpPr/>
          <p:nvPr/>
        </p:nvSpPr>
        <p:spPr>
          <a:xfrm>
            <a:off x="114300" y="25400"/>
            <a:ext cx="1557867" cy="15578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50B0C-C966-59AE-798B-A3AB01EDA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9" y="140702"/>
            <a:ext cx="1142888" cy="1276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43457B-A4D8-E734-621C-FD5B0CDFE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384" y="6209814"/>
            <a:ext cx="1263132" cy="5462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6C0796-4C8A-CC0C-291E-92E29B460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9814"/>
            <a:ext cx="1755206" cy="5614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F1D99B-9A6B-F3A0-4DBC-762E99FBD585}"/>
              </a:ext>
            </a:extLst>
          </p:cNvPr>
          <p:cNvSpPr txBox="1"/>
          <p:nvPr/>
        </p:nvSpPr>
        <p:spPr>
          <a:xfrm>
            <a:off x="877603" y="2288739"/>
            <a:ext cx="61044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Ketiklah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shell </a:t>
            </a:r>
            <a:r>
              <a:rPr lang="en-ID" dirty="0" err="1"/>
              <a:t>linux</a:t>
            </a:r>
            <a:r>
              <a:rPr lang="en-ID" dirty="0"/>
              <a:t> </a:t>
            </a:r>
            <a:r>
              <a:rPr lang="en-ID" dirty="0" err="1"/>
              <a:t>untuk</a:t>
            </a:r>
            <a:endParaRPr lang="en-ID" dirty="0"/>
          </a:p>
          <a:p>
            <a:r>
              <a:rPr lang="en-ID" dirty="0" err="1"/>
              <a:t>menginput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data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; </a:t>
            </a:r>
          </a:p>
          <a:p>
            <a:r>
              <a:rPr lang="en-ID" dirty="0"/>
              <a:t>DKI Jakarta, </a:t>
            </a:r>
            <a:r>
              <a:rPr lang="en-ID" dirty="0" err="1"/>
              <a:t>Jawa</a:t>
            </a:r>
            <a:r>
              <a:rPr lang="en-ID" dirty="0"/>
              <a:t> Barat, Riau, </a:t>
            </a:r>
            <a:r>
              <a:rPr lang="en-ID" dirty="0" err="1"/>
              <a:t>Jawa</a:t>
            </a:r>
            <a:endParaRPr lang="en-ID" dirty="0"/>
          </a:p>
          <a:p>
            <a:r>
              <a:rPr lang="en-ID" dirty="0"/>
              <a:t>Timur, </a:t>
            </a:r>
            <a:r>
              <a:rPr lang="en-ID" dirty="0" err="1"/>
              <a:t>Jawa</a:t>
            </a:r>
            <a:r>
              <a:rPr lang="en-ID" dirty="0"/>
              <a:t> Tengah, Sumatera Selatan, </a:t>
            </a:r>
          </a:p>
          <a:p>
            <a:r>
              <a:rPr lang="en-ID" dirty="0">
                <a:solidFill>
                  <a:schemeClr val="accent6"/>
                </a:solidFill>
              </a:rPr>
              <a:t>Bali, Kalimantan Barat, Sulawesi Utara, </a:t>
            </a:r>
          </a:p>
          <a:p>
            <a:r>
              <a:rPr lang="en-ID" dirty="0">
                <a:solidFill>
                  <a:schemeClr val="accent6"/>
                </a:solidFill>
              </a:rPr>
              <a:t>Sumatera Barat, </a:t>
            </a:r>
            <a:r>
              <a:rPr lang="en-ID" dirty="0" err="1">
                <a:solidFill>
                  <a:schemeClr val="accent6"/>
                </a:solidFill>
              </a:rPr>
              <a:t>ke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dalam</a:t>
            </a:r>
            <a:r>
              <a:rPr lang="en-ID" dirty="0">
                <a:solidFill>
                  <a:schemeClr val="accent6"/>
                </a:solidFill>
              </a:rPr>
              <a:t> file </a:t>
            </a:r>
          </a:p>
          <a:p>
            <a:r>
              <a:rPr lang="en-ID" dirty="0">
                <a:solidFill>
                  <a:schemeClr val="accent6"/>
                </a:solidFill>
              </a:rPr>
              <a:t>provinsi.txt. </a:t>
            </a:r>
            <a:r>
              <a:rPr lang="en-ID" dirty="0" err="1">
                <a:solidFill>
                  <a:schemeClr val="accent6"/>
                </a:solidFill>
              </a:rPr>
              <a:t>Kemudian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ketiklah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perintah</a:t>
            </a:r>
            <a:endParaRPr lang="en-ID" dirty="0">
              <a:solidFill>
                <a:schemeClr val="accent6"/>
              </a:solidFill>
            </a:endParaRPr>
          </a:p>
          <a:p>
            <a:r>
              <a:rPr lang="en-ID" dirty="0" err="1">
                <a:solidFill>
                  <a:schemeClr val="accent6"/>
                </a:solidFill>
              </a:rPr>
              <a:t>untuk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menampilkan</a:t>
            </a:r>
            <a:r>
              <a:rPr lang="en-ID" dirty="0">
                <a:solidFill>
                  <a:schemeClr val="accent6"/>
                </a:solidFill>
              </a:rPr>
              <a:t> data pada file </a:t>
            </a:r>
          </a:p>
          <a:p>
            <a:r>
              <a:rPr lang="en-ID" dirty="0">
                <a:solidFill>
                  <a:schemeClr val="accent6"/>
                </a:solidFill>
              </a:rPr>
              <a:t>provinsi.txt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515086-8967-4C5A-45F5-42D4FCBC9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339" y="1583267"/>
            <a:ext cx="5747511" cy="458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6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303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Bernard MT Condensed</vt:lpstr>
      <vt:lpstr>Calibri</vt:lpstr>
      <vt:lpstr>Calibri Light</vt:lpstr>
      <vt:lpstr>Office Theme</vt:lpstr>
      <vt:lpstr>peTIK II jombang</vt:lpstr>
      <vt:lpstr>Contoh dalam menjawab Soal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peTIK II jombang</dc:title>
  <dc:creator>DM-05</dc:creator>
  <cp:lastModifiedBy>DM-05</cp:lastModifiedBy>
  <cp:revision>11</cp:revision>
  <dcterms:created xsi:type="dcterms:W3CDTF">2022-06-21T07:12:08Z</dcterms:created>
  <dcterms:modified xsi:type="dcterms:W3CDTF">2022-06-25T01:36:33Z</dcterms:modified>
</cp:coreProperties>
</file>