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CADB9-AE9E-46B6-B733-EAC6DA00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87AB1-7138-4281-B21F-256A97D9D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175BD-D67A-43BD-AF2A-F9B91CE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4A682-5036-4B45-A4F6-E109169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BDCB-0DD2-4AED-963C-4E6144A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E7E5D-404F-4019-BE4A-5088381A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AC587-3E5F-45AC-BAC9-7B026951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3A709-8301-4ABD-92E4-524ACF81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27384-5D9E-4549-8A8B-1CF0261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A2E4A-0713-4186-8C8A-893BC24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85745-08EB-4154-AFAC-D2F3EC2DE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A2CE8-111D-424A-B1F1-79B30251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3C2CC-168B-4191-95D0-7A53702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25EB-8BEF-4C61-8EBE-D2B9DF2D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54FE4-1FB1-412B-BABF-1EB1C2A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AE0EE-20ED-446F-87D5-E06E2D5A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E84A6-5E4D-4E2F-B823-845D53FA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30F99-5CAE-4A0D-9FB8-ABF0AD73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5D674-9D36-472E-A081-582D053E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402DA-A409-4BA0-9BCB-1260CC61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6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3949-DAC9-4562-99CA-4AA56384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FD7C4-2A9E-4E70-81F8-D129D07B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7779B-9A1F-4039-8950-9036CCAF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F5FD3-548E-42DF-B795-03F36817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07586-A96E-4B95-8EBE-68C8A33C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896D9-675E-4E32-88F5-1AFE51F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673DA-B319-41A1-B6BC-C459CDB1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F43B5-01B6-4608-9F57-57526F1D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898A-B36A-4526-A8C3-661FCDAA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2361B-3ECC-46B5-BEA9-8E7C013C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3AC99-A927-428B-8163-AC77D80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9177-BB23-4091-B630-5BCA2912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67DBD-CC23-4300-ADA3-F38A9B48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A5CBE-0313-4958-A2B0-91C480F11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59321F-143E-41EC-B6CB-11A43FC9A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E8BCA-387A-48BE-B700-D1A8CE835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E7A2D0-0D52-4A00-AF1E-52033A55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6303-B33A-46D9-82AD-B2B3496D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93C97-5374-476F-9529-43488B7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4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BA25-41E7-4E48-9E43-23CDE0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BF8DC-9462-4C3D-AF47-42BA12EB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C83A3-6CD8-4C96-AFB4-6BB7978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0FA18-E129-466F-87BE-2622247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A67D0-996F-4520-8D69-4CAA968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715824-8B9C-4F8D-B521-1025208F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07EBF-BC4D-45B5-90BA-C5E97B23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8039-9AD3-4284-A7F9-DC1F07D2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DB16B-C95C-40E0-B528-4F6FFE25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6A471-E724-4122-A1AC-BE3ED0F9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315CF-D9B6-484B-87CE-5E2D5C5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06D70-EE02-4D94-AE1E-6D11149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E9E43-EA4B-4D39-A9FB-DF521DE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658C-50FD-48A3-939B-A6DEF2D1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CEB3A-655F-4962-8D18-2EE0C1266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46E94-C0A1-48B6-92DA-4854DA5D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603FA-4430-43EC-8368-96D62BE6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A49CF-43F6-4C84-8E06-2FD506A7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55161-4ABF-4E76-A7BF-C0A41B7A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AFBFAA-DF10-4C59-968E-4C440E8D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3106D-2FD1-45F4-941B-6681171D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A350C-BB12-4C46-90E7-FC70E505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DCED-DB26-44F2-A951-4B5524057582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C0E8F-FC1F-43E0-8D35-A577FFAAB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4D4A-B305-4EC0-A604-F64C69FB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3462-1D99-44CC-9FCA-48F56CEF2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350D4-0E1C-4C53-8576-08168B948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微信朋友圈高性能复杂度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98B79-D785-4CA6-9AE6-81D5B0D32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F4924-3675-4C6E-942B-C338CE2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微信朋友圈各功能性能复杂度分析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E2D2E4-487C-49C7-9A3B-D9A024C1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1559364"/>
            <a:ext cx="11688147" cy="51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DB018-FC05-4C41-9E66-B1EEAAF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微信朋友圈架构设计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4FF80-3182-4F6D-A565-988E72D6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" y="1690688"/>
            <a:ext cx="1150242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4376C-5887-407C-BA97-AE5690E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架构设计原因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A30029-5670-453C-879B-0A1D2CB809ED}"/>
              </a:ext>
            </a:extLst>
          </p:cNvPr>
          <p:cNvSpPr txBox="1"/>
          <p:nvPr/>
        </p:nvSpPr>
        <p:spPr>
          <a:xfrm>
            <a:off x="429208" y="1690688"/>
            <a:ext cx="1092459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微信发朋友圈、评论、点赞、删除等数据量大，且于好友关连，故选</a:t>
            </a:r>
            <a:r>
              <a:rPr lang="en-US" altLang="zh-CN" dirty="0"/>
              <a:t>NewSQL</a:t>
            </a:r>
            <a:r>
              <a:rPr lang="zh-CN" altLang="en-US" dirty="0"/>
              <a:t>关系型分布式数据库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微信朋友圈有海量的图片、视频的素材等，需要文件服务器存储，</a:t>
            </a:r>
            <a:r>
              <a:rPr lang="en-US" altLang="zh-CN" dirty="0"/>
              <a:t>CDN</a:t>
            </a:r>
            <a:r>
              <a:rPr lang="zh-CN" altLang="en-US" dirty="0"/>
              <a:t>比较适合这个场景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微信朋友圈存在刷的场景，读多写少，故将内容缓存到</a:t>
            </a:r>
            <a:r>
              <a:rPr lang="en-US" altLang="zh-CN" dirty="0"/>
              <a:t>Redis</a:t>
            </a:r>
            <a:r>
              <a:rPr lang="zh-CN" altLang="en-US" dirty="0"/>
              <a:t>中，减轻数据库的查询压力</a:t>
            </a:r>
          </a:p>
        </p:txBody>
      </p:sp>
    </p:spTree>
    <p:extLst>
      <p:ext uri="{BB962C8B-B14F-4D97-AF65-F5344CB8AC3E}">
        <p14:creationId xmlns:p14="http://schemas.microsoft.com/office/powerpoint/2010/main" val="117110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103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微信朋友圈高性能复杂度</vt:lpstr>
      <vt:lpstr>微信朋友圈各功能性能复杂度分析</vt:lpstr>
      <vt:lpstr>微信朋友圈架构设计</vt:lpstr>
      <vt:lpstr>架构设计原因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微信朋友圈架构分析</dc:title>
  <dc:creator>王 文韬</dc:creator>
  <cp:lastModifiedBy>王 文韬</cp:lastModifiedBy>
  <cp:revision>17</cp:revision>
  <dcterms:created xsi:type="dcterms:W3CDTF">2021-09-05T15:14:53Z</dcterms:created>
  <dcterms:modified xsi:type="dcterms:W3CDTF">2021-09-05T16:41:07Z</dcterms:modified>
</cp:coreProperties>
</file>