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1"/>
  </p:notesMasterIdLst>
  <p:sldIdLst>
    <p:sldId id="363" r:id="rId2"/>
    <p:sldId id="267" r:id="rId3"/>
    <p:sldId id="332" r:id="rId4"/>
    <p:sldId id="335" r:id="rId5"/>
    <p:sldId id="336" r:id="rId6"/>
    <p:sldId id="337" r:id="rId7"/>
    <p:sldId id="338" r:id="rId8"/>
    <p:sldId id="364" r:id="rId9"/>
    <p:sldId id="376" r:id="rId10"/>
    <p:sldId id="374" r:id="rId11"/>
    <p:sldId id="375" r:id="rId12"/>
    <p:sldId id="377" r:id="rId13"/>
    <p:sldId id="343" r:id="rId14"/>
    <p:sldId id="344" r:id="rId15"/>
    <p:sldId id="345" r:id="rId16"/>
    <p:sldId id="346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48" r:id="rId25"/>
    <p:sldId id="361" r:id="rId26"/>
    <p:sldId id="362" r:id="rId27"/>
    <p:sldId id="373" r:id="rId28"/>
    <p:sldId id="353" r:id="rId29"/>
    <p:sldId id="269" r:id="rId30"/>
  </p:sldIdLst>
  <p:sldSz cx="9906000" cy="6858000" type="A4"/>
  <p:notesSz cx="6858000" cy="91440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pitchFamily="-84" charset="0"/>
        <a:ea typeface="Times New Roman" pitchFamily="-84" charset="0"/>
        <a:cs typeface="Times New Roman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F5"/>
    <a:srgbClr val="009900"/>
    <a:srgbClr val="FFFF66"/>
    <a:srgbClr val="0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216"/>
  </p:normalViewPr>
  <p:slideViewPr>
    <p:cSldViewPr>
      <p:cViewPr varScale="1">
        <p:scale>
          <a:sx n="109" d="100"/>
          <a:sy n="109" d="100"/>
        </p:scale>
        <p:origin x="1864" y="1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4" Type="http://schemas.openxmlformats.org/officeDocument/2006/relationships/slide" Target="slides/slide20.xml"/><Relationship Id="rId5" Type="http://schemas.openxmlformats.org/officeDocument/2006/relationships/slide" Target="slides/slide21.xml"/><Relationship Id="rId1" Type="http://schemas.openxmlformats.org/officeDocument/2006/relationships/slide" Target="slides/slide17.xml"/><Relationship Id="rId2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Font typeface="Arial" pitchFamily="-103" charset="0"/>
              <a:buNone/>
              <a:defRPr sz="120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fld id="{06D1AC01-1445-FD41-8604-F5890E89A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pitchFamily="-103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pitchFamily="-103" charset="0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pitchFamily="-103" charset="0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pitchFamily="-103" charset="0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Times New Roman" pitchFamily="-103" charset="0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F950AF6-B7DF-0D4E-9860-5392F578E3D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5D4357F9-8886-7F45-B1CD-4C0BE7D1855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4C8284BA-767A-384C-BF3D-098EFD5BE53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BB887BA-8F7E-5744-ACDD-CDABECA303C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45686A4-3783-014F-B5FA-D914D4629DC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C2F765E-0A69-9746-810F-27293781FAC2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19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253BC88-4B36-8E41-8846-B0B679410E84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20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E9E69522-529D-A94D-9D3A-7A8F0FBC310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21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defTabSz="457200"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759F8EF0-506E-FA4C-846B-7C02451CEE1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22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150F82D6-20F2-304E-9BC2-4AEF28C3988B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2725" y="458788"/>
            <a:ext cx="6432550" cy="4454525"/>
          </a:xfrm>
          <a:ln w="12700"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1F911EA-D165-254D-A5B4-60C082C75FA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1B75E20-4675-314D-9337-F80773EDE375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1138" y="458788"/>
            <a:ext cx="6435725" cy="4454525"/>
          </a:xfrm>
          <a:ln w="12700"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 lIns="12488" tIns="12488" rIns="12488" bIns="12488"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6EEE53E-7BE6-9741-9368-EAF0DE09D70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defTabSz="457200" eaLnBrk="1" hangingPunct="1">
              <a:lnSpc>
                <a:spcPct val="90000"/>
              </a:lnSpc>
            </a:pPr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60536C43-AAE7-EC48-BB9A-90E4F1951D6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28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B67706D-B53C-7F4E-81B4-5C6D69B61D7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525880C3-BF85-3A48-9F2A-F0D6E6EBB516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5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0E5208F-E1BB-2B4E-A3AD-4FEB5F131ABF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6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219246AE-AA09-9349-B884-75A064047EE3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7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DC5146E8-1302-8E49-8529-F4AACBE41140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8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F230FC8E-5F51-444C-A9B8-93C54B7AF389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13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defTabSz="457200" eaLnBrk="1" hangingPunct="1">
              <a:lnSpc>
                <a:spcPct val="90000"/>
              </a:lnSpc>
            </a:pPr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Font typeface="Arial" pitchFamily="-84" charset="0"/>
              <a:buNone/>
            </a:pPr>
            <a:fld id="{3B242688-7E6C-C247-9D7C-D9CC5762E197}" type="slidenum">
              <a:rPr lang="en-US">
                <a:latin typeface="Arial" pitchFamily="-84" charset="0"/>
                <a:ea typeface="Times New Roman" pitchFamily="-84" charset="0"/>
                <a:cs typeface="Times New Roman" pitchFamily="-84" charset="0"/>
              </a:rPr>
              <a:pPr>
                <a:buFont typeface="Arial" pitchFamily="-84" charset="0"/>
                <a:buNone/>
              </a:pPr>
              <a:t>14</a:t>
            </a:fld>
            <a:endParaRPr lang="en-US">
              <a:latin typeface="Arial" pitchFamily="-84" charset="0"/>
              <a:ea typeface="Times New Roman" pitchFamily="-84" charset="0"/>
              <a:cs typeface="Times New Roman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9550" y="457200"/>
            <a:ext cx="6438900" cy="44577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143500"/>
            <a:ext cx="5715000" cy="3416300"/>
          </a:xfrm>
          <a:noFill/>
          <a:ln/>
        </p:spPr>
        <p:txBody>
          <a:bodyPr/>
          <a:lstStyle/>
          <a:p>
            <a:pPr eaLnBrk="1" hangingPunct="1"/>
            <a:endParaRPr lang="fr-FR">
              <a:latin typeface="Times New Roman" pitchFamily="-84" charset="0"/>
              <a:ea typeface="Times New Roman" pitchFamily="-84" charset="0"/>
              <a:cs typeface="Times New Roman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0600" y="914400"/>
            <a:ext cx="305911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1400">
                <a:solidFill>
                  <a:srgbClr val="000000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t>&lt;Insert Picture Here&gt;</a:t>
            </a:r>
          </a:p>
        </p:txBody>
      </p:sp>
      <p:pic>
        <p:nvPicPr>
          <p:cNvPr id="5" name="Picture 3" descr="Tall R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906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Wide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25" y="914400"/>
            <a:ext cx="585787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Oracle_Logo_485C.jpg                                           00104BF0Macintosh HD                   BE05FFEF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6313" y="4338638"/>
            <a:ext cx="3170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1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908050" y="4800600"/>
            <a:ext cx="84201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1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08050" y="5715000"/>
            <a:ext cx="69342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9138" y="304800"/>
            <a:ext cx="21082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304800"/>
            <a:ext cx="617378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2200" y="1600200"/>
            <a:ext cx="400685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Red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172200"/>
            <a:ext cx="9906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27" descr="Small Red Squar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74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600200"/>
            <a:ext cx="81661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1029"/>
          <p:cNvSpPr>
            <a:spLocks noGrp="1" noChangeArrowheads="1"/>
          </p:cNvSpPr>
          <p:nvPr>
            <p:ph type="title"/>
          </p:nvPr>
        </p:nvSpPr>
        <p:spPr bwMode="auto">
          <a:xfrm>
            <a:off x="963613" y="304800"/>
            <a:ext cx="8213725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70054" name="Rectangle 1030"/>
          <p:cNvSpPr>
            <a:spLocks noChangeArrowheads="1"/>
          </p:cNvSpPr>
          <p:nvPr/>
        </p:nvSpPr>
        <p:spPr bwMode="auto">
          <a:xfrm>
            <a:off x="0" y="6172200"/>
            <a:ext cx="9906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pic>
        <p:nvPicPr>
          <p:cNvPr id="1031" name="Picture 1031" descr="Oracle WHIT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55000" y="6226175"/>
            <a:ext cx="1027113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0056" name="Rectangle 10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5100" y="6553200"/>
            <a:ext cx="957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 sz="900" b="0">
                <a:latin typeface="Arial" pitchFamily="-103" charset="0"/>
                <a:ea typeface="Times New Roman" pitchFamily="-103" charset="0"/>
                <a:cs typeface="Times New Roman" pitchFamily="-103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0057" name="Text Box 1033"/>
          <p:cNvSpPr txBox="1">
            <a:spLocks noChangeArrowheads="1"/>
          </p:cNvSpPr>
          <p:nvPr/>
        </p:nvSpPr>
        <p:spPr bwMode="auto">
          <a:xfrm>
            <a:off x="9356725" y="6154738"/>
            <a:ext cx="4524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fld id="{1D7007E1-116E-4E47-A178-082DFD1AAADD}" type="slidenum">
              <a:rPr lang="en-US" sz="1200" b="0">
                <a:solidFill>
                  <a:schemeClr val="bg1"/>
                </a:solidFill>
                <a:latin typeface="Arial" pitchFamily="-103" charset="0"/>
                <a:ea typeface="Times New Roman" pitchFamily="-103" charset="0"/>
                <a:cs typeface="Times New Roman" pitchFamily="-103" charset="0"/>
              </a:rPr>
              <a:pPr>
                <a:defRPr/>
              </a:pPr>
              <a:t>‹#›</a:t>
            </a:fld>
            <a:endParaRPr lang="en-US" sz="1200" b="0">
              <a:solidFill>
                <a:schemeClr val="bg1"/>
              </a:solidFill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pitchFamily="-84" charset="-128"/>
          <a:cs typeface="ＭＳ Ｐゴシック" pitchFamily="-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-103" charset="-128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0.wmf"/><Relationship Id="rId8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594600" y="685800"/>
            <a:ext cx="2311400" cy="2133600"/>
          </a:xfrm>
          <a:prstGeom prst="rect">
            <a:avLst/>
          </a:prstGeom>
          <a:solidFill>
            <a:srgbClr val="B8B8B8"/>
          </a:solidFill>
          <a:ln w="12700">
            <a:noFill/>
            <a:miter lim="800000"/>
            <a:headEnd/>
            <a:tailEnd/>
          </a:ln>
        </p:spPr>
        <p:txBody>
          <a:bodyPr wrap="none" anchor="ctr" anchorCtr="1">
            <a:prstTxWarp prst="textNoShape">
              <a:avLst/>
            </a:prstTxWarp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90600" y="2133600"/>
            <a:ext cx="53451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>
                <a:solidFill>
                  <a:schemeClr val="accent1"/>
                </a:solidFill>
              </a:rPr>
              <a:t>2</a:t>
            </a:r>
            <a:r>
              <a:rPr lang="en-US" sz="3200"/>
              <a:t> Concepts</a:t>
            </a:r>
          </a:p>
        </p:txBody>
      </p:sp>
      <p:pic>
        <p:nvPicPr>
          <p:cNvPr id="14340" name="Picture 4" descr="Right R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4600" y="0"/>
            <a:ext cx="2311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df2f236c-MEDIUM-2276279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4600" y="685800"/>
            <a:ext cx="2311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Self-Crossing Polygon</a:t>
            </a:r>
          </a:p>
        </p:txBody>
      </p:sp>
      <p:sp>
        <p:nvSpPr>
          <p:cNvPr id="30723" name="Rectangle 35"/>
          <p:cNvSpPr>
            <a:spLocks noChangeArrowheads="1"/>
          </p:cNvSpPr>
          <p:nvPr/>
        </p:nvSpPr>
        <p:spPr bwMode="auto">
          <a:xfrm>
            <a:off x="2057400" y="3200400"/>
            <a:ext cx="2209800" cy="1295400"/>
          </a:xfrm>
          <a:prstGeom prst="rect">
            <a:avLst/>
          </a:prstGeom>
          <a:solidFill>
            <a:srgbClr val="D6D6F5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24" name="Rectangle 36"/>
          <p:cNvSpPr>
            <a:spLocks noChangeArrowheads="1"/>
          </p:cNvSpPr>
          <p:nvPr/>
        </p:nvSpPr>
        <p:spPr bwMode="auto">
          <a:xfrm>
            <a:off x="1600200" y="2438400"/>
            <a:ext cx="457200" cy="762000"/>
          </a:xfrm>
          <a:prstGeom prst="rect">
            <a:avLst/>
          </a:prstGeom>
          <a:solidFill>
            <a:srgbClr val="D6D6F5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25" name="AutoShape 37"/>
          <p:cNvSpPr>
            <a:spLocks noChangeArrowheads="1"/>
          </p:cNvSpPr>
          <p:nvPr/>
        </p:nvSpPr>
        <p:spPr bwMode="auto">
          <a:xfrm>
            <a:off x="4191000" y="36576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26" name="AutoShape 38"/>
          <p:cNvSpPr>
            <a:spLocks noChangeArrowheads="1"/>
          </p:cNvSpPr>
          <p:nvPr/>
        </p:nvSpPr>
        <p:spPr bwMode="auto">
          <a:xfrm flipH="1" flipV="1">
            <a:off x="1981200" y="36576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27" name="AutoShape 39"/>
          <p:cNvSpPr>
            <a:spLocks noChangeArrowheads="1"/>
          </p:cNvSpPr>
          <p:nvPr/>
        </p:nvSpPr>
        <p:spPr bwMode="auto">
          <a:xfrm rot="5400000" flipH="1" flipV="1">
            <a:off x="3086100" y="30861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28" name="AutoShape 40"/>
          <p:cNvSpPr>
            <a:spLocks noChangeArrowheads="1"/>
          </p:cNvSpPr>
          <p:nvPr/>
        </p:nvSpPr>
        <p:spPr bwMode="auto">
          <a:xfrm rot="16200000" flipV="1">
            <a:off x="1790700" y="23241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29" name="AutoShape 41"/>
          <p:cNvSpPr>
            <a:spLocks noChangeArrowheads="1"/>
          </p:cNvSpPr>
          <p:nvPr/>
        </p:nvSpPr>
        <p:spPr bwMode="auto">
          <a:xfrm rot="16200000" flipV="1">
            <a:off x="3086100" y="43815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30" name="AutoShape 42"/>
          <p:cNvSpPr>
            <a:spLocks noChangeArrowheads="1"/>
          </p:cNvSpPr>
          <p:nvPr/>
        </p:nvSpPr>
        <p:spPr bwMode="auto">
          <a:xfrm flipH="1" flipV="1">
            <a:off x="1981200" y="27432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31" name="AutoShape 43"/>
          <p:cNvSpPr>
            <a:spLocks noChangeArrowheads="1"/>
          </p:cNvSpPr>
          <p:nvPr/>
        </p:nvSpPr>
        <p:spPr bwMode="auto">
          <a:xfrm flipH="1">
            <a:off x="1524000" y="26670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32" name="AutoShape 44"/>
          <p:cNvSpPr>
            <a:spLocks noChangeArrowheads="1"/>
          </p:cNvSpPr>
          <p:nvPr/>
        </p:nvSpPr>
        <p:spPr bwMode="auto">
          <a:xfrm rot="5400000" flipH="1" flipV="1">
            <a:off x="1714500" y="30861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33" name="Text Box 45"/>
          <p:cNvSpPr txBox="1">
            <a:spLocks noChangeArrowheads="1"/>
          </p:cNvSpPr>
          <p:nvPr/>
        </p:nvSpPr>
        <p:spPr bwMode="auto">
          <a:xfrm>
            <a:off x="2209800" y="1905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bad</a:t>
            </a:r>
          </a:p>
        </p:txBody>
      </p:sp>
      <p:sp>
        <p:nvSpPr>
          <p:cNvPr id="30734" name="Text Box 46"/>
          <p:cNvSpPr txBox="1">
            <a:spLocks noChangeArrowheads="1"/>
          </p:cNvSpPr>
          <p:nvPr/>
        </p:nvSpPr>
        <p:spPr bwMode="auto">
          <a:xfrm>
            <a:off x="6019800" y="1905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good</a:t>
            </a:r>
          </a:p>
        </p:txBody>
      </p:sp>
      <p:sp>
        <p:nvSpPr>
          <p:cNvPr id="30735" name="Rectangle 47"/>
          <p:cNvSpPr>
            <a:spLocks noChangeArrowheads="1"/>
          </p:cNvSpPr>
          <p:nvPr/>
        </p:nvSpPr>
        <p:spPr bwMode="auto">
          <a:xfrm>
            <a:off x="5943600" y="3200400"/>
            <a:ext cx="2209800" cy="1295400"/>
          </a:xfrm>
          <a:prstGeom prst="rect">
            <a:avLst/>
          </a:prstGeom>
          <a:solidFill>
            <a:srgbClr val="D6D6F5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36" name="Rectangle 48"/>
          <p:cNvSpPr>
            <a:spLocks noChangeArrowheads="1"/>
          </p:cNvSpPr>
          <p:nvPr/>
        </p:nvSpPr>
        <p:spPr bwMode="auto">
          <a:xfrm>
            <a:off x="5486400" y="2438400"/>
            <a:ext cx="457200" cy="762000"/>
          </a:xfrm>
          <a:prstGeom prst="rect">
            <a:avLst/>
          </a:prstGeom>
          <a:solidFill>
            <a:srgbClr val="D6D6F5"/>
          </a:soli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37" name="AutoShape 49"/>
          <p:cNvSpPr>
            <a:spLocks noChangeArrowheads="1"/>
          </p:cNvSpPr>
          <p:nvPr/>
        </p:nvSpPr>
        <p:spPr bwMode="auto">
          <a:xfrm>
            <a:off x="8077200" y="36576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38" name="AutoShape 50"/>
          <p:cNvSpPr>
            <a:spLocks noChangeArrowheads="1"/>
          </p:cNvSpPr>
          <p:nvPr/>
        </p:nvSpPr>
        <p:spPr bwMode="auto">
          <a:xfrm flipH="1" flipV="1">
            <a:off x="5867400" y="36576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39" name="AutoShape 51"/>
          <p:cNvSpPr>
            <a:spLocks noChangeArrowheads="1"/>
          </p:cNvSpPr>
          <p:nvPr/>
        </p:nvSpPr>
        <p:spPr bwMode="auto">
          <a:xfrm rot="5400000" flipH="1" flipV="1">
            <a:off x="6972300" y="30861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40" name="AutoShape 52"/>
          <p:cNvSpPr>
            <a:spLocks noChangeArrowheads="1"/>
          </p:cNvSpPr>
          <p:nvPr/>
        </p:nvSpPr>
        <p:spPr bwMode="auto">
          <a:xfrm rot="5400000" flipH="1" flipV="1">
            <a:off x="5676900" y="23241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41" name="AutoShape 53"/>
          <p:cNvSpPr>
            <a:spLocks noChangeArrowheads="1"/>
          </p:cNvSpPr>
          <p:nvPr/>
        </p:nvSpPr>
        <p:spPr bwMode="auto">
          <a:xfrm rot="16200000" flipV="1">
            <a:off x="6972300" y="43815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42" name="AutoShape 54"/>
          <p:cNvSpPr>
            <a:spLocks noChangeArrowheads="1"/>
          </p:cNvSpPr>
          <p:nvPr/>
        </p:nvSpPr>
        <p:spPr bwMode="auto">
          <a:xfrm flipH="1">
            <a:off x="5867400" y="27432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43" name="AutoShape 55"/>
          <p:cNvSpPr>
            <a:spLocks noChangeArrowheads="1"/>
          </p:cNvSpPr>
          <p:nvPr/>
        </p:nvSpPr>
        <p:spPr bwMode="auto">
          <a:xfrm flipH="1" flipV="1">
            <a:off x="5410200" y="26670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44" name="AutoShape 56"/>
          <p:cNvSpPr>
            <a:spLocks noChangeArrowheads="1"/>
          </p:cNvSpPr>
          <p:nvPr/>
        </p:nvSpPr>
        <p:spPr bwMode="auto">
          <a:xfrm rot="16200000" flipV="1">
            <a:off x="5600700" y="30861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0745" name="Text Box 57"/>
          <p:cNvSpPr txBox="1">
            <a:spLocks noChangeArrowheads="1"/>
          </p:cNvSpPr>
          <p:nvPr/>
        </p:nvSpPr>
        <p:spPr bwMode="auto">
          <a:xfrm>
            <a:off x="1539875" y="4799013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0"/>
              <a:t>The polygon boundary crosses itself.</a:t>
            </a:r>
          </a:p>
        </p:txBody>
      </p:sp>
      <p:sp>
        <p:nvSpPr>
          <p:cNvPr id="30746" name="Text Box 58"/>
          <p:cNvSpPr txBox="1">
            <a:spLocks noChangeArrowheads="1"/>
          </p:cNvSpPr>
          <p:nvPr/>
        </p:nvSpPr>
        <p:spPr bwMode="auto">
          <a:xfrm>
            <a:off x="5502275" y="4799013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0"/>
              <a:t>Turn it into a multi polygon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1524000" y="23749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993900" y="23622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191000" y="44196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4191000" y="31369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1993900" y="441325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1543050" y="313055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410200" y="23876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854700" y="23749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880100" y="31242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461000" y="30734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8089900" y="43942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8077200" y="31369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892800" y="44196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Self-Touching Polygon (1)</a:t>
            </a:r>
            <a:endParaRPr lang="fr-FR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295400" y="1965325"/>
            <a:ext cx="2590800" cy="1371600"/>
          </a:xfrm>
          <a:prstGeom prst="rect">
            <a:avLst/>
          </a:prstGeom>
          <a:solidFill>
            <a:srgbClr val="D6D6F5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 flipV="1">
            <a:off x="2209800" y="2727325"/>
            <a:ext cx="838200" cy="609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810000" y="25749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 flipH="1" flipV="1">
            <a:off x="1219200" y="26511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 rot="5400000" flipH="1" flipV="1">
            <a:off x="2476500" y="18510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 rot="16200000" flipV="1">
            <a:off x="1943100" y="32226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53" name="AutoShape 9"/>
          <p:cNvSpPr>
            <a:spLocks noChangeArrowheads="1"/>
          </p:cNvSpPr>
          <p:nvPr/>
        </p:nvSpPr>
        <p:spPr bwMode="auto">
          <a:xfrm rot="16200000" flipV="1">
            <a:off x="3390900" y="32226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 rot="16200000" flipV="1">
            <a:off x="2628900" y="26130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55" name="AutoShape 18"/>
          <p:cNvSpPr>
            <a:spLocks noChangeArrowheads="1"/>
          </p:cNvSpPr>
          <p:nvPr/>
        </p:nvSpPr>
        <p:spPr bwMode="auto">
          <a:xfrm rot="-2122037">
            <a:off x="2362200" y="29559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56" name="AutoShape 19"/>
          <p:cNvSpPr>
            <a:spLocks noChangeArrowheads="1"/>
          </p:cNvSpPr>
          <p:nvPr/>
        </p:nvSpPr>
        <p:spPr bwMode="auto">
          <a:xfrm rot="2122037" flipV="1">
            <a:off x="2743200" y="29559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57" name="Rectangle 11"/>
          <p:cNvSpPr>
            <a:spLocks noChangeArrowheads="1"/>
          </p:cNvSpPr>
          <p:nvPr/>
        </p:nvSpPr>
        <p:spPr bwMode="auto">
          <a:xfrm>
            <a:off x="5181600" y="1965325"/>
            <a:ext cx="2590800" cy="1371600"/>
          </a:xfrm>
          <a:prstGeom prst="rect">
            <a:avLst/>
          </a:prstGeom>
          <a:solidFill>
            <a:srgbClr val="D6D6F5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58" name="AutoShape 12"/>
          <p:cNvSpPr>
            <a:spLocks noChangeArrowheads="1"/>
          </p:cNvSpPr>
          <p:nvPr/>
        </p:nvSpPr>
        <p:spPr bwMode="auto">
          <a:xfrm>
            <a:off x="7696200" y="25749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59" name="AutoShape 13"/>
          <p:cNvSpPr>
            <a:spLocks noChangeArrowheads="1"/>
          </p:cNvSpPr>
          <p:nvPr/>
        </p:nvSpPr>
        <p:spPr bwMode="auto">
          <a:xfrm flipV="1">
            <a:off x="6096000" y="2727325"/>
            <a:ext cx="838200" cy="609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60" name="AutoShape 14"/>
          <p:cNvSpPr>
            <a:spLocks noChangeArrowheads="1"/>
          </p:cNvSpPr>
          <p:nvPr/>
        </p:nvSpPr>
        <p:spPr bwMode="auto">
          <a:xfrm flipH="1" flipV="1">
            <a:off x="5105400" y="26511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61" name="AutoShape 15"/>
          <p:cNvSpPr>
            <a:spLocks noChangeArrowheads="1"/>
          </p:cNvSpPr>
          <p:nvPr/>
        </p:nvSpPr>
        <p:spPr bwMode="auto">
          <a:xfrm rot="5400000" flipH="1" flipV="1">
            <a:off x="6362700" y="18510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62" name="AutoShape 16"/>
          <p:cNvSpPr>
            <a:spLocks noChangeArrowheads="1"/>
          </p:cNvSpPr>
          <p:nvPr/>
        </p:nvSpPr>
        <p:spPr bwMode="auto">
          <a:xfrm rot="16200000" flipV="1">
            <a:off x="5829300" y="32226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63" name="AutoShape 17"/>
          <p:cNvSpPr>
            <a:spLocks noChangeArrowheads="1"/>
          </p:cNvSpPr>
          <p:nvPr/>
        </p:nvSpPr>
        <p:spPr bwMode="auto">
          <a:xfrm rot="16200000" flipV="1">
            <a:off x="7277100" y="3222625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64" name="Line 26"/>
          <p:cNvSpPr>
            <a:spLocks noChangeShapeType="1"/>
          </p:cNvSpPr>
          <p:nvPr/>
        </p:nvSpPr>
        <p:spPr bwMode="auto">
          <a:xfrm>
            <a:off x="3048000" y="5256213"/>
            <a:ext cx="12192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5" name="Line 27"/>
          <p:cNvSpPr>
            <a:spLocks noChangeShapeType="1"/>
          </p:cNvSpPr>
          <p:nvPr/>
        </p:nvSpPr>
        <p:spPr bwMode="auto">
          <a:xfrm>
            <a:off x="3048000" y="5546725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Text Box 29"/>
          <p:cNvSpPr txBox="1">
            <a:spLocks noChangeArrowheads="1"/>
          </p:cNvSpPr>
          <p:nvPr/>
        </p:nvSpPr>
        <p:spPr bwMode="auto">
          <a:xfrm>
            <a:off x="4343400" y="5027613"/>
            <a:ext cx="3475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669900"/>
                </a:solidFill>
              </a:rPr>
              <a:t>Inner Ring</a:t>
            </a:r>
          </a:p>
        </p:txBody>
      </p:sp>
      <p:sp>
        <p:nvSpPr>
          <p:cNvPr id="31767" name="Text Box 30"/>
          <p:cNvSpPr txBox="1">
            <a:spLocks noChangeArrowheads="1"/>
          </p:cNvSpPr>
          <p:nvPr/>
        </p:nvSpPr>
        <p:spPr bwMode="auto">
          <a:xfrm>
            <a:off x="4343400" y="5332413"/>
            <a:ext cx="3336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Outer Ring</a:t>
            </a:r>
          </a:p>
        </p:txBody>
      </p:sp>
      <p:sp>
        <p:nvSpPr>
          <p:cNvPr id="31768" name="Text Box 31"/>
          <p:cNvSpPr txBox="1">
            <a:spLocks noChangeArrowheads="1"/>
          </p:cNvSpPr>
          <p:nvPr/>
        </p:nvSpPr>
        <p:spPr bwMode="auto">
          <a:xfrm>
            <a:off x="2209800" y="143192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bad</a:t>
            </a:r>
          </a:p>
        </p:txBody>
      </p:sp>
      <p:sp>
        <p:nvSpPr>
          <p:cNvPr id="31769" name="Text Box 32"/>
          <p:cNvSpPr txBox="1">
            <a:spLocks noChangeArrowheads="1"/>
          </p:cNvSpPr>
          <p:nvPr/>
        </p:nvSpPr>
        <p:spPr bwMode="auto">
          <a:xfrm>
            <a:off x="6019800" y="1431925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good</a:t>
            </a:r>
          </a:p>
        </p:txBody>
      </p:sp>
      <p:sp>
        <p:nvSpPr>
          <p:cNvPr id="31770" name="Text Box 33"/>
          <p:cNvSpPr txBox="1">
            <a:spLocks noChangeArrowheads="1"/>
          </p:cNvSpPr>
          <p:nvPr/>
        </p:nvSpPr>
        <p:spPr bwMode="auto">
          <a:xfrm>
            <a:off x="1219200" y="3641725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0"/>
              <a:t>The polygon touches itself back forming a “crescent”-like shape.</a:t>
            </a:r>
          </a:p>
        </p:txBody>
      </p:sp>
      <p:sp>
        <p:nvSpPr>
          <p:cNvPr id="31771" name="Text Box 34"/>
          <p:cNvSpPr txBox="1">
            <a:spLocks noChangeArrowheads="1"/>
          </p:cNvSpPr>
          <p:nvPr/>
        </p:nvSpPr>
        <p:spPr bwMode="auto">
          <a:xfrm>
            <a:off x="5181600" y="3641725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0"/>
              <a:t>Turn it into a polygon with a void</a:t>
            </a:r>
          </a:p>
        </p:txBody>
      </p:sp>
      <p:sp>
        <p:nvSpPr>
          <p:cNvPr id="31772" name="AutoShape 10"/>
          <p:cNvSpPr>
            <a:spLocks noChangeArrowheads="1"/>
          </p:cNvSpPr>
          <p:nvPr/>
        </p:nvSpPr>
        <p:spPr bwMode="auto">
          <a:xfrm rot="16200000" flipV="1">
            <a:off x="6508750" y="26289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73" name="AutoShape 18"/>
          <p:cNvSpPr>
            <a:spLocks noChangeArrowheads="1"/>
          </p:cNvSpPr>
          <p:nvPr/>
        </p:nvSpPr>
        <p:spPr bwMode="auto">
          <a:xfrm rot="-2122037">
            <a:off x="6242050" y="29718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774" name="AutoShape 19"/>
          <p:cNvSpPr>
            <a:spLocks noChangeArrowheads="1"/>
          </p:cNvSpPr>
          <p:nvPr/>
        </p:nvSpPr>
        <p:spPr bwMode="auto">
          <a:xfrm rot="2122037" flipV="1">
            <a:off x="6623050" y="29718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1" name="Oval 30"/>
          <p:cNvSpPr/>
          <p:nvPr/>
        </p:nvSpPr>
        <p:spPr bwMode="auto">
          <a:xfrm>
            <a:off x="1231900" y="18796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819900" y="26797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708900" y="32385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130800" y="18796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921000" y="26797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083300" y="26670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159000" y="26543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552700" y="32639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797300" y="32639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3810000" y="19050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1219200" y="32512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696200" y="18796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105400" y="32639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464300" y="32639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Self-Touching Polygon (2)</a:t>
            </a:r>
            <a:endParaRPr lang="fr-FR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295400" y="2011363"/>
            <a:ext cx="2590800" cy="1371600"/>
          </a:xfrm>
          <a:prstGeom prst="rect">
            <a:avLst/>
          </a:prstGeom>
          <a:solidFill>
            <a:srgbClr val="D6D6F5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3810000" y="26209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73" name="AutoShape 6"/>
          <p:cNvSpPr>
            <a:spLocks noChangeArrowheads="1"/>
          </p:cNvSpPr>
          <p:nvPr/>
        </p:nvSpPr>
        <p:spPr bwMode="auto">
          <a:xfrm flipH="1" flipV="1">
            <a:off x="1219200" y="23161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74" name="AutoShape 7"/>
          <p:cNvSpPr>
            <a:spLocks noChangeArrowheads="1"/>
          </p:cNvSpPr>
          <p:nvPr/>
        </p:nvSpPr>
        <p:spPr bwMode="auto">
          <a:xfrm rot="5400000" flipH="1" flipV="1">
            <a:off x="2476500" y="18970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75" name="AutoShape 8"/>
          <p:cNvSpPr>
            <a:spLocks noChangeArrowheads="1"/>
          </p:cNvSpPr>
          <p:nvPr/>
        </p:nvSpPr>
        <p:spPr bwMode="auto">
          <a:xfrm rot="16200000" flipV="1">
            <a:off x="2476500" y="32686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76" name="Rectangle 14"/>
          <p:cNvSpPr>
            <a:spLocks noChangeArrowheads="1"/>
          </p:cNvSpPr>
          <p:nvPr/>
        </p:nvSpPr>
        <p:spPr bwMode="auto">
          <a:xfrm>
            <a:off x="5181600" y="2011363"/>
            <a:ext cx="2590800" cy="1371600"/>
          </a:xfrm>
          <a:prstGeom prst="rect">
            <a:avLst/>
          </a:prstGeom>
          <a:solidFill>
            <a:srgbClr val="D6D6F5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77" name="AutoShape 15"/>
          <p:cNvSpPr>
            <a:spLocks noChangeArrowheads="1"/>
          </p:cNvSpPr>
          <p:nvPr/>
        </p:nvSpPr>
        <p:spPr bwMode="auto">
          <a:xfrm>
            <a:off x="7696200" y="26209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78" name="AutoShape 17"/>
          <p:cNvSpPr>
            <a:spLocks noChangeArrowheads="1"/>
          </p:cNvSpPr>
          <p:nvPr/>
        </p:nvSpPr>
        <p:spPr bwMode="auto">
          <a:xfrm flipH="1" flipV="1">
            <a:off x="5105400" y="23161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79" name="AutoShape 18"/>
          <p:cNvSpPr>
            <a:spLocks noChangeArrowheads="1"/>
          </p:cNvSpPr>
          <p:nvPr/>
        </p:nvSpPr>
        <p:spPr bwMode="auto">
          <a:xfrm rot="5400000" flipH="1" flipV="1">
            <a:off x="6362700" y="18970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0" name="AutoShape 19"/>
          <p:cNvSpPr>
            <a:spLocks noChangeArrowheads="1"/>
          </p:cNvSpPr>
          <p:nvPr/>
        </p:nvSpPr>
        <p:spPr bwMode="auto">
          <a:xfrm rot="16200000" flipV="1">
            <a:off x="6515100" y="32686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1" name="Text Box 29"/>
          <p:cNvSpPr txBox="1">
            <a:spLocks noChangeArrowheads="1"/>
          </p:cNvSpPr>
          <p:nvPr/>
        </p:nvSpPr>
        <p:spPr bwMode="auto">
          <a:xfrm>
            <a:off x="2209800" y="1477963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bad</a:t>
            </a:r>
          </a:p>
        </p:txBody>
      </p:sp>
      <p:sp>
        <p:nvSpPr>
          <p:cNvPr id="32782" name="Text Box 30"/>
          <p:cNvSpPr txBox="1">
            <a:spLocks noChangeArrowheads="1"/>
          </p:cNvSpPr>
          <p:nvPr/>
        </p:nvSpPr>
        <p:spPr bwMode="auto">
          <a:xfrm>
            <a:off x="6019800" y="1477963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good</a:t>
            </a:r>
          </a:p>
        </p:txBody>
      </p:sp>
      <p:sp>
        <p:nvSpPr>
          <p:cNvPr id="32783" name="AutoShape 31"/>
          <p:cNvSpPr>
            <a:spLocks noChangeArrowheads="1"/>
          </p:cNvSpPr>
          <p:nvPr/>
        </p:nvSpPr>
        <p:spPr bwMode="auto">
          <a:xfrm flipV="1">
            <a:off x="1295400" y="2773363"/>
            <a:ext cx="838200" cy="609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66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4" name="AutoShape 21"/>
          <p:cNvSpPr>
            <a:spLocks noChangeArrowheads="1"/>
          </p:cNvSpPr>
          <p:nvPr/>
        </p:nvSpPr>
        <p:spPr bwMode="auto">
          <a:xfrm rot="5400000" flipH="1" flipV="1">
            <a:off x="1714500" y="26590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6699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5" name="AutoShape 22"/>
          <p:cNvSpPr>
            <a:spLocks noChangeArrowheads="1"/>
          </p:cNvSpPr>
          <p:nvPr/>
        </p:nvSpPr>
        <p:spPr bwMode="auto">
          <a:xfrm rot="2122037" flipH="1">
            <a:off x="1828800" y="30019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6699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6" name="AutoShape 23"/>
          <p:cNvSpPr>
            <a:spLocks noChangeArrowheads="1"/>
          </p:cNvSpPr>
          <p:nvPr/>
        </p:nvSpPr>
        <p:spPr bwMode="auto">
          <a:xfrm rot="-2122037" flipH="1" flipV="1">
            <a:off x="1371600" y="29257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6699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7" name="AutoShape 4"/>
          <p:cNvSpPr>
            <a:spLocks noChangeArrowheads="1"/>
          </p:cNvSpPr>
          <p:nvPr/>
        </p:nvSpPr>
        <p:spPr bwMode="auto">
          <a:xfrm flipV="1">
            <a:off x="5181600" y="2773363"/>
            <a:ext cx="838200" cy="609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8" name="AutoShape 10"/>
          <p:cNvSpPr>
            <a:spLocks noChangeArrowheads="1"/>
          </p:cNvSpPr>
          <p:nvPr/>
        </p:nvSpPr>
        <p:spPr bwMode="auto">
          <a:xfrm rot="16200000" flipV="1">
            <a:off x="5600700" y="26590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89" name="AutoShape 11"/>
          <p:cNvSpPr>
            <a:spLocks noChangeArrowheads="1"/>
          </p:cNvSpPr>
          <p:nvPr/>
        </p:nvSpPr>
        <p:spPr bwMode="auto">
          <a:xfrm rot="-2122037">
            <a:off x="5334000" y="30019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90" name="AutoShape 12"/>
          <p:cNvSpPr>
            <a:spLocks noChangeArrowheads="1"/>
          </p:cNvSpPr>
          <p:nvPr/>
        </p:nvSpPr>
        <p:spPr bwMode="auto">
          <a:xfrm rot="2122037" flipV="1">
            <a:off x="5715000" y="30019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91" name="AutoShape 36"/>
          <p:cNvSpPr>
            <a:spLocks noChangeArrowheads="1"/>
          </p:cNvSpPr>
          <p:nvPr/>
        </p:nvSpPr>
        <p:spPr bwMode="auto">
          <a:xfrm flipH="1" flipV="1">
            <a:off x="5105400" y="3078163"/>
            <a:ext cx="152400" cy="2286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792" name="Text Box 37"/>
          <p:cNvSpPr txBox="1">
            <a:spLocks noChangeArrowheads="1"/>
          </p:cNvSpPr>
          <p:nvPr/>
        </p:nvSpPr>
        <p:spPr bwMode="auto">
          <a:xfrm>
            <a:off x="1219200" y="3687763"/>
            <a:ext cx="266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0"/>
              <a:t>The inner ring touches the outer ring at more than one point.</a:t>
            </a:r>
          </a:p>
        </p:txBody>
      </p:sp>
      <p:sp>
        <p:nvSpPr>
          <p:cNvPr id="32793" name="Text Box 38"/>
          <p:cNvSpPr txBox="1">
            <a:spLocks noChangeArrowheads="1"/>
          </p:cNvSpPr>
          <p:nvPr/>
        </p:nvSpPr>
        <p:spPr bwMode="auto">
          <a:xfrm>
            <a:off x="5181600" y="3687763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0"/>
              <a:t>Turn it into a multi-polygon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3048000" y="5256213"/>
            <a:ext cx="1219200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3048000" y="5546725"/>
            <a:ext cx="1219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96" name="Text Box 29"/>
          <p:cNvSpPr txBox="1">
            <a:spLocks noChangeArrowheads="1"/>
          </p:cNvSpPr>
          <p:nvPr/>
        </p:nvSpPr>
        <p:spPr bwMode="auto">
          <a:xfrm>
            <a:off x="4343400" y="5027613"/>
            <a:ext cx="3475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669900"/>
                </a:solidFill>
              </a:rPr>
              <a:t>Inner Ring</a:t>
            </a:r>
          </a:p>
        </p:txBody>
      </p:sp>
      <p:sp>
        <p:nvSpPr>
          <p:cNvPr id="32797" name="Text Box 30"/>
          <p:cNvSpPr txBox="1">
            <a:spLocks noChangeArrowheads="1"/>
          </p:cNvSpPr>
          <p:nvPr/>
        </p:nvSpPr>
        <p:spPr bwMode="auto">
          <a:xfrm>
            <a:off x="4343400" y="5332413"/>
            <a:ext cx="3336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Outer Ring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3822700" y="19558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1244600" y="19558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05400" y="19558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683500" y="19558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244600" y="32893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22700" y="32893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05400" y="32893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708900" y="32893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057400" y="27051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511800" y="32893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156200" y="27305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918200" y="26924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257300" y="27178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1651000" y="3263900"/>
            <a:ext cx="139700" cy="139700"/>
          </a:xfrm>
          <a:prstGeom prst="ellipse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4"/>
          <p:cNvSpPr>
            <a:spLocks noChangeShapeType="1"/>
          </p:cNvSpPr>
          <p:nvPr/>
        </p:nvSpPr>
        <p:spPr bwMode="blackWhite">
          <a:xfrm>
            <a:off x="4926013" y="1905000"/>
            <a:ext cx="0" cy="3429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Data Model</a:t>
            </a:r>
          </a:p>
        </p:txBody>
      </p:sp>
      <p:grpSp>
        <p:nvGrpSpPr>
          <p:cNvPr id="33796" name="Group 37"/>
          <p:cNvGrpSpPr>
            <a:grpSpLocks/>
          </p:cNvGrpSpPr>
          <p:nvPr/>
        </p:nvGrpSpPr>
        <p:grpSpPr bwMode="auto">
          <a:xfrm>
            <a:off x="3352800" y="4822825"/>
            <a:ext cx="3200400" cy="390525"/>
            <a:chOff x="1049" y="3038"/>
            <a:chExt cx="4109" cy="246"/>
          </a:xfrm>
        </p:grpSpPr>
        <p:sp>
          <p:nvSpPr>
            <p:cNvPr id="33823" name="Freeform 2"/>
            <p:cNvSpPr>
              <a:spLocks/>
            </p:cNvSpPr>
            <p:nvPr/>
          </p:nvSpPr>
          <p:spPr bwMode="auto">
            <a:xfrm>
              <a:off x="1049" y="3043"/>
              <a:ext cx="4109" cy="241"/>
            </a:xfrm>
            <a:custGeom>
              <a:avLst/>
              <a:gdLst>
                <a:gd name="T0" fmla="*/ 0 w 3793"/>
                <a:gd name="T1" fmla="*/ 0 h 241"/>
                <a:gd name="T2" fmla="*/ 5223 w 3793"/>
                <a:gd name="T3" fmla="*/ 0 h 241"/>
                <a:gd name="T4" fmla="*/ 5223 w 3793"/>
                <a:gd name="T5" fmla="*/ 240 h 241"/>
                <a:gd name="T6" fmla="*/ 0 60000 65536"/>
                <a:gd name="T7" fmla="*/ 0 60000 65536"/>
                <a:gd name="T8" fmla="*/ 0 60000 65536"/>
                <a:gd name="T9" fmla="*/ 0 w 3793"/>
                <a:gd name="T10" fmla="*/ 0 h 241"/>
                <a:gd name="T11" fmla="*/ 3793 w 3793"/>
                <a:gd name="T12" fmla="*/ 241 h 2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93" h="241">
                  <a:moveTo>
                    <a:pt x="0" y="0"/>
                  </a:moveTo>
                  <a:lnTo>
                    <a:pt x="3792" y="0"/>
                  </a:lnTo>
                  <a:lnTo>
                    <a:pt x="3792" y="24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4" name="Line 7"/>
            <p:cNvSpPr>
              <a:spLocks noChangeShapeType="1"/>
            </p:cNvSpPr>
            <p:nvPr/>
          </p:nvSpPr>
          <p:spPr bwMode="blackWhite">
            <a:xfrm>
              <a:off x="1049" y="3038"/>
              <a:ext cx="0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797" name="Freeform 9"/>
          <p:cNvSpPr>
            <a:spLocks/>
          </p:cNvSpPr>
          <p:nvPr/>
        </p:nvSpPr>
        <p:spPr bwMode="blackWhite">
          <a:xfrm>
            <a:off x="3727450" y="1354138"/>
            <a:ext cx="2395538" cy="557212"/>
          </a:xfrm>
          <a:custGeom>
            <a:avLst/>
            <a:gdLst>
              <a:gd name="T0" fmla="*/ 0 w 1393"/>
              <a:gd name="T1" fmla="*/ 0 h 351"/>
              <a:gd name="T2" fmla="*/ 2147483647 w 1393"/>
              <a:gd name="T3" fmla="*/ 0 h 351"/>
              <a:gd name="T4" fmla="*/ 2147483647 w 1393"/>
              <a:gd name="T5" fmla="*/ 2147483647 h 351"/>
              <a:gd name="T6" fmla="*/ 0 w 1393"/>
              <a:gd name="T7" fmla="*/ 2147483647 h 351"/>
              <a:gd name="T8" fmla="*/ 0 w 1393"/>
              <a:gd name="T9" fmla="*/ 0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"/>
              <a:gd name="T16" fmla="*/ 0 h 351"/>
              <a:gd name="T17" fmla="*/ 1393 w 1393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" h="351">
                <a:moveTo>
                  <a:pt x="0" y="0"/>
                </a:moveTo>
                <a:lnTo>
                  <a:pt x="1392" y="0"/>
                </a:lnTo>
                <a:lnTo>
                  <a:pt x="1392" y="350"/>
                </a:lnTo>
                <a:lnTo>
                  <a:pt x="0" y="35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4181475" y="1482725"/>
            <a:ext cx="1485900" cy="300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 eaLnBrk="0" hangingPunct="0">
              <a:lnSpc>
                <a:spcPct val="100000"/>
              </a:lnSpc>
              <a:buClrTx/>
            </a:pPr>
            <a:r>
              <a:rPr lang="en-US" sz="1800"/>
              <a:t>Spatial layer</a:t>
            </a:r>
          </a:p>
        </p:txBody>
      </p:sp>
      <p:sp>
        <p:nvSpPr>
          <p:cNvPr id="33799" name="Freeform 11"/>
          <p:cNvSpPr>
            <a:spLocks/>
          </p:cNvSpPr>
          <p:nvPr/>
        </p:nvSpPr>
        <p:spPr bwMode="blackWhite">
          <a:xfrm>
            <a:off x="4210050" y="2620963"/>
            <a:ext cx="1403350" cy="557212"/>
          </a:xfrm>
          <a:custGeom>
            <a:avLst/>
            <a:gdLst>
              <a:gd name="T0" fmla="*/ 0 w 1393"/>
              <a:gd name="T1" fmla="*/ 0 h 351"/>
              <a:gd name="T2" fmla="*/ 2147483647 w 1393"/>
              <a:gd name="T3" fmla="*/ 0 h 351"/>
              <a:gd name="T4" fmla="*/ 2147483647 w 1393"/>
              <a:gd name="T5" fmla="*/ 2147483647 h 351"/>
              <a:gd name="T6" fmla="*/ 0 w 1393"/>
              <a:gd name="T7" fmla="*/ 2147483647 h 351"/>
              <a:gd name="T8" fmla="*/ 0 w 1393"/>
              <a:gd name="T9" fmla="*/ 0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"/>
              <a:gd name="T16" fmla="*/ 0 h 351"/>
              <a:gd name="T17" fmla="*/ 1393 w 1393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" h="351">
                <a:moveTo>
                  <a:pt x="0" y="0"/>
                </a:moveTo>
                <a:lnTo>
                  <a:pt x="1392" y="0"/>
                </a:lnTo>
                <a:lnTo>
                  <a:pt x="1392" y="350"/>
                </a:lnTo>
                <a:lnTo>
                  <a:pt x="0" y="35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Rectangle 12"/>
          <p:cNvSpPr>
            <a:spLocks noChangeArrowheads="1"/>
          </p:cNvSpPr>
          <p:nvPr/>
        </p:nvSpPr>
        <p:spPr bwMode="auto">
          <a:xfrm>
            <a:off x="4319588" y="2749550"/>
            <a:ext cx="1184275" cy="300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 eaLnBrk="0" hangingPunct="0">
              <a:lnSpc>
                <a:spcPct val="100000"/>
              </a:lnSpc>
              <a:buClrTx/>
            </a:pPr>
            <a:r>
              <a:rPr lang="en-US" sz="1800"/>
              <a:t>Geometry</a:t>
            </a:r>
          </a:p>
        </p:txBody>
      </p:sp>
      <p:sp>
        <p:nvSpPr>
          <p:cNvPr id="33801" name="Freeform 13"/>
          <p:cNvSpPr>
            <a:spLocks/>
          </p:cNvSpPr>
          <p:nvPr/>
        </p:nvSpPr>
        <p:spPr bwMode="blackWhite">
          <a:xfrm>
            <a:off x="4210050" y="3894138"/>
            <a:ext cx="1403350" cy="557212"/>
          </a:xfrm>
          <a:custGeom>
            <a:avLst/>
            <a:gdLst>
              <a:gd name="T0" fmla="*/ 0 w 1393"/>
              <a:gd name="T1" fmla="*/ 0 h 351"/>
              <a:gd name="T2" fmla="*/ 2147483647 w 1393"/>
              <a:gd name="T3" fmla="*/ 0 h 351"/>
              <a:gd name="T4" fmla="*/ 2147483647 w 1393"/>
              <a:gd name="T5" fmla="*/ 2147483647 h 351"/>
              <a:gd name="T6" fmla="*/ 0 w 1393"/>
              <a:gd name="T7" fmla="*/ 2147483647 h 351"/>
              <a:gd name="T8" fmla="*/ 0 w 1393"/>
              <a:gd name="T9" fmla="*/ 0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"/>
              <a:gd name="T16" fmla="*/ 0 h 351"/>
              <a:gd name="T17" fmla="*/ 1393 w 1393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" h="351">
                <a:moveTo>
                  <a:pt x="0" y="0"/>
                </a:moveTo>
                <a:lnTo>
                  <a:pt x="1392" y="0"/>
                </a:lnTo>
                <a:lnTo>
                  <a:pt x="1392" y="350"/>
                </a:lnTo>
                <a:lnTo>
                  <a:pt x="0" y="35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Rectangle 14"/>
          <p:cNvSpPr>
            <a:spLocks noChangeArrowheads="1"/>
          </p:cNvSpPr>
          <p:nvPr/>
        </p:nvSpPr>
        <p:spPr bwMode="auto">
          <a:xfrm>
            <a:off x="4416425" y="4022725"/>
            <a:ext cx="990600" cy="300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 eaLnBrk="0" hangingPunct="0">
              <a:lnSpc>
                <a:spcPct val="100000"/>
              </a:lnSpc>
              <a:buClrTx/>
            </a:pPr>
            <a:r>
              <a:rPr lang="en-US" sz="1800"/>
              <a:t>Element</a:t>
            </a:r>
          </a:p>
        </p:txBody>
      </p:sp>
      <p:sp>
        <p:nvSpPr>
          <p:cNvPr id="33803" name="Freeform 15"/>
          <p:cNvSpPr>
            <a:spLocks/>
          </p:cNvSpPr>
          <p:nvPr/>
        </p:nvSpPr>
        <p:spPr bwMode="blackWhite">
          <a:xfrm>
            <a:off x="2590800" y="5057775"/>
            <a:ext cx="1403350" cy="604838"/>
          </a:xfrm>
          <a:custGeom>
            <a:avLst/>
            <a:gdLst>
              <a:gd name="T0" fmla="*/ 0 w 816"/>
              <a:gd name="T1" fmla="*/ 0 h 381"/>
              <a:gd name="T2" fmla="*/ 2147483647 w 816"/>
              <a:gd name="T3" fmla="*/ 0 h 381"/>
              <a:gd name="T4" fmla="*/ 2147483647 w 816"/>
              <a:gd name="T5" fmla="*/ 2147483647 h 381"/>
              <a:gd name="T6" fmla="*/ 0 w 816"/>
              <a:gd name="T7" fmla="*/ 2147483647 h 381"/>
              <a:gd name="T8" fmla="*/ 0 w 816"/>
              <a:gd name="T9" fmla="*/ 0 h 3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81"/>
              <a:gd name="T17" fmla="*/ 816 w 816"/>
              <a:gd name="T18" fmla="*/ 381 h 3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81">
                <a:moveTo>
                  <a:pt x="0" y="0"/>
                </a:moveTo>
                <a:lnTo>
                  <a:pt x="815" y="0"/>
                </a:lnTo>
                <a:lnTo>
                  <a:pt x="815" y="380"/>
                </a:lnTo>
                <a:lnTo>
                  <a:pt x="0" y="38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Rectangle 16"/>
          <p:cNvSpPr>
            <a:spLocks noChangeArrowheads="1"/>
          </p:cNvSpPr>
          <p:nvPr/>
        </p:nvSpPr>
        <p:spPr bwMode="auto">
          <a:xfrm>
            <a:off x="2994025" y="5197475"/>
            <a:ext cx="596900" cy="300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 eaLnBrk="0" hangingPunct="0">
              <a:lnSpc>
                <a:spcPct val="100000"/>
              </a:lnSpc>
              <a:buClrTx/>
            </a:pPr>
            <a:r>
              <a:rPr lang="en-US" sz="1800"/>
              <a:t>Point</a:t>
            </a:r>
          </a:p>
        </p:txBody>
      </p:sp>
      <p:sp>
        <p:nvSpPr>
          <p:cNvPr id="33805" name="Freeform 17"/>
          <p:cNvSpPr>
            <a:spLocks/>
          </p:cNvSpPr>
          <p:nvPr/>
        </p:nvSpPr>
        <p:spPr bwMode="blackWhite">
          <a:xfrm>
            <a:off x="4208463" y="5057775"/>
            <a:ext cx="1403350" cy="604838"/>
          </a:xfrm>
          <a:custGeom>
            <a:avLst/>
            <a:gdLst>
              <a:gd name="T0" fmla="*/ 0 w 816"/>
              <a:gd name="T1" fmla="*/ 0 h 381"/>
              <a:gd name="T2" fmla="*/ 2147483647 w 816"/>
              <a:gd name="T3" fmla="*/ 0 h 381"/>
              <a:gd name="T4" fmla="*/ 2147483647 w 816"/>
              <a:gd name="T5" fmla="*/ 2147483647 h 381"/>
              <a:gd name="T6" fmla="*/ 0 w 816"/>
              <a:gd name="T7" fmla="*/ 2147483647 h 381"/>
              <a:gd name="T8" fmla="*/ 0 w 816"/>
              <a:gd name="T9" fmla="*/ 0 h 3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81"/>
              <a:gd name="T17" fmla="*/ 816 w 816"/>
              <a:gd name="T18" fmla="*/ 381 h 3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81">
                <a:moveTo>
                  <a:pt x="0" y="0"/>
                </a:moveTo>
                <a:lnTo>
                  <a:pt x="815" y="0"/>
                </a:lnTo>
                <a:lnTo>
                  <a:pt x="815" y="380"/>
                </a:lnTo>
                <a:lnTo>
                  <a:pt x="0" y="38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Rectangle 18"/>
          <p:cNvSpPr>
            <a:spLocks noChangeArrowheads="1"/>
          </p:cNvSpPr>
          <p:nvPr/>
        </p:nvSpPr>
        <p:spPr bwMode="auto">
          <a:xfrm>
            <a:off x="4313238" y="5197475"/>
            <a:ext cx="1193800" cy="300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 eaLnBrk="0" hangingPunct="0">
              <a:lnSpc>
                <a:spcPct val="100000"/>
              </a:lnSpc>
              <a:buClrTx/>
            </a:pPr>
            <a:r>
              <a:rPr lang="en-US" sz="1800"/>
              <a:t>Line string</a:t>
            </a:r>
          </a:p>
        </p:txBody>
      </p:sp>
      <p:sp>
        <p:nvSpPr>
          <p:cNvPr id="33807" name="Freeform 19"/>
          <p:cNvSpPr>
            <a:spLocks/>
          </p:cNvSpPr>
          <p:nvPr/>
        </p:nvSpPr>
        <p:spPr bwMode="blackWhite">
          <a:xfrm>
            <a:off x="5829300" y="5057775"/>
            <a:ext cx="1403350" cy="604838"/>
          </a:xfrm>
          <a:custGeom>
            <a:avLst/>
            <a:gdLst>
              <a:gd name="T0" fmla="*/ 0 w 816"/>
              <a:gd name="T1" fmla="*/ 0 h 381"/>
              <a:gd name="T2" fmla="*/ 2147483647 w 816"/>
              <a:gd name="T3" fmla="*/ 0 h 381"/>
              <a:gd name="T4" fmla="*/ 2147483647 w 816"/>
              <a:gd name="T5" fmla="*/ 2147483647 h 381"/>
              <a:gd name="T6" fmla="*/ 0 w 816"/>
              <a:gd name="T7" fmla="*/ 2147483647 h 381"/>
              <a:gd name="T8" fmla="*/ 0 w 816"/>
              <a:gd name="T9" fmla="*/ 0 h 3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381"/>
              <a:gd name="T17" fmla="*/ 816 w 816"/>
              <a:gd name="T18" fmla="*/ 381 h 3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381">
                <a:moveTo>
                  <a:pt x="0" y="0"/>
                </a:moveTo>
                <a:lnTo>
                  <a:pt x="815" y="0"/>
                </a:lnTo>
                <a:lnTo>
                  <a:pt x="815" y="380"/>
                </a:lnTo>
                <a:lnTo>
                  <a:pt x="0" y="38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Rectangle 20"/>
          <p:cNvSpPr>
            <a:spLocks noChangeArrowheads="1"/>
          </p:cNvSpPr>
          <p:nvPr/>
        </p:nvSpPr>
        <p:spPr bwMode="auto">
          <a:xfrm>
            <a:off x="6067425" y="5197475"/>
            <a:ext cx="927100" cy="300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 eaLnBrk="0" hangingPunct="0">
              <a:lnSpc>
                <a:spcPct val="100000"/>
              </a:lnSpc>
              <a:buClrTx/>
            </a:pPr>
            <a:r>
              <a:rPr lang="en-US" sz="1800"/>
              <a:t>Polygon</a:t>
            </a:r>
          </a:p>
        </p:txBody>
      </p:sp>
      <p:sp>
        <p:nvSpPr>
          <p:cNvPr id="33809" name="Text Box 21"/>
          <p:cNvSpPr txBox="1">
            <a:spLocks noChangeArrowheads="1"/>
          </p:cNvSpPr>
          <p:nvPr/>
        </p:nvSpPr>
        <p:spPr bwMode="auto">
          <a:xfrm>
            <a:off x="2806700" y="2667000"/>
            <a:ext cx="7493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/>
              <a:t>……</a:t>
            </a:r>
          </a:p>
        </p:txBody>
      </p:sp>
      <p:sp>
        <p:nvSpPr>
          <p:cNvPr id="33810" name="Text Box 22"/>
          <p:cNvSpPr txBox="1">
            <a:spLocks noChangeArrowheads="1"/>
          </p:cNvSpPr>
          <p:nvPr/>
        </p:nvSpPr>
        <p:spPr bwMode="auto">
          <a:xfrm>
            <a:off x="6240463" y="2616200"/>
            <a:ext cx="750887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/>
              <a:t>……</a:t>
            </a:r>
          </a:p>
        </p:txBody>
      </p:sp>
      <p:sp>
        <p:nvSpPr>
          <p:cNvPr id="33811" name="Text Box 23"/>
          <p:cNvSpPr txBox="1">
            <a:spLocks noChangeArrowheads="1"/>
          </p:cNvSpPr>
          <p:nvPr/>
        </p:nvSpPr>
        <p:spPr bwMode="auto">
          <a:xfrm>
            <a:off x="2830513" y="3886200"/>
            <a:ext cx="750887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/>
              <a:t>……</a:t>
            </a:r>
          </a:p>
        </p:txBody>
      </p:sp>
      <p:sp>
        <p:nvSpPr>
          <p:cNvPr id="33812" name="Text Box 24"/>
          <p:cNvSpPr txBox="1">
            <a:spLocks noChangeArrowheads="1"/>
          </p:cNvSpPr>
          <p:nvPr/>
        </p:nvSpPr>
        <p:spPr bwMode="auto">
          <a:xfrm>
            <a:off x="6273800" y="3838575"/>
            <a:ext cx="7493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/>
              <a:t>……</a:t>
            </a:r>
          </a:p>
        </p:txBody>
      </p:sp>
      <p:sp>
        <p:nvSpPr>
          <p:cNvPr id="33813" name="Freeform 25"/>
          <p:cNvSpPr>
            <a:spLocks/>
          </p:cNvSpPr>
          <p:nvPr/>
        </p:nvSpPr>
        <p:spPr bwMode="auto">
          <a:xfrm>
            <a:off x="1665288" y="2362200"/>
            <a:ext cx="6523037" cy="457200"/>
          </a:xfrm>
          <a:custGeom>
            <a:avLst/>
            <a:gdLst>
              <a:gd name="T0" fmla="*/ 0 w 3984"/>
              <a:gd name="T1" fmla="*/ 2147483647 h 192"/>
              <a:gd name="T2" fmla="*/ 0 w 3984"/>
              <a:gd name="T3" fmla="*/ 0 h 192"/>
              <a:gd name="T4" fmla="*/ 2147483647 w 3984"/>
              <a:gd name="T5" fmla="*/ 0 h 192"/>
              <a:gd name="T6" fmla="*/ 2147483647 w 3984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192"/>
              <a:gd name="T14" fmla="*/ 3984 w 39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192">
                <a:moveTo>
                  <a:pt x="0" y="192"/>
                </a:moveTo>
                <a:lnTo>
                  <a:pt x="0" y="0"/>
                </a:lnTo>
                <a:lnTo>
                  <a:pt x="3984" y="0"/>
                </a:lnTo>
                <a:lnTo>
                  <a:pt x="3984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4" name="Freeform 26"/>
          <p:cNvSpPr>
            <a:spLocks/>
          </p:cNvSpPr>
          <p:nvPr/>
        </p:nvSpPr>
        <p:spPr bwMode="blackWhite">
          <a:xfrm>
            <a:off x="1004888" y="2647950"/>
            <a:ext cx="1403350" cy="557213"/>
          </a:xfrm>
          <a:custGeom>
            <a:avLst/>
            <a:gdLst>
              <a:gd name="T0" fmla="*/ 0 w 1393"/>
              <a:gd name="T1" fmla="*/ 0 h 351"/>
              <a:gd name="T2" fmla="*/ 2147483647 w 1393"/>
              <a:gd name="T3" fmla="*/ 0 h 351"/>
              <a:gd name="T4" fmla="*/ 2147483647 w 1393"/>
              <a:gd name="T5" fmla="*/ 2147483647 h 351"/>
              <a:gd name="T6" fmla="*/ 0 w 1393"/>
              <a:gd name="T7" fmla="*/ 2147483647 h 351"/>
              <a:gd name="T8" fmla="*/ 0 w 1393"/>
              <a:gd name="T9" fmla="*/ 0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"/>
              <a:gd name="T16" fmla="*/ 0 h 351"/>
              <a:gd name="T17" fmla="*/ 1393 w 1393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" h="351">
                <a:moveTo>
                  <a:pt x="0" y="0"/>
                </a:moveTo>
                <a:lnTo>
                  <a:pt x="1392" y="0"/>
                </a:lnTo>
                <a:lnTo>
                  <a:pt x="1392" y="350"/>
                </a:lnTo>
                <a:lnTo>
                  <a:pt x="0" y="35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5" name="Rectangle 27"/>
          <p:cNvSpPr>
            <a:spLocks noChangeArrowheads="1"/>
          </p:cNvSpPr>
          <p:nvPr/>
        </p:nvSpPr>
        <p:spPr bwMode="auto">
          <a:xfrm>
            <a:off x="1114425" y="2776538"/>
            <a:ext cx="1182688" cy="300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 eaLnBrk="0" hangingPunct="0">
              <a:lnSpc>
                <a:spcPct val="100000"/>
              </a:lnSpc>
              <a:buClrTx/>
            </a:pPr>
            <a:r>
              <a:rPr lang="en-US" sz="1800"/>
              <a:t>Geometry</a:t>
            </a:r>
          </a:p>
        </p:txBody>
      </p:sp>
      <p:sp>
        <p:nvSpPr>
          <p:cNvPr id="33816" name="Freeform 28"/>
          <p:cNvSpPr>
            <a:spLocks/>
          </p:cNvSpPr>
          <p:nvPr/>
        </p:nvSpPr>
        <p:spPr bwMode="blackWhite">
          <a:xfrm>
            <a:off x="7470775" y="2619375"/>
            <a:ext cx="1403350" cy="557213"/>
          </a:xfrm>
          <a:custGeom>
            <a:avLst/>
            <a:gdLst>
              <a:gd name="T0" fmla="*/ 0 w 1393"/>
              <a:gd name="T1" fmla="*/ 0 h 351"/>
              <a:gd name="T2" fmla="*/ 2147483647 w 1393"/>
              <a:gd name="T3" fmla="*/ 0 h 351"/>
              <a:gd name="T4" fmla="*/ 2147483647 w 1393"/>
              <a:gd name="T5" fmla="*/ 2147483647 h 351"/>
              <a:gd name="T6" fmla="*/ 0 w 1393"/>
              <a:gd name="T7" fmla="*/ 2147483647 h 351"/>
              <a:gd name="T8" fmla="*/ 0 w 1393"/>
              <a:gd name="T9" fmla="*/ 0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"/>
              <a:gd name="T16" fmla="*/ 0 h 351"/>
              <a:gd name="T17" fmla="*/ 1393 w 1393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" h="351">
                <a:moveTo>
                  <a:pt x="0" y="0"/>
                </a:moveTo>
                <a:lnTo>
                  <a:pt x="1392" y="0"/>
                </a:lnTo>
                <a:lnTo>
                  <a:pt x="1392" y="350"/>
                </a:lnTo>
                <a:lnTo>
                  <a:pt x="0" y="35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Rectangle 29"/>
          <p:cNvSpPr>
            <a:spLocks noChangeArrowheads="1"/>
          </p:cNvSpPr>
          <p:nvPr/>
        </p:nvSpPr>
        <p:spPr bwMode="auto">
          <a:xfrm>
            <a:off x="7580313" y="2747963"/>
            <a:ext cx="1184275" cy="300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 eaLnBrk="0" hangingPunct="0">
              <a:lnSpc>
                <a:spcPct val="100000"/>
              </a:lnSpc>
              <a:buClrTx/>
            </a:pPr>
            <a:r>
              <a:rPr lang="en-US" sz="1800"/>
              <a:t>Geometry</a:t>
            </a:r>
          </a:p>
        </p:txBody>
      </p:sp>
      <p:sp>
        <p:nvSpPr>
          <p:cNvPr id="33818" name="Freeform 30"/>
          <p:cNvSpPr>
            <a:spLocks/>
          </p:cNvSpPr>
          <p:nvPr/>
        </p:nvSpPr>
        <p:spPr bwMode="auto">
          <a:xfrm>
            <a:off x="1665288" y="3657600"/>
            <a:ext cx="6523037" cy="457200"/>
          </a:xfrm>
          <a:custGeom>
            <a:avLst/>
            <a:gdLst>
              <a:gd name="T0" fmla="*/ 0 w 3984"/>
              <a:gd name="T1" fmla="*/ 2147483647 h 192"/>
              <a:gd name="T2" fmla="*/ 0 w 3984"/>
              <a:gd name="T3" fmla="*/ 0 h 192"/>
              <a:gd name="T4" fmla="*/ 2147483647 w 3984"/>
              <a:gd name="T5" fmla="*/ 0 h 192"/>
              <a:gd name="T6" fmla="*/ 2147483647 w 3984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984"/>
              <a:gd name="T13" fmla="*/ 0 h 192"/>
              <a:gd name="T14" fmla="*/ 3984 w 39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4" h="192">
                <a:moveTo>
                  <a:pt x="0" y="192"/>
                </a:moveTo>
                <a:lnTo>
                  <a:pt x="0" y="0"/>
                </a:lnTo>
                <a:lnTo>
                  <a:pt x="3984" y="0"/>
                </a:lnTo>
                <a:lnTo>
                  <a:pt x="3984" y="14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9" name="Freeform 31"/>
          <p:cNvSpPr>
            <a:spLocks/>
          </p:cNvSpPr>
          <p:nvPr/>
        </p:nvSpPr>
        <p:spPr bwMode="blackWhite">
          <a:xfrm>
            <a:off x="7456488" y="3930650"/>
            <a:ext cx="1403350" cy="557213"/>
          </a:xfrm>
          <a:custGeom>
            <a:avLst/>
            <a:gdLst>
              <a:gd name="T0" fmla="*/ 0 w 1393"/>
              <a:gd name="T1" fmla="*/ 0 h 351"/>
              <a:gd name="T2" fmla="*/ 2147483647 w 1393"/>
              <a:gd name="T3" fmla="*/ 0 h 351"/>
              <a:gd name="T4" fmla="*/ 2147483647 w 1393"/>
              <a:gd name="T5" fmla="*/ 2147483647 h 351"/>
              <a:gd name="T6" fmla="*/ 0 w 1393"/>
              <a:gd name="T7" fmla="*/ 2147483647 h 351"/>
              <a:gd name="T8" fmla="*/ 0 w 1393"/>
              <a:gd name="T9" fmla="*/ 0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"/>
              <a:gd name="T16" fmla="*/ 0 h 351"/>
              <a:gd name="T17" fmla="*/ 1393 w 1393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" h="351">
                <a:moveTo>
                  <a:pt x="0" y="0"/>
                </a:moveTo>
                <a:lnTo>
                  <a:pt x="1392" y="0"/>
                </a:lnTo>
                <a:lnTo>
                  <a:pt x="1392" y="350"/>
                </a:lnTo>
                <a:lnTo>
                  <a:pt x="0" y="35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0" name="Rectangle 32"/>
          <p:cNvSpPr>
            <a:spLocks noChangeArrowheads="1"/>
          </p:cNvSpPr>
          <p:nvPr/>
        </p:nvSpPr>
        <p:spPr bwMode="auto">
          <a:xfrm>
            <a:off x="7662863" y="4059238"/>
            <a:ext cx="990600" cy="300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 eaLnBrk="0" hangingPunct="0">
              <a:lnSpc>
                <a:spcPct val="100000"/>
              </a:lnSpc>
              <a:buClrTx/>
            </a:pPr>
            <a:r>
              <a:rPr lang="en-US" sz="1800"/>
              <a:t>Element</a:t>
            </a:r>
          </a:p>
        </p:txBody>
      </p:sp>
      <p:sp>
        <p:nvSpPr>
          <p:cNvPr id="33821" name="Freeform 33"/>
          <p:cNvSpPr>
            <a:spLocks/>
          </p:cNvSpPr>
          <p:nvPr/>
        </p:nvSpPr>
        <p:spPr bwMode="blackWhite">
          <a:xfrm>
            <a:off x="1004888" y="3910013"/>
            <a:ext cx="1403350" cy="557212"/>
          </a:xfrm>
          <a:custGeom>
            <a:avLst/>
            <a:gdLst>
              <a:gd name="T0" fmla="*/ 0 w 1393"/>
              <a:gd name="T1" fmla="*/ 0 h 351"/>
              <a:gd name="T2" fmla="*/ 2147483647 w 1393"/>
              <a:gd name="T3" fmla="*/ 0 h 351"/>
              <a:gd name="T4" fmla="*/ 2147483647 w 1393"/>
              <a:gd name="T5" fmla="*/ 2147483647 h 351"/>
              <a:gd name="T6" fmla="*/ 0 w 1393"/>
              <a:gd name="T7" fmla="*/ 2147483647 h 351"/>
              <a:gd name="T8" fmla="*/ 0 w 1393"/>
              <a:gd name="T9" fmla="*/ 0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"/>
              <a:gd name="T16" fmla="*/ 0 h 351"/>
              <a:gd name="T17" fmla="*/ 1393 w 1393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" h="351">
                <a:moveTo>
                  <a:pt x="0" y="0"/>
                </a:moveTo>
                <a:lnTo>
                  <a:pt x="1392" y="0"/>
                </a:lnTo>
                <a:lnTo>
                  <a:pt x="1392" y="350"/>
                </a:lnTo>
                <a:lnTo>
                  <a:pt x="0" y="35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22" name="Rectangle 34"/>
          <p:cNvSpPr>
            <a:spLocks noChangeArrowheads="1"/>
          </p:cNvSpPr>
          <p:nvPr/>
        </p:nvSpPr>
        <p:spPr bwMode="auto">
          <a:xfrm>
            <a:off x="1211263" y="4038600"/>
            <a:ext cx="990600" cy="300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2700" tIns="12700" rIns="12700" bIns="12700">
            <a:prstTxWarp prst="textNoShape">
              <a:avLst/>
            </a:prstTxWarp>
            <a:spAutoFit/>
          </a:bodyPr>
          <a:lstStyle/>
          <a:p>
            <a:pPr defTabSz="228600" eaLnBrk="0" hangingPunct="0">
              <a:lnSpc>
                <a:spcPct val="100000"/>
              </a:lnSpc>
              <a:buClrTx/>
            </a:pPr>
            <a:r>
              <a:rPr lang="en-US" sz="1800"/>
              <a:t>Element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Elements</a:t>
            </a:r>
          </a:p>
        </p:txBody>
      </p:sp>
      <p:sp>
        <p:nvSpPr>
          <p:cNvPr id="358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Basic building blocks of a geometry</a:t>
            </a:r>
          </a:p>
          <a:p>
            <a:pPr eaLnBrk="1" hangingPunct="1"/>
            <a:r>
              <a:rPr lang="en-US"/>
              <a:t>Same as geometric primitive types</a:t>
            </a:r>
          </a:p>
          <a:p>
            <a:pPr eaLnBrk="1" hangingPunct="1"/>
            <a:r>
              <a:rPr lang="en-US"/>
              <a:t>Element types</a:t>
            </a:r>
          </a:p>
          <a:p>
            <a:pPr lvl="1" eaLnBrk="1" hangingPunct="1"/>
            <a:r>
              <a:rPr lang="en-US"/>
              <a:t>Point</a:t>
            </a:r>
          </a:p>
          <a:p>
            <a:pPr lvl="1" eaLnBrk="1" hangingPunct="1"/>
            <a:r>
              <a:rPr lang="en-US"/>
              <a:t>Line string</a:t>
            </a:r>
          </a:p>
          <a:p>
            <a:pPr lvl="1" eaLnBrk="1" hangingPunct="1"/>
            <a:r>
              <a:rPr lang="en-US"/>
              <a:t>Polygon</a:t>
            </a:r>
          </a:p>
          <a:p>
            <a:pPr eaLnBrk="1" hangingPunct="1"/>
            <a:r>
              <a:rPr lang="en-US"/>
              <a:t>Constructed using ordinates </a:t>
            </a:r>
          </a:p>
        </p:txBody>
      </p:sp>
      <p:sp>
        <p:nvSpPr>
          <p:cNvPr id="35844" name="Freeform 4"/>
          <p:cNvSpPr>
            <a:spLocks/>
          </p:cNvSpPr>
          <p:nvPr/>
        </p:nvSpPr>
        <p:spPr bwMode="gray">
          <a:xfrm>
            <a:off x="4970463" y="3278188"/>
            <a:ext cx="79375" cy="125412"/>
          </a:xfrm>
          <a:custGeom>
            <a:avLst/>
            <a:gdLst>
              <a:gd name="T0" fmla="*/ 0 w 46"/>
              <a:gd name="T1" fmla="*/ 2147483647 h 79"/>
              <a:gd name="T2" fmla="*/ 2147483647 w 46"/>
              <a:gd name="T3" fmla="*/ 0 h 79"/>
              <a:gd name="T4" fmla="*/ 2147483647 w 46"/>
              <a:gd name="T5" fmla="*/ 2147483647 h 79"/>
              <a:gd name="T6" fmla="*/ 2147483647 w 46"/>
              <a:gd name="T7" fmla="*/ 2147483647 h 79"/>
              <a:gd name="T8" fmla="*/ 0 w 46"/>
              <a:gd name="T9" fmla="*/ 2147483647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"/>
              <a:gd name="T16" fmla="*/ 0 h 79"/>
              <a:gd name="T17" fmla="*/ 46 w 46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" h="79">
                <a:moveTo>
                  <a:pt x="0" y="50"/>
                </a:moveTo>
                <a:lnTo>
                  <a:pt x="40" y="0"/>
                </a:lnTo>
                <a:lnTo>
                  <a:pt x="45" y="36"/>
                </a:lnTo>
                <a:lnTo>
                  <a:pt x="9" y="78"/>
                </a:lnTo>
                <a:lnTo>
                  <a:pt x="0" y="5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88963" y="1412875"/>
            <a:ext cx="720248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ct val="35000"/>
              </a:spcBef>
              <a:buClr>
                <a:schemeClr val="tx2"/>
              </a:buClr>
              <a:buSzPct val="125000"/>
              <a:buFont typeface="Arial" pitchFamily="-84" charset="0"/>
              <a:buChar char="•"/>
            </a:pPr>
            <a:endParaRPr lang="fr-FR" sz="2400" b="0">
              <a:latin typeface="Times New Roman" pitchFamily="-84" charset="0"/>
            </a:endParaRPr>
          </a:p>
        </p:txBody>
      </p:sp>
      <p:sp>
        <p:nvSpPr>
          <p:cNvPr id="35846" name="Freeform 6"/>
          <p:cNvSpPr>
            <a:spLocks/>
          </p:cNvSpPr>
          <p:nvPr/>
        </p:nvSpPr>
        <p:spPr bwMode="gray">
          <a:xfrm>
            <a:off x="7566025" y="4613275"/>
            <a:ext cx="638175" cy="749300"/>
          </a:xfrm>
          <a:custGeom>
            <a:avLst/>
            <a:gdLst>
              <a:gd name="T0" fmla="*/ 0 w 371"/>
              <a:gd name="T1" fmla="*/ 2147483647 h 472"/>
              <a:gd name="T2" fmla="*/ 2147483647 w 371"/>
              <a:gd name="T3" fmla="*/ 2147483647 h 472"/>
              <a:gd name="T4" fmla="*/ 2147483647 w 371"/>
              <a:gd name="T5" fmla="*/ 2147483647 h 472"/>
              <a:gd name="T6" fmla="*/ 2147483647 w 371"/>
              <a:gd name="T7" fmla="*/ 2147483647 h 472"/>
              <a:gd name="T8" fmla="*/ 2147483647 w 371"/>
              <a:gd name="T9" fmla="*/ 2147483647 h 472"/>
              <a:gd name="T10" fmla="*/ 2147483647 w 371"/>
              <a:gd name="T11" fmla="*/ 2147483647 h 472"/>
              <a:gd name="T12" fmla="*/ 2147483647 w 371"/>
              <a:gd name="T13" fmla="*/ 2147483647 h 472"/>
              <a:gd name="T14" fmla="*/ 2147483647 w 371"/>
              <a:gd name="T15" fmla="*/ 2147483647 h 472"/>
              <a:gd name="T16" fmla="*/ 2147483647 w 371"/>
              <a:gd name="T17" fmla="*/ 2147483647 h 472"/>
              <a:gd name="T18" fmla="*/ 2147483647 w 371"/>
              <a:gd name="T19" fmla="*/ 2147483647 h 472"/>
              <a:gd name="T20" fmla="*/ 2147483647 w 371"/>
              <a:gd name="T21" fmla="*/ 2147483647 h 472"/>
              <a:gd name="T22" fmla="*/ 2147483647 w 371"/>
              <a:gd name="T23" fmla="*/ 2147483647 h 472"/>
              <a:gd name="T24" fmla="*/ 2147483647 w 371"/>
              <a:gd name="T25" fmla="*/ 2147483647 h 472"/>
              <a:gd name="T26" fmla="*/ 2147483647 w 371"/>
              <a:gd name="T27" fmla="*/ 2147483647 h 472"/>
              <a:gd name="T28" fmla="*/ 2147483647 w 371"/>
              <a:gd name="T29" fmla="*/ 2147483647 h 472"/>
              <a:gd name="T30" fmla="*/ 2147483647 w 371"/>
              <a:gd name="T31" fmla="*/ 2147483647 h 472"/>
              <a:gd name="T32" fmla="*/ 2147483647 w 371"/>
              <a:gd name="T33" fmla="*/ 2147483647 h 472"/>
              <a:gd name="T34" fmla="*/ 2147483647 w 371"/>
              <a:gd name="T35" fmla="*/ 2147483647 h 472"/>
              <a:gd name="T36" fmla="*/ 2147483647 w 371"/>
              <a:gd name="T37" fmla="*/ 2147483647 h 472"/>
              <a:gd name="T38" fmla="*/ 2147483647 w 371"/>
              <a:gd name="T39" fmla="*/ 2147483647 h 472"/>
              <a:gd name="T40" fmla="*/ 2147483647 w 371"/>
              <a:gd name="T41" fmla="*/ 0 h 472"/>
              <a:gd name="T42" fmla="*/ 2147483647 w 371"/>
              <a:gd name="T43" fmla="*/ 2147483647 h 472"/>
              <a:gd name="T44" fmla="*/ 0 w 371"/>
              <a:gd name="T45" fmla="*/ 2147483647 h 4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71"/>
              <a:gd name="T70" fmla="*/ 0 h 472"/>
              <a:gd name="T71" fmla="*/ 371 w 371"/>
              <a:gd name="T72" fmla="*/ 472 h 47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71" h="472">
                <a:moveTo>
                  <a:pt x="0" y="174"/>
                </a:moveTo>
                <a:lnTo>
                  <a:pt x="48" y="333"/>
                </a:lnTo>
                <a:lnTo>
                  <a:pt x="40" y="400"/>
                </a:lnTo>
                <a:lnTo>
                  <a:pt x="53" y="432"/>
                </a:lnTo>
                <a:lnTo>
                  <a:pt x="117" y="471"/>
                </a:lnTo>
                <a:lnTo>
                  <a:pt x="161" y="400"/>
                </a:lnTo>
                <a:lnTo>
                  <a:pt x="240" y="349"/>
                </a:lnTo>
                <a:lnTo>
                  <a:pt x="256" y="353"/>
                </a:lnTo>
                <a:lnTo>
                  <a:pt x="309" y="326"/>
                </a:lnTo>
                <a:lnTo>
                  <a:pt x="352" y="291"/>
                </a:lnTo>
                <a:lnTo>
                  <a:pt x="370" y="264"/>
                </a:lnTo>
                <a:lnTo>
                  <a:pt x="341" y="242"/>
                </a:lnTo>
                <a:lnTo>
                  <a:pt x="319" y="217"/>
                </a:lnTo>
                <a:lnTo>
                  <a:pt x="315" y="188"/>
                </a:lnTo>
                <a:lnTo>
                  <a:pt x="287" y="180"/>
                </a:lnTo>
                <a:lnTo>
                  <a:pt x="288" y="142"/>
                </a:lnTo>
                <a:lnTo>
                  <a:pt x="259" y="109"/>
                </a:lnTo>
                <a:lnTo>
                  <a:pt x="187" y="62"/>
                </a:lnTo>
                <a:lnTo>
                  <a:pt x="127" y="42"/>
                </a:lnTo>
                <a:lnTo>
                  <a:pt x="90" y="11"/>
                </a:lnTo>
                <a:lnTo>
                  <a:pt x="53" y="0"/>
                </a:lnTo>
                <a:lnTo>
                  <a:pt x="66" y="93"/>
                </a:lnTo>
                <a:lnTo>
                  <a:pt x="0" y="174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Freeform 7"/>
          <p:cNvSpPr>
            <a:spLocks/>
          </p:cNvSpPr>
          <p:nvPr/>
        </p:nvSpPr>
        <p:spPr bwMode="auto">
          <a:xfrm>
            <a:off x="7243763" y="4184650"/>
            <a:ext cx="354012" cy="252413"/>
          </a:xfrm>
          <a:custGeom>
            <a:avLst/>
            <a:gdLst>
              <a:gd name="T0" fmla="*/ 0 w 206"/>
              <a:gd name="T1" fmla="*/ 2147483647 h 159"/>
              <a:gd name="T2" fmla="*/ 2147483647 w 206"/>
              <a:gd name="T3" fmla="*/ 2147483647 h 159"/>
              <a:gd name="T4" fmla="*/ 2147483647 w 206"/>
              <a:gd name="T5" fmla="*/ 0 h 159"/>
              <a:gd name="T6" fmla="*/ 2147483647 w 206"/>
              <a:gd name="T7" fmla="*/ 2147483647 h 159"/>
              <a:gd name="T8" fmla="*/ 2147483647 w 206"/>
              <a:gd name="T9" fmla="*/ 2147483647 h 159"/>
              <a:gd name="T10" fmla="*/ 2147483647 w 206"/>
              <a:gd name="T11" fmla="*/ 2147483647 h 159"/>
              <a:gd name="T12" fmla="*/ 2147483647 w 206"/>
              <a:gd name="T13" fmla="*/ 2147483647 h 159"/>
              <a:gd name="T14" fmla="*/ 2147483647 w 206"/>
              <a:gd name="T15" fmla="*/ 2147483647 h 159"/>
              <a:gd name="T16" fmla="*/ 2147483647 w 206"/>
              <a:gd name="T17" fmla="*/ 2147483647 h 159"/>
              <a:gd name="T18" fmla="*/ 2147483647 w 206"/>
              <a:gd name="T19" fmla="*/ 2147483647 h 159"/>
              <a:gd name="T20" fmla="*/ 2147483647 w 206"/>
              <a:gd name="T21" fmla="*/ 2147483647 h 159"/>
              <a:gd name="T22" fmla="*/ 2147483647 w 206"/>
              <a:gd name="T23" fmla="*/ 2147483647 h 159"/>
              <a:gd name="T24" fmla="*/ 2147483647 w 206"/>
              <a:gd name="T25" fmla="*/ 2147483647 h 159"/>
              <a:gd name="T26" fmla="*/ 2147483647 w 206"/>
              <a:gd name="T27" fmla="*/ 2147483647 h 159"/>
              <a:gd name="T28" fmla="*/ 0 w 206"/>
              <a:gd name="T29" fmla="*/ 2147483647 h 1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6"/>
              <a:gd name="T46" fmla="*/ 0 h 159"/>
              <a:gd name="T47" fmla="*/ 206 w 206"/>
              <a:gd name="T48" fmla="*/ 159 h 15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6" h="159">
                <a:moveTo>
                  <a:pt x="0" y="56"/>
                </a:moveTo>
                <a:lnTo>
                  <a:pt x="1" y="17"/>
                </a:lnTo>
                <a:lnTo>
                  <a:pt x="21" y="0"/>
                </a:lnTo>
                <a:lnTo>
                  <a:pt x="66" y="47"/>
                </a:lnTo>
                <a:lnTo>
                  <a:pt x="105" y="29"/>
                </a:lnTo>
                <a:lnTo>
                  <a:pt x="130" y="34"/>
                </a:lnTo>
                <a:lnTo>
                  <a:pt x="167" y="71"/>
                </a:lnTo>
                <a:lnTo>
                  <a:pt x="197" y="82"/>
                </a:lnTo>
                <a:lnTo>
                  <a:pt x="205" y="114"/>
                </a:lnTo>
                <a:lnTo>
                  <a:pt x="162" y="144"/>
                </a:lnTo>
                <a:lnTo>
                  <a:pt x="140" y="143"/>
                </a:lnTo>
                <a:lnTo>
                  <a:pt x="107" y="156"/>
                </a:lnTo>
                <a:lnTo>
                  <a:pt x="79" y="158"/>
                </a:lnTo>
                <a:lnTo>
                  <a:pt x="66" y="105"/>
                </a:lnTo>
                <a:lnTo>
                  <a:pt x="0" y="56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8" name="Freeform 8"/>
          <p:cNvSpPr>
            <a:spLocks/>
          </p:cNvSpPr>
          <p:nvPr/>
        </p:nvSpPr>
        <p:spPr bwMode="gray">
          <a:xfrm>
            <a:off x="6438900" y="3810000"/>
            <a:ext cx="317500" cy="239713"/>
          </a:xfrm>
          <a:custGeom>
            <a:avLst/>
            <a:gdLst>
              <a:gd name="T0" fmla="*/ 0 w 185"/>
              <a:gd name="T1" fmla="*/ 2147483647 h 151"/>
              <a:gd name="T2" fmla="*/ 2147483647 w 185"/>
              <a:gd name="T3" fmla="*/ 2147483647 h 151"/>
              <a:gd name="T4" fmla="*/ 2147483647 w 185"/>
              <a:gd name="T5" fmla="*/ 2147483647 h 151"/>
              <a:gd name="T6" fmla="*/ 2147483647 w 185"/>
              <a:gd name="T7" fmla="*/ 2147483647 h 151"/>
              <a:gd name="T8" fmla="*/ 2147483647 w 185"/>
              <a:gd name="T9" fmla="*/ 2147483647 h 151"/>
              <a:gd name="T10" fmla="*/ 2147483647 w 185"/>
              <a:gd name="T11" fmla="*/ 2147483647 h 151"/>
              <a:gd name="T12" fmla="*/ 2147483647 w 185"/>
              <a:gd name="T13" fmla="*/ 2147483647 h 151"/>
              <a:gd name="T14" fmla="*/ 2147483647 w 185"/>
              <a:gd name="T15" fmla="*/ 2147483647 h 151"/>
              <a:gd name="T16" fmla="*/ 2147483647 w 185"/>
              <a:gd name="T17" fmla="*/ 2147483647 h 151"/>
              <a:gd name="T18" fmla="*/ 2147483647 w 185"/>
              <a:gd name="T19" fmla="*/ 2147483647 h 151"/>
              <a:gd name="T20" fmla="*/ 2147483647 w 185"/>
              <a:gd name="T21" fmla="*/ 2147483647 h 151"/>
              <a:gd name="T22" fmla="*/ 2147483647 w 185"/>
              <a:gd name="T23" fmla="*/ 2147483647 h 151"/>
              <a:gd name="T24" fmla="*/ 2147483647 w 185"/>
              <a:gd name="T25" fmla="*/ 0 h 151"/>
              <a:gd name="T26" fmla="*/ 2147483647 w 185"/>
              <a:gd name="T27" fmla="*/ 2147483647 h 151"/>
              <a:gd name="T28" fmla="*/ 0 w 185"/>
              <a:gd name="T29" fmla="*/ 2147483647 h 1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5"/>
              <a:gd name="T46" fmla="*/ 0 h 151"/>
              <a:gd name="T47" fmla="*/ 185 w 185"/>
              <a:gd name="T48" fmla="*/ 151 h 1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5" h="151">
                <a:moveTo>
                  <a:pt x="0" y="40"/>
                </a:moveTo>
                <a:lnTo>
                  <a:pt x="48" y="137"/>
                </a:lnTo>
                <a:lnTo>
                  <a:pt x="110" y="134"/>
                </a:lnTo>
                <a:lnTo>
                  <a:pt x="133" y="146"/>
                </a:lnTo>
                <a:lnTo>
                  <a:pt x="161" y="143"/>
                </a:lnTo>
                <a:lnTo>
                  <a:pt x="172" y="150"/>
                </a:lnTo>
                <a:lnTo>
                  <a:pt x="184" y="125"/>
                </a:lnTo>
                <a:lnTo>
                  <a:pt x="168" y="112"/>
                </a:lnTo>
                <a:lnTo>
                  <a:pt x="149" y="81"/>
                </a:lnTo>
                <a:lnTo>
                  <a:pt x="126" y="68"/>
                </a:lnTo>
                <a:lnTo>
                  <a:pt x="131" y="57"/>
                </a:lnTo>
                <a:lnTo>
                  <a:pt x="100" y="6"/>
                </a:lnTo>
                <a:lnTo>
                  <a:pt x="75" y="0"/>
                </a:lnTo>
                <a:lnTo>
                  <a:pt x="38" y="38"/>
                </a:lnTo>
                <a:lnTo>
                  <a:pt x="0" y="4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Freeform 9"/>
          <p:cNvSpPr>
            <a:spLocks/>
          </p:cNvSpPr>
          <p:nvPr/>
        </p:nvSpPr>
        <p:spPr bwMode="gray">
          <a:xfrm>
            <a:off x="5641975" y="3522663"/>
            <a:ext cx="257175" cy="192087"/>
          </a:xfrm>
          <a:custGeom>
            <a:avLst/>
            <a:gdLst>
              <a:gd name="T0" fmla="*/ 0 w 149"/>
              <a:gd name="T1" fmla="*/ 2147483647 h 121"/>
              <a:gd name="T2" fmla="*/ 2147483647 w 149"/>
              <a:gd name="T3" fmla="*/ 2147483647 h 121"/>
              <a:gd name="T4" fmla="*/ 2147483647 w 149"/>
              <a:gd name="T5" fmla="*/ 2147483647 h 121"/>
              <a:gd name="T6" fmla="*/ 2147483647 w 149"/>
              <a:gd name="T7" fmla="*/ 2147483647 h 121"/>
              <a:gd name="T8" fmla="*/ 2147483647 w 149"/>
              <a:gd name="T9" fmla="*/ 2147483647 h 121"/>
              <a:gd name="T10" fmla="*/ 2147483647 w 149"/>
              <a:gd name="T11" fmla="*/ 2147483647 h 121"/>
              <a:gd name="T12" fmla="*/ 2147483647 w 149"/>
              <a:gd name="T13" fmla="*/ 2147483647 h 121"/>
              <a:gd name="T14" fmla="*/ 2147483647 w 149"/>
              <a:gd name="T15" fmla="*/ 2147483647 h 121"/>
              <a:gd name="T16" fmla="*/ 2147483647 w 149"/>
              <a:gd name="T17" fmla="*/ 0 h 121"/>
              <a:gd name="T18" fmla="*/ 2147483647 w 149"/>
              <a:gd name="T19" fmla="*/ 2147483647 h 121"/>
              <a:gd name="T20" fmla="*/ 0 w 149"/>
              <a:gd name="T21" fmla="*/ 2147483647 h 1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9"/>
              <a:gd name="T34" fmla="*/ 0 h 121"/>
              <a:gd name="T35" fmla="*/ 149 w 149"/>
              <a:gd name="T36" fmla="*/ 121 h 1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9" h="121">
                <a:moveTo>
                  <a:pt x="0" y="58"/>
                </a:moveTo>
                <a:lnTo>
                  <a:pt x="29" y="91"/>
                </a:lnTo>
                <a:lnTo>
                  <a:pt x="60" y="112"/>
                </a:lnTo>
                <a:lnTo>
                  <a:pt x="95" y="120"/>
                </a:lnTo>
                <a:lnTo>
                  <a:pt x="118" y="111"/>
                </a:lnTo>
                <a:lnTo>
                  <a:pt x="135" y="81"/>
                </a:lnTo>
                <a:lnTo>
                  <a:pt x="148" y="33"/>
                </a:lnTo>
                <a:lnTo>
                  <a:pt x="130" y="2"/>
                </a:lnTo>
                <a:lnTo>
                  <a:pt x="86" y="0"/>
                </a:lnTo>
                <a:lnTo>
                  <a:pt x="47" y="9"/>
                </a:lnTo>
                <a:lnTo>
                  <a:pt x="0" y="58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Freeform 10"/>
          <p:cNvSpPr>
            <a:spLocks/>
          </p:cNvSpPr>
          <p:nvPr/>
        </p:nvSpPr>
        <p:spPr bwMode="gray">
          <a:xfrm>
            <a:off x="6924675" y="4083050"/>
            <a:ext cx="303213" cy="95250"/>
          </a:xfrm>
          <a:custGeom>
            <a:avLst/>
            <a:gdLst>
              <a:gd name="T0" fmla="*/ 2147483647 w 177"/>
              <a:gd name="T1" fmla="*/ 2147483647 h 60"/>
              <a:gd name="T2" fmla="*/ 2147483647 w 177"/>
              <a:gd name="T3" fmla="*/ 2147483647 h 60"/>
              <a:gd name="T4" fmla="*/ 2147483647 w 177"/>
              <a:gd name="T5" fmla="*/ 2147483647 h 60"/>
              <a:gd name="T6" fmla="*/ 2147483647 w 177"/>
              <a:gd name="T7" fmla="*/ 2147483647 h 60"/>
              <a:gd name="T8" fmla="*/ 2147483647 w 177"/>
              <a:gd name="T9" fmla="*/ 2147483647 h 60"/>
              <a:gd name="T10" fmla="*/ 2147483647 w 177"/>
              <a:gd name="T11" fmla="*/ 2147483647 h 60"/>
              <a:gd name="T12" fmla="*/ 2147483647 w 177"/>
              <a:gd name="T13" fmla="*/ 2147483647 h 60"/>
              <a:gd name="T14" fmla="*/ 2147483647 w 177"/>
              <a:gd name="T15" fmla="*/ 2147483647 h 60"/>
              <a:gd name="T16" fmla="*/ 0 w 177"/>
              <a:gd name="T17" fmla="*/ 2147483647 h 60"/>
              <a:gd name="T18" fmla="*/ 2147483647 w 177"/>
              <a:gd name="T19" fmla="*/ 0 h 60"/>
              <a:gd name="T20" fmla="*/ 2147483647 w 177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7"/>
              <a:gd name="T34" fmla="*/ 0 h 60"/>
              <a:gd name="T35" fmla="*/ 177 w 177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7" h="60">
                <a:moveTo>
                  <a:pt x="85" y="11"/>
                </a:moveTo>
                <a:lnTo>
                  <a:pt x="103" y="9"/>
                </a:lnTo>
                <a:lnTo>
                  <a:pt x="110" y="14"/>
                </a:lnTo>
                <a:lnTo>
                  <a:pt x="113" y="16"/>
                </a:lnTo>
                <a:lnTo>
                  <a:pt x="176" y="20"/>
                </a:lnTo>
                <a:lnTo>
                  <a:pt x="137" y="54"/>
                </a:lnTo>
                <a:lnTo>
                  <a:pt x="125" y="59"/>
                </a:lnTo>
                <a:lnTo>
                  <a:pt x="62" y="38"/>
                </a:lnTo>
                <a:lnTo>
                  <a:pt x="0" y="42"/>
                </a:lnTo>
                <a:lnTo>
                  <a:pt x="10" y="0"/>
                </a:lnTo>
                <a:lnTo>
                  <a:pt x="85" y="11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7842250" y="4076700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Element 1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7412038" y="3613150"/>
            <a:ext cx="1370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Element 2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6865938" y="334803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Element 3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6486525" y="3048000"/>
            <a:ext cx="1370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Element 4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645150" y="2708275"/>
            <a:ext cx="1368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Element 5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794250" y="3708400"/>
            <a:ext cx="1370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Element 6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7977188" y="4381500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7007225" y="3719513"/>
            <a:ext cx="0" cy="350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6604000" y="3443288"/>
            <a:ext cx="1588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5819775" y="3013075"/>
            <a:ext cx="0" cy="492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V="1">
            <a:off x="4994275" y="3405188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673850" y="5546725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Hawaii, USA</a:t>
            </a:r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7526338" y="3946525"/>
            <a:ext cx="0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4533900" y="2012950"/>
            <a:ext cx="1511300" cy="1443038"/>
            <a:chOff x="2636" y="1268"/>
            <a:chExt cx="879" cy="909"/>
          </a:xfrm>
        </p:grpSpPr>
        <p:sp>
          <p:nvSpPr>
            <p:cNvPr id="37918" name="Freeform 3"/>
            <p:cNvSpPr>
              <a:spLocks/>
            </p:cNvSpPr>
            <p:nvPr/>
          </p:nvSpPr>
          <p:spPr bwMode="auto">
            <a:xfrm>
              <a:off x="2636" y="1268"/>
              <a:ext cx="879" cy="889"/>
            </a:xfrm>
            <a:custGeom>
              <a:avLst/>
              <a:gdLst>
                <a:gd name="T0" fmla="*/ 845 w 879"/>
                <a:gd name="T1" fmla="*/ 868 h 889"/>
                <a:gd name="T2" fmla="*/ 830 w 879"/>
                <a:gd name="T3" fmla="*/ 837 h 889"/>
                <a:gd name="T4" fmla="*/ 849 w 879"/>
                <a:gd name="T5" fmla="*/ 782 h 889"/>
                <a:gd name="T6" fmla="*/ 852 w 879"/>
                <a:gd name="T7" fmla="*/ 744 h 889"/>
                <a:gd name="T8" fmla="*/ 878 w 879"/>
                <a:gd name="T9" fmla="*/ 725 h 889"/>
                <a:gd name="T10" fmla="*/ 849 w 879"/>
                <a:gd name="T11" fmla="*/ 684 h 889"/>
                <a:gd name="T12" fmla="*/ 812 w 879"/>
                <a:gd name="T13" fmla="*/ 636 h 889"/>
                <a:gd name="T14" fmla="*/ 742 w 879"/>
                <a:gd name="T15" fmla="*/ 576 h 889"/>
                <a:gd name="T16" fmla="*/ 674 w 879"/>
                <a:gd name="T17" fmla="*/ 515 h 889"/>
                <a:gd name="T18" fmla="*/ 583 w 879"/>
                <a:gd name="T19" fmla="*/ 442 h 889"/>
                <a:gd name="T20" fmla="*/ 546 w 879"/>
                <a:gd name="T21" fmla="*/ 410 h 889"/>
                <a:gd name="T22" fmla="*/ 470 w 879"/>
                <a:gd name="T23" fmla="*/ 353 h 889"/>
                <a:gd name="T24" fmla="*/ 440 w 879"/>
                <a:gd name="T25" fmla="*/ 327 h 889"/>
                <a:gd name="T26" fmla="*/ 411 w 879"/>
                <a:gd name="T27" fmla="*/ 308 h 889"/>
                <a:gd name="T28" fmla="*/ 386 w 879"/>
                <a:gd name="T29" fmla="*/ 289 h 889"/>
                <a:gd name="T30" fmla="*/ 379 w 879"/>
                <a:gd name="T31" fmla="*/ 276 h 889"/>
                <a:gd name="T32" fmla="*/ 379 w 879"/>
                <a:gd name="T33" fmla="*/ 257 h 889"/>
                <a:gd name="T34" fmla="*/ 379 w 879"/>
                <a:gd name="T35" fmla="*/ 241 h 889"/>
                <a:gd name="T36" fmla="*/ 379 w 879"/>
                <a:gd name="T37" fmla="*/ 213 h 889"/>
                <a:gd name="T38" fmla="*/ 379 w 879"/>
                <a:gd name="T39" fmla="*/ 76 h 889"/>
                <a:gd name="T40" fmla="*/ 379 w 879"/>
                <a:gd name="T41" fmla="*/ 0 h 889"/>
                <a:gd name="T42" fmla="*/ 302 w 879"/>
                <a:gd name="T43" fmla="*/ 0 h 889"/>
                <a:gd name="T44" fmla="*/ 255 w 879"/>
                <a:gd name="T45" fmla="*/ 0 h 889"/>
                <a:gd name="T46" fmla="*/ 182 w 879"/>
                <a:gd name="T47" fmla="*/ 0 h 889"/>
                <a:gd name="T48" fmla="*/ 102 w 879"/>
                <a:gd name="T49" fmla="*/ 0 h 889"/>
                <a:gd name="T50" fmla="*/ 76 w 879"/>
                <a:gd name="T51" fmla="*/ 0 h 889"/>
                <a:gd name="T52" fmla="*/ 36 w 879"/>
                <a:gd name="T53" fmla="*/ 0 h 889"/>
                <a:gd name="T54" fmla="*/ 14 w 879"/>
                <a:gd name="T55" fmla="*/ 22 h 889"/>
                <a:gd name="T56" fmla="*/ 29 w 879"/>
                <a:gd name="T57" fmla="*/ 57 h 889"/>
                <a:gd name="T58" fmla="*/ 21 w 879"/>
                <a:gd name="T59" fmla="*/ 89 h 889"/>
                <a:gd name="T60" fmla="*/ 0 w 879"/>
                <a:gd name="T61" fmla="*/ 140 h 889"/>
                <a:gd name="T62" fmla="*/ 25 w 879"/>
                <a:gd name="T63" fmla="*/ 178 h 889"/>
                <a:gd name="T64" fmla="*/ 54 w 879"/>
                <a:gd name="T65" fmla="*/ 222 h 889"/>
                <a:gd name="T66" fmla="*/ 72 w 879"/>
                <a:gd name="T67" fmla="*/ 305 h 889"/>
                <a:gd name="T68" fmla="*/ 116 w 879"/>
                <a:gd name="T69" fmla="*/ 346 h 889"/>
                <a:gd name="T70" fmla="*/ 120 w 879"/>
                <a:gd name="T71" fmla="*/ 353 h 889"/>
                <a:gd name="T72" fmla="*/ 127 w 879"/>
                <a:gd name="T73" fmla="*/ 372 h 889"/>
                <a:gd name="T74" fmla="*/ 152 w 879"/>
                <a:gd name="T75" fmla="*/ 385 h 889"/>
                <a:gd name="T76" fmla="*/ 163 w 879"/>
                <a:gd name="T77" fmla="*/ 394 h 889"/>
                <a:gd name="T78" fmla="*/ 163 w 879"/>
                <a:gd name="T79" fmla="*/ 423 h 889"/>
                <a:gd name="T80" fmla="*/ 178 w 879"/>
                <a:gd name="T81" fmla="*/ 458 h 889"/>
                <a:gd name="T82" fmla="*/ 203 w 879"/>
                <a:gd name="T83" fmla="*/ 474 h 889"/>
                <a:gd name="T84" fmla="*/ 222 w 879"/>
                <a:gd name="T85" fmla="*/ 502 h 889"/>
                <a:gd name="T86" fmla="*/ 207 w 879"/>
                <a:gd name="T87" fmla="*/ 509 h 889"/>
                <a:gd name="T88" fmla="*/ 247 w 879"/>
                <a:gd name="T89" fmla="*/ 563 h 889"/>
                <a:gd name="T90" fmla="*/ 266 w 879"/>
                <a:gd name="T91" fmla="*/ 592 h 889"/>
                <a:gd name="T92" fmla="*/ 302 w 879"/>
                <a:gd name="T93" fmla="*/ 617 h 889"/>
                <a:gd name="T94" fmla="*/ 313 w 879"/>
                <a:gd name="T95" fmla="*/ 642 h 889"/>
                <a:gd name="T96" fmla="*/ 324 w 879"/>
                <a:gd name="T97" fmla="*/ 671 h 889"/>
                <a:gd name="T98" fmla="*/ 379 w 879"/>
                <a:gd name="T99" fmla="*/ 709 h 889"/>
                <a:gd name="T100" fmla="*/ 422 w 879"/>
                <a:gd name="T101" fmla="*/ 716 h 889"/>
                <a:gd name="T102" fmla="*/ 470 w 879"/>
                <a:gd name="T103" fmla="*/ 747 h 889"/>
                <a:gd name="T104" fmla="*/ 513 w 879"/>
                <a:gd name="T105" fmla="*/ 763 h 889"/>
                <a:gd name="T106" fmla="*/ 539 w 879"/>
                <a:gd name="T107" fmla="*/ 776 h 889"/>
                <a:gd name="T108" fmla="*/ 583 w 879"/>
                <a:gd name="T109" fmla="*/ 808 h 889"/>
                <a:gd name="T110" fmla="*/ 611 w 879"/>
                <a:gd name="T111" fmla="*/ 868 h 889"/>
                <a:gd name="T112" fmla="*/ 710 w 879"/>
                <a:gd name="T113" fmla="*/ 881 h 8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79"/>
                <a:gd name="T172" fmla="*/ 0 h 889"/>
                <a:gd name="T173" fmla="*/ 879 w 879"/>
                <a:gd name="T174" fmla="*/ 889 h 88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79" h="889">
                  <a:moveTo>
                    <a:pt x="826" y="872"/>
                  </a:moveTo>
                  <a:lnTo>
                    <a:pt x="830" y="872"/>
                  </a:lnTo>
                  <a:lnTo>
                    <a:pt x="845" y="868"/>
                  </a:lnTo>
                  <a:lnTo>
                    <a:pt x="849" y="843"/>
                  </a:lnTo>
                  <a:lnTo>
                    <a:pt x="841" y="843"/>
                  </a:lnTo>
                  <a:lnTo>
                    <a:pt x="830" y="837"/>
                  </a:lnTo>
                  <a:lnTo>
                    <a:pt x="830" y="811"/>
                  </a:lnTo>
                  <a:lnTo>
                    <a:pt x="837" y="805"/>
                  </a:lnTo>
                  <a:lnTo>
                    <a:pt x="849" y="782"/>
                  </a:lnTo>
                  <a:lnTo>
                    <a:pt x="849" y="757"/>
                  </a:lnTo>
                  <a:lnTo>
                    <a:pt x="852" y="754"/>
                  </a:lnTo>
                  <a:lnTo>
                    <a:pt x="852" y="744"/>
                  </a:lnTo>
                  <a:lnTo>
                    <a:pt x="867" y="735"/>
                  </a:lnTo>
                  <a:lnTo>
                    <a:pt x="878" y="728"/>
                  </a:lnTo>
                  <a:lnTo>
                    <a:pt x="878" y="725"/>
                  </a:lnTo>
                  <a:lnTo>
                    <a:pt x="860" y="709"/>
                  </a:lnTo>
                  <a:lnTo>
                    <a:pt x="856" y="706"/>
                  </a:lnTo>
                  <a:lnTo>
                    <a:pt x="849" y="684"/>
                  </a:lnTo>
                  <a:lnTo>
                    <a:pt x="837" y="671"/>
                  </a:lnTo>
                  <a:lnTo>
                    <a:pt x="837" y="658"/>
                  </a:lnTo>
                  <a:lnTo>
                    <a:pt x="812" y="636"/>
                  </a:lnTo>
                  <a:lnTo>
                    <a:pt x="787" y="611"/>
                  </a:lnTo>
                  <a:lnTo>
                    <a:pt x="753" y="582"/>
                  </a:lnTo>
                  <a:lnTo>
                    <a:pt x="742" y="576"/>
                  </a:lnTo>
                  <a:lnTo>
                    <a:pt x="728" y="563"/>
                  </a:lnTo>
                  <a:lnTo>
                    <a:pt x="699" y="537"/>
                  </a:lnTo>
                  <a:lnTo>
                    <a:pt x="674" y="515"/>
                  </a:lnTo>
                  <a:lnTo>
                    <a:pt x="619" y="471"/>
                  </a:lnTo>
                  <a:lnTo>
                    <a:pt x="590" y="445"/>
                  </a:lnTo>
                  <a:lnTo>
                    <a:pt x="583" y="442"/>
                  </a:lnTo>
                  <a:lnTo>
                    <a:pt x="564" y="426"/>
                  </a:lnTo>
                  <a:lnTo>
                    <a:pt x="560" y="423"/>
                  </a:lnTo>
                  <a:lnTo>
                    <a:pt x="546" y="410"/>
                  </a:lnTo>
                  <a:lnTo>
                    <a:pt x="513" y="385"/>
                  </a:lnTo>
                  <a:lnTo>
                    <a:pt x="484" y="362"/>
                  </a:lnTo>
                  <a:lnTo>
                    <a:pt x="470" y="353"/>
                  </a:lnTo>
                  <a:lnTo>
                    <a:pt x="452" y="337"/>
                  </a:lnTo>
                  <a:lnTo>
                    <a:pt x="440" y="331"/>
                  </a:lnTo>
                  <a:lnTo>
                    <a:pt x="440" y="327"/>
                  </a:lnTo>
                  <a:lnTo>
                    <a:pt x="437" y="324"/>
                  </a:lnTo>
                  <a:lnTo>
                    <a:pt x="418" y="315"/>
                  </a:lnTo>
                  <a:lnTo>
                    <a:pt x="411" y="308"/>
                  </a:lnTo>
                  <a:lnTo>
                    <a:pt x="407" y="305"/>
                  </a:lnTo>
                  <a:lnTo>
                    <a:pt x="390" y="292"/>
                  </a:lnTo>
                  <a:lnTo>
                    <a:pt x="386" y="289"/>
                  </a:lnTo>
                  <a:lnTo>
                    <a:pt x="382" y="286"/>
                  </a:lnTo>
                  <a:lnTo>
                    <a:pt x="379" y="283"/>
                  </a:lnTo>
                  <a:lnTo>
                    <a:pt x="379" y="276"/>
                  </a:lnTo>
                  <a:lnTo>
                    <a:pt x="379" y="270"/>
                  </a:lnTo>
                  <a:lnTo>
                    <a:pt x="379" y="267"/>
                  </a:lnTo>
                  <a:lnTo>
                    <a:pt x="379" y="257"/>
                  </a:lnTo>
                  <a:lnTo>
                    <a:pt x="379" y="251"/>
                  </a:lnTo>
                  <a:lnTo>
                    <a:pt x="379" y="248"/>
                  </a:lnTo>
                  <a:lnTo>
                    <a:pt x="379" y="241"/>
                  </a:lnTo>
                  <a:lnTo>
                    <a:pt x="379" y="235"/>
                  </a:lnTo>
                  <a:lnTo>
                    <a:pt x="379" y="222"/>
                  </a:lnTo>
                  <a:lnTo>
                    <a:pt x="379" y="213"/>
                  </a:lnTo>
                  <a:lnTo>
                    <a:pt x="379" y="190"/>
                  </a:lnTo>
                  <a:lnTo>
                    <a:pt x="379" y="140"/>
                  </a:lnTo>
                  <a:lnTo>
                    <a:pt x="379" y="76"/>
                  </a:lnTo>
                  <a:lnTo>
                    <a:pt x="379" y="60"/>
                  </a:lnTo>
                  <a:lnTo>
                    <a:pt x="379" y="22"/>
                  </a:lnTo>
                  <a:lnTo>
                    <a:pt x="379" y="0"/>
                  </a:lnTo>
                  <a:lnTo>
                    <a:pt x="360" y="0"/>
                  </a:lnTo>
                  <a:lnTo>
                    <a:pt x="356" y="0"/>
                  </a:lnTo>
                  <a:lnTo>
                    <a:pt x="302" y="0"/>
                  </a:lnTo>
                  <a:lnTo>
                    <a:pt x="2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07" y="0"/>
                  </a:lnTo>
                  <a:lnTo>
                    <a:pt x="193" y="0"/>
                  </a:lnTo>
                  <a:lnTo>
                    <a:pt x="182" y="0"/>
                  </a:lnTo>
                  <a:lnTo>
                    <a:pt x="116" y="0"/>
                  </a:lnTo>
                  <a:lnTo>
                    <a:pt x="109" y="0"/>
                  </a:lnTo>
                  <a:lnTo>
                    <a:pt x="102" y="0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76" y="0"/>
                  </a:lnTo>
                  <a:lnTo>
                    <a:pt x="66" y="0"/>
                  </a:lnTo>
                  <a:lnTo>
                    <a:pt x="51" y="0"/>
                  </a:lnTo>
                  <a:lnTo>
                    <a:pt x="36" y="0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14" y="22"/>
                  </a:lnTo>
                  <a:lnTo>
                    <a:pt x="21" y="28"/>
                  </a:lnTo>
                  <a:lnTo>
                    <a:pt x="29" y="50"/>
                  </a:lnTo>
                  <a:lnTo>
                    <a:pt x="29" y="57"/>
                  </a:lnTo>
                  <a:lnTo>
                    <a:pt x="21" y="79"/>
                  </a:lnTo>
                  <a:lnTo>
                    <a:pt x="18" y="82"/>
                  </a:lnTo>
                  <a:lnTo>
                    <a:pt x="21" y="89"/>
                  </a:lnTo>
                  <a:lnTo>
                    <a:pt x="25" y="95"/>
                  </a:lnTo>
                  <a:lnTo>
                    <a:pt x="21" y="105"/>
                  </a:lnTo>
                  <a:lnTo>
                    <a:pt x="0" y="140"/>
                  </a:lnTo>
                  <a:lnTo>
                    <a:pt x="3" y="152"/>
                  </a:lnTo>
                  <a:lnTo>
                    <a:pt x="0" y="162"/>
                  </a:lnTo>
                  <a:lnTo>
                    <a:pt x="25" y="178"/>
                  </a:lnTo>
                  <a:lnTo>
                    <a:pt x="32" y="187"/>
                  </a:lnTo>
                  <a:lnTo>
                    <a:pt x="47" y="213"/>
                  </a:lnTo>
                  <a:lnTo>
                    <a:pt x="54" y="222"/>
                  </a:lnTo>
                  <a:lnTo>
                    <a:pt x="51" y="248"/>
                  </a:lnTo>
                  <a:lnTo>
                    <a:pt x="62" y="296"/>
                  </a:lnTo>
                  <a:lnTo>
                    <a:pt x="72" y="305"/>
                  </a:lnTo>
                  <a:lnTo>
                    <a:pt x="98" y="327"/>
                  </a:lnTo>
                  <a:lnTo>
                    <a:pt x="109" y="334"/>
                  </a:lnTo>
                  <a:lnTo>
                    <a:pt x="116" y="346"/>
                  </a:lnTo>
                  <a:lnTo>
                    <a:pt x="120" y="346"/>
                  </a:lnTo>
                  <a:lnTo>
                    <a:pt x="124" y="353"/>
                  </a:lnTo>
                  <a:lnTo>
                    <a:pt x="120" y="353"/>
                  </a:lnTo>
                  <a:lnTo>
                    <a:pt x="124" y="362"/>
                  </a:lnTo>
                  <a:lnTo>
                    <a:pt x="124" y="375"/>
                  </a:lnTo>
                  <a:lnTo>
                    <a:pt x="127" y="372"/>
                  </a:lnTo>
                  <a:lnTo>
                    <a:pt x="131" y="372"/>
                  </a:lnTo>
                  <a:lnTo>
                    <a:pt x="141" y="381"/>
                  </a:lnTo>
                  <a:lnTo>
                    <a:pt x="152" y="385"/>
                  </a:lnTo>
                  <a:lnTo>
                    <a:pt x="160" y="391"/>
                  </a:lnTo>
                  <a:lnTo>
                    <a:pt x="163" y="391"/>
                  </a:lnTo>
                  <a:lnTo>
                    <a:pt x="163" y="394"/>
                  </a:lnTo>
                  <a:lnTo>
                    <a:pt x="160" y="394"/>
                  </a:lnTo>
                  <a:lnTo>
                    <a:pt x="163" y="404"/>
                  </a:lnTo>
                  <a:lnTo>
                    <a:pt x="163" y="423"/>
                  </a:lnTo>
                  <a:lnTo>
                    <a:pt x="171" y="432"/>
                  </a:lnTo>
                  <a:lnTo>
                    <a:pt x="171" y="445"/>
                  </a:lnTo>
                  <a:lnTo>
                    <a:pt x="178" y="458"/>
                  </a:lnTo>
                  <a:lnTo>
                    <a:pt x="182" y="458"/>
                  </a:lnTo>
                  <a:lnTo>
                    <a:pt x="189" y="467"/>
                  </a:lnTo>
                  <a:lnTo>
                    <a:pt x="203" y="474"/>
                  </a:lnTo>
                  <a:lnTo>
                    <a:pt x="214" y="474"/>
                  </a:lnTo>
                  <a:lnTo>
                    <a:pt x="222" y="483"/>
                  </a:lnTo>
                  <a:lnTo>
                    <a:pt x="222" y="502"/>
                  </a:lnTo>
                  <a:lnTo>
                    <a:pt x="218" y="506"/>
                  </a:lnTo>
                  <a:lnTo>
                    <a:pt x="211" y="502"/>
                  </a:lnTo>
                  <a:lnTo>
                    <a:pt x="207" y="509"/>
                  </a:lnTo>
                  <a:lnTo>
                    <a:pt x="218" y="541"/>
                  </a:lnTo>
                  <a:lnTo>
                    <a:pt x="229" y="544"/>
                  </a:lnTo>
                  <a:lnTo>
                    <a:pt x="247" y="563"/>
                  </a:lnTo>
                  <a:lnTo>
                    <a:pt x="255" y="576"/>
                  </a:lnTo>
                  <a:lnTo>
                    <a:pt x="262" y="582"/>
                  </a:lnTo>
                  <a:lnTo>
                    <a:pt x="266" y="592"/>
                  </a:lnTo>
                  <a:lnTo>
                    <a:pt x="276" y="598"/>
                  </a:lnTo>
                  <a:lnTo>
                    <a:pt x="287" y="611"/>
                  </a:lnTo>
                  <a:lnTo>
                    <a:pt x="302" y="617"/>
                  </a:lnTo>
                  <a:lnTo>
                    <a:pt x="302" y="623"/>
                  </a:lnTo>
                  <a:lnTo>
                    <a:pt x="302" y="633"/>
                  </a:lnTo>
                  <a:lnTo>
                    <a:pt x="313" y="642"/>
                  </a:lnTo>
                  <a:lnTo>
                    <a:pt x="324" y="646"/>
                  </a:lnTo>
                  <a:lnTo>
                    <a:pt x="320" y="662"/>
                  </a:lnTo>
                  <a:lnTo>
                    <a:pt x="324" y="671"/>
                  </a:lnTo>
                  <a:lnTo>
                    <a:pt x="324" y="700"/>
                  </a:lnTo>
                  <a:lnTo>
                    <a:pt x="345" y="709"/>
                  </a:lnTo>
                  <a:lnTo>
                    <a:pt x="379" y="709"/>
                  </a:lnTo>
                  <a:lnTo>
                    <a:pt x="390" y="712"/>
                  </a:lnTo>
                  <a:lnTo>
                    <a:pt x="411" y="712"/>
                  </a:lnTo>
                  <a:lnTo>
                    <a:pt x="422" y="716"/>
                  </a:lnTo>
                  <a:lnTo>
                    <a:pt x="440" y="728"/>
                  </a:lnTo>
                  <a:lnTo>
                    <a:pt x="448" y="741"/>
                  </a:lnTo>
                  <a:lnTo>
                    <a:pt x="470" y="747"/>
                  </a:lnTo>
                  <a:lnTo>
                    <a:pt x="495" y="747"/>
                  </a:lnTo>
                  <a:lnTo>
                    <a:pt x="506" y="751"/>
                  </a:lnTo>
                  <a:lnTo>
                    <a:pt x="513" y="763"/>
                  </a:lnTo>
                  <a:lnTo>
                    <a:pt x="517" y="776"/>
                  </a:lnTo>
                  <a:lnTo>
                    <a:pt x="524" y="779"/>
                  </a:lnTo>
                  <a:lnTo>
                    <a:pt x="539" y="776"/>
                  </a:lnTo>
                  <a:lnTo>
                    <a:pt x="549" y="786"/>
                  </a:lnTo>
                  <a:lnTo>
                    <a:pt x="560" y="792"/>
                  </a:lnTo>
                  <a:lnTo>
                    <a:pt x="583" y="808"/>
                  </a:lnTo>
                  <a:lnTo>
                    <a:pt x="594" y="814"/>
                  </a:lnTo>
                  <a:lnTo>
                    <a:pt x="608" y="833"/>
                  </a:lnTo>
                  <a:lnTo>
                    <a:pt x="611" y="868"/>
                  </a:lnTo>
                  <a:lnTo>
                    <a:pt x="622" y="881"/>
                  </a:lnTo>
                  <a:lnTo>
                    <a:pt x="622" y="888"/>
                  </a:lnTo>
                  <a:lnTo>
                    <a:pt x="710" y="881"/>
                  </a:lnTo>
                  <a:lnTo>
                    <a:pt x="826" y="872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9" name="Freeform 4"/>
            <p:cNvSpPr>
              <a:spLocks/>
            </p:cNvSpPr>
            <p:nvPr/>
          </p:nvSpPr>
          <p:spPr bwMode="auto">
            <a:xfrm>
              <a:off x="3022" y="2011"/>
              <a:ext cx="59" cy="52"/>
            </a:xfrm>
            <a:custGeom>
              <a:avLst/>
              <a:gdLst>
                <a:gd name="T0" fmla="*/ 0 w 59"/>
                <a:gd name="T1" fmla="*/ 0 h 52"/>
                <a:gd name="T2" fmla="*/ 43 w 59"/>
                <a:gd name="T3" fmla="*/ 34 h 52"/>
                <a:gd name="T4" fmla="*/ 58 w 59"/>
                <a:gd name="T5" fmla="*/ 17 h 52"/>
                <a:gd name="T6" fmla="*/ 58 w 59"/>
                <a:gd name="T7" fmla="*/ 34 h 52"/>
                <a:gd name="T8" fmla="*/ 58 w 59"/>
                <a:gd name="T9" fmla="*/ 51 h 52"/>
                <a:gd name="T10" fmla="*/ 6 w 59"/>
                <a:gd name="T11" fmla="*/ 51 h 52"/>
                <a:gd name="T12" fmla="*/ 0 w 59"/>
                <a:gd name="T13" fmla="*/ 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2"/>
                <a:gd name="T23" fmla="*/ 59 w 59"/>
                <a:gd name="T24" fmla="*/ 52 h 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2">
                  <a:moveTo>
                    <a:pt x="0" y="0"/>
                  </a:moveTo>
                  <a:lnTo>
                    <a:pt x="43" y="34"/>
                  </a:lnTo>
                  <a:lnTo>
                    <a:pt x="58" y="17"/>
                  </a:lnTo>
                  <a:lnTo>
                    <a:pt x="58" y="34"/>
                  </a:lnTo>
                  <a:lnTo>
                    <a:pt x="58" y="51"/>
                  </a:lnTo>
                  <a:lnTo>
                    <a:pt x="6" y="51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20" name="Freeform 5"/>
            <p:cNvSpPr>
              <a:spLocks/>
            </p:cNvSpPr>
            <p:nvPr/>
          </p:nvSpPr>
          <p:spPr bwMode="auto">
            <a:xfrm>
              <a:off x="2952" y="1999"/>
              <a:ext cx="58" cy="52"/>
            </a:xfrm>
            <a:custGeom>
              <a:avLst/>
              <a:gdLst>
                <a:gd name="T0" fmla="*/ 0 w 58"/>
                <a:gd name="T1" fmla="*/ 25 h 52"/>
                <a:gd name="T2" fmla="*/ 11 w 58"/>
                <a:gd name="T3" fmla="*/ 51 h 52"/>
                <a:gd name="T4" fmla="*/ 57 w 58"/>
                <a:gd name="T5" fmla="*/ 38 h 52"/>
                <a:gd name="T6" fmla="*/ 45 w 58"/>
                <a:gd name="T7" fmla="*/ 25 h 52"/>
                <a:gd name="T8" fmla="*/ 45 w 58"/>
                <a:gd name="T9" fmla="*/ 0 h 52"/>
                <a:gd name="T10" fmla="*/ 0 w 58"/>
                <a:gd name="T11" fmla="*/ 25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52"/>
                <a:gd name="T20" fmla="*/ 58 w 58"/>
                <a:gd name="T21" fmla="*/ 52 h 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52">
                  <a:moveTo>
                    <a:pt x="0" y="25"/>
                  </a:moveTo>
                  <a:lnTo>
                    <a:pt x="11" y="51"/>
                  </a:lnTo>
                  <a:lnTo>
                    <a:pt x="57" y="38"/>
                  </a:lnTo>
                  <a:lnTo>
                    <a:pt x="45" y="25"/>
                  </a:lnTo>
                  <a:lnTo>
                    <a:pt x="45" y="0"/>
                  </a:lnTo>
                  <a:lnTo>
                    <a:pt x="0" y="25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21" name="Freeform 6"/>
            <p:cNvSpPr>
              <a:spLocks/>
            </p:cNvSpPr>
            <p:nvPr/>
          </p:nvSpPr>
          <p:spPr bwMode="auto">
            <a:xfrm>
              <a:off x="3126" y="2069"/>
              <a:ext cx="59" cy="52"/>
            </a:xfrm>
            <a:custGeom>
              <a:avLst/>
              <a:gdLst>
                <a:gd name="T0" fmla="*/ 0 w 59"/>
                <a:gd name="T1" fmla="*/ 0 h 52"/>
                <a:gd name="T2" fmla="*/ 9 w 59"/>
                <a:gd name="T3" fmla="*/ 12 h 52"/>
                <a:gd name="T4" fmla="*/ 19 w 59"/>
                <a:gd name="T5" fmla="*/ 25 h 52"/>
                <a:gd name="T6" fmla="*/ 39 w 59"/>
                <a:gd name="T7" fmla="*/ 51 h 52"/>
                <a:gd name="T8" fmla="*/ 58 w 59"/>
                <a:gd name="T9" fmla="*/ 38 h 52"/>
                <a:gd name="T10" fmla="*/ 48 w 59"/>
                <a:gd name="T11" fmla="*/ 25 h 52"/>
                <a:gd name="T12" fmla="*/ 0 w 59"/>
                <a:gd name="T13" fmla="*/ 0 h 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"/>
                <a:gd name="T22" fmla="*/ 0 h 52"/>
                <a:gd name="T23" fmla="*/ 59 w 59"/>
                <a:gd name="T24" fmla="*/ 52 h 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" h="52">
                  <a:moveTo>
                    <a:pt x="0" y="0"/>
                  </a:moveTo>
                  <a:lnTo>
                    <a:pt x="9" y="12"/>
                  </a:lnTo>
                  <a:lnTo>
                    <a:pt x="19" y="25"/>
                  </a:lnTo>
                  <a:lnTo>
                    <a:pt x="39" y="51"/>
                  </a:lnTo>
                  <a:lnTo>
                    <a:pt x="58" y="38"/>
                  </a:lnTo>
                  <a:lnTo>
                    <a:pt x="48" y="25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22" name="Freeform 7"/>
            <p:cNvSpPr>
              <a:spLocks/>
            </p:cNvSpPr>
            <p:nvPr/>
          </p:nvSpPr>
          <p:spPr bwMode="auto">
            <a:xfrm>
              <a:off x="3148" y="2125"/>
              <a:ext cx="60" cy="52"/>
            </a:xfrm>
            <a:custGeom>
              <a:avLst/>
              <a:gdLst>
                <a:gd name="T0" fmla="*/ 0 w 60"/>
                <a:gd name="T1" fmla="*/ 0 h 52"/>
                <a:gd name="T2" fmla="*/ 35 w 60"/>
                <a:gd name="T3" fmla="*/ 51 h 52"/>
                <a:gd name="T4" fmla="*/ 59 w 60"/>
                <a:gd name="T5" fmla="*/ 51 h 52"/>
                <a:gd name="T6" fmla="*/ 0 w 60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52"/>
                <a:gd name="T14" fmla="*/ 60 w 60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52">
                  <a:moveTo>
                    <a:pt x="0" y="0"/>
                  </a:moveTo>
                  <a:lnTo>
                    <a:pt x="35" y="51"/>
                  </a:lnTo>
                  <a:lnTo>
                    <a:pt x="59" y="51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4481513" y="1304925"/>
            <a:ext cx="16129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5888" tIns="57150" rIns="115888" bIns="57150">
            <a:prstTxWarp prst="textNoShape">
              <a:avLst/>
            </a:prstTxWarp>
            <a:spAutoFit/>
          </a:bodyPr>
          <a:lstStyle/>
          <a:p>
            <a:pPr defTabSz="14287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Geometry 1</a:t>
            </a:r>
          </a:p>
          <a:p>
            <a:pPr defTabSz="14287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California</a:t>
            </a:r>
          </a:p>
        </p:txBody>
      </p:sp>
      <p:grpSp>
        <p:nvGrpSpPr>
          <p:cNvPr id="37892" name="Group 9"/>
          <p:cNvGrpSpPr>
            <a:grpSpLocks/>
          </p:cNvGrpSpPr>
          <p:nvPr/>
        </p:nvGrpSpPr>
        <p:grpSpPr bwMode="auto">
          <a:xfrm>
            <a:off x="6772275" y="2014538"/>
            <a:ext cx="1928813" cy="1587500"/>
            <a:chOff x="3938" y="1269"/>
            <a:chExt cx="1121" cy="1000"/>
          </a:xfrm>
        </p:grpSpPr>
        <p:sp>
          <p:nvSpPr>
            <p:cNvPr id="37913" name="Freeform 10"/>
            <p:cNvSpPr>
              <a:spLocks/>
            </p:cNvSpPr>
            <p:nvPr/>
          </p:nvSpPr>
          <p:spPr bwMode="auto">
            <a:xfrm>
              <a:off x="3943" y="1277"/>
              <a:ext cx="565" cy="503"/>
            </a:xfrm>
            <a:custGeom>
              <a:avLst/>
              <a:gdLst>
                <a:gd name="T0" fmla="*/ 54 w 565"/>
                <a:gd name="T1" fmla="*/ 479 h 503"/>
                <a:gd name="T2" fmla="*/ 32 w 565"/>
                <a:gd name="T3" fmla="*/ 470 h 503"/>
                <a:gd name="T4" fmla="*/ 10 w 565"/>
                <a:gd name="T5" fmla="*/ 447 h 503"/>
                <a:gd name="T6" fmla="*/ 0 w 565"/>
                <a:gd name="T7" fmla="*/ 432 h 503"/>
                <a:gd name="T8" fmla="*/ 0 w 565"/>
                <a:gd name="T9" fmla="*/ 422 h 503"/>
                <a:gd name="T10" fmla="*/ 32 w 565"/>
                <a:gd name="T11" fmla="*/ 422 h 503"/>
                <a:gd name="T12" fmla="*/ 54 w 565"/>
                <a:gd name="T13" fmla="*/ 422 h 503"/>
                <a:gd name="T14" fmla="*/ 131 w 565"/>
                <a:gd name="T15" fmla="*/ 422 h 503"/>
                <a:gd name="T16" fmla="*/ 153 w 565"/>
                <a:gd name="T17" fmla="*/ 422 h 503"/>
                <a:gd name="T18" fmla="*/ 205 w 565"/>
                <a:gd name="T19" fmla="*/ 422 h 503"/>
                <a:gd name="T20" fmla="*/ 226 w 565"/>
                <a:gd name="T21" fmla="*/ 422 h 503"/>
                <a:gd name="T22" fmla="*/ 248 w 565"/>
                <a:gd name="T23" fmla="*/ 422 h 503"/>
                <a:gd name="T24" fmla="*/ 278 w 565"/>
                <a:gd name="T25" fmla="*/ 422 h 503"/>
                <a:gd name="T26" fmla="*/ 300 w 565"/>
                <a:gd name="T27" fmla="*/ 422 h 503"/>
                <a:gd name="T28" fmla="*/ 304 w 565"/>
                <a:gd name="T29" fmla="*/ 416 h 503"/>
                <a:gd name="T30" fmla="*/ 304 w 565"/>
                <a:gd name="T31" fmla="*/ 378 h 503"/>
                <a:gd name="T32" fmla="*/ 304 w 565"/>
                <a:gd name="T33" fmla="*/ 365 h 503"/>
                <a:gd name="T34" fmla="*/ 304 w 565"/>
                <a:gd name="T35" fmla="*/ 333 h 503"/>
                <a:gd name="T36" fmla="*/ 307 w 565"/>
                <a:gd name="T37" fmla="*/ 295 h 503"/>
                <a:gd name="T38" fmla="*/ 307 w 565"/>
                <a:gd name="T39" fmla="*/ 282 h 503"/>
                <a:gd name="T40" fmla="*/ 307 w 565"/>
                <a:gd name="T41" fmla="*/ 276 h 503"/>
                <a:gd name="T42" fmla="*/ 307 w 565"/>
                <a:gd name="T43" fmla="*/ 263 h 503"/>
                <a:gd name="T44" fmla="*/ 307 w 565"/>
                <a:gd name="T45" fmla="*/ 238 h 503"/>
                <a:gd name="T46" fmla="*/ 307 w 565"/>
                <a:gd name="T47" fmla="*/ 209 h 503"/>
                <a:gd name="T48" fmla="*/ 307 w 565"/>
                <a:gd name="T49" fmla="*/ 196 h 503"/>
                <a:gd name="T50" fmla="*/ 307 w 565"/>
                <a:gd name="T51" fmla="*/ 165 h 503"/>
                <a:gd name="T52" fmla="*/ 307 w 565"/>
                <a:gd name="T53" fmla="*/ 146 h 503"/>
                <a:gd name="T54" fmla="*/ 307 w 565"/>
                <a:gd name="T55" fmla="*/ 130 h 503"/>
                <a:gd name="T56" fmla="*/ 307 w 565"/>
                <a:gd name="T57" fmla="*/ 117 h 503"/>
                <a:gd name="T58" fmla="*/ 307 w 565"/>
                <a:gd name="T59" fmla="*/ 82 h 503"/>
                <a:gd name="T60" fmla="*/ 307 w 565"/>
                <a:gd name="T61" fmla="*/ 69 h 503"/>
                <a:gd name="T62" fmla="*/ 307 w 565"/>
                <a:gd name="T63" fmla="*/ 0 h 503"/>
                <a:gd name="T64" fmla="*/ 343 w 565"/>
                <a:gd name="T65" fmla="*/ 0 h 503"/>
                <a:gd name="T66" fmla="*/ 384 w 565"/>
                <a:gd name="T67" fmla="*/ 0 h 503"/>
                <a:gd name="T68" fmla="*/ 395 w 565"/>
                <a:gd name="T69" fmla="*/ 0 h 503"/>
                <a:gd name="T70" fmla="*/ 410 w 565"/>
                <a:gd name="T71" fmla="*/ 0 h 503"/>
                <a:gd name="T72" fmla="*/ 451 w 565"/>
                <a:gd name="T73" fmla="*/ 0 h 503"/>
                <a:gd name="T74" fmla="*/ 475 w 565"/>
                <a:gd name="T75" fmla="*/ 0 h 503"/>
                <a:gd name="T76" fmla="*/ 487 w 565"/>
                <a:gd name="T77" fmla="*/ 0 h 503"/>
                <a:gd name="T78" fmla="*/ 516 w 565"/>
                <a:gd name="T79" fmla="*/ 0 h 503"/>
                <a:gd name="T80" fmla="*/ 538 w 565"/>
                <a:gd name="T81" fmla="*/ 0 h 503"/>
                <a:gd name="T82" fmla="*/ 564 w 565"/>
                <a:gd name="T83" fmla="*/ 502 h 50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5"/>
                <a:gd name="T127" fmla="*/ 0 h 503"/>
                <a:gd name="T128" fmla="*/ 565 w 565"/>
                <a:gd name="T129" fmla="*/ 503 h 50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5" h="503">
                  <a:moveTo>
                    <a:pt x="73" y="502"/>
                  </a:moveTo>
                  <a:lnTo>
                    <a:pt x="54" y="479"/>
                  </a:lnTo>
                  <a:lnTo>
                    <a:pt x="43" y="476"/>
                  </a:lnTo>
                  <a:lnTo>
                    <a:pt x="32" y="470"/>
                  </a:lnTo>
                  <a:lnTo>
                    <a:pt x="18" y="447"/>
                  </a:lnTo>
                  <a:lnTo>
                    <a:pt x="10" y="447"/>
                  </a:lnTo>
                  <a:lnTo>
                    <a:pt x="6" y="444"/>
                  </a:lnTo>
                  <a:lnTo>
                    <a:pt x="0" y="432"/>
                  </a:lnTo>
                  <a:lnTo>
                    <a:pt x="0" y="425"/>
                  </a:lnTo>
                  <a:lnTo>
                    <a:pt x="0" y="422"/>
                  </a:lnTo>
                  <a:lnTo>
                    <a:pt x="21" y="422"/>
                  </a:lnTo>
                  <a:lnTo>
                    <a:pt x="32" y="422"/>
                  </a:lnTo>
                  <a:lnTo>
                    <a:pt x="43" y="422"/>
                  </a:lnTo>
                  <a:lnTo>
                    <a:pt x="54" y="422"/>
                  </a:lnTo>
                  <a:lnTo>
                    <a:pt x="106" y="422"/>
                  </a:lnTo>
                  <a:lnTo>
                    <a:pt x="131" y="422"/>
                  </a:lnTo>
                  <a:lnTo>
                    <a:pt x="146" y="422"/>
                  </a:lnTo>
                  <a:lnTo>
                    <a:pt x="153" y="422"/>
                  </a:lnTo>
                  <a:lnTo>
                    <a:pt x="194" y="422"/>
                  </a:lnTo>
                  <a:lnTo>
                    <a:pt x="205" y="422"/>
                  </a:lnTo>
                  <a:lnTo>
                    <a:pt x="223" y="422"/>
                  </a:lnTo>
                  <a:lnTo>
                    <a:pt x="226" y="422"/>
                  </a:lnTo>
                  <a:lnTo>
                    <a:pt x="245" y="422"/>
                  </a:lnTo>
                  <a:lnTo>
                    <a:pt x="248" y="422"/>
                  </a:lnTo>
                  <a:lnTo>
                    <a:pt x="256" y="422"/>
                  </a:lnTo>
                  <a:lnTo>
                    <a:pt x="278" y="422"/>
                  </a:lnTo>
                  <a:lnTo>
                    <a:pt x="282" y="422"/>
                  </a:lnTo>
                  <a:lnTo>
                    <a:pt x="300" y="422"/>
                  </a:lnTo>
                  <a:lnTo>
                    <a:pt x="304" y="422"/>
                  </a:lnTo>
                  <a:lnTo>
                    <a:pt x="304" y="416"/>
                  </a:lnTo>
                  <a:lnTo>
                    <a:pt x="304" y="400"/>
                  </a:lnTo>
                  <a:lnTo>
                    <a:pt x="304" y="378"/>
                  </a:lnTo>
                  <a:lnTo>
                    <a:pt x="304" y="374"/>
                  </a:lnTo>
                  <a:lnTo>
                    <a:pt x="304" y="365"/>
                  </a:lnTo>
                  <a:lnTo>
                    <a:pt x="304" y="346"/>
                  </a:lnTo>
                  <a:lnTo>
                    <a:pt x="304" y="333"/>
                  </a:lnTo>
                  <a:lnTo>
                    <a:pt x="304" y="317"/>
                  </a:lnTo>
                  <a:lnTo>
                    <a:pt x="307" y="295"/>
                  </a:lnTo>
                  <a:lnTo>
                    <a:pt x="307" y="292"/>
                  </a:lnTo>
                  <a:lnTo>
                    <a:pt x="307" y="282"/>
                  </a:lnTo>
                  <a:lnTo>
                    <a:pt x="307" y="279"/>
                  </a:lnTo>
                  <a:lnTo>
                    <a:pt x="307" y="276"/>
                  </a:lnTo>
                  <a:lnTo>
                    <a:pt x="307" y="266"/>
                  </a:lnTo>
                  <a:lnTo>
                    <a:pt x="307" y="263"/>
                  </a:lnTo>
                  <a:lnTo>
                    <a:pt x="307" y="254"/>
                  </a:lnTo>
                  <a:lnTo>
                    <a:pt x="307" y="238"/>
                  </a:lnTo>
                  <a:lnTo>
                    <a:pt x="307" y="212"/>
                  </a:lnTo>
                  <a:lnTo>
                    <a:pt x="307" y="209"/>
                  </a:lnTo>
                  <a:lnTo>
                    <a:pt x="307" y="206"/>
                  </a:lnTo>
                  <a:lnTo>
                    <a:pt x="307" y="196"/>
                  </a:lnTo>
                  <a:lnTo>
                    <a:pt x="307" y="190"/>
                  </a:lnTo>
                  <a:lnTo>
                    <a:pt x="307" y="165"/>
                  </a:lnTo>
                  <a:lnTo>
                    <a:pt x="307" y="155"/>
                  </a:lnTo>
                  <a:lnTo>
                    <a:pt x="307" y="146"/>
                  </a:lnTo>
                  <a:lnTo>
                    <a:pt x="307" y="142"/>
                  </a:lnTo>
                  <a:lnTo>
                    <a:pt x="307" y="130"/>
                  </a:lnTo>
                  <a:lnTo>
                    <a:pt x="307" y="123"/>
                  </a:lnTo>
                  <a:lnTo>
                    <a:pt x="307" y="117"/>
                  </a:lnTo>
                  <a:lnTo>
                    <a:pt x="307" y="111"/>
                  </a:lnTo>
                  <a:lnTo>
                    <a:pt x="307" y="82"/>
                  </a:lnTo>
                  <a:lnTo>
                    <a:pt x="307" y="73"/>
                  </a:lnTo>
                  <a:lnTo>
                    <a:pt x="307" y="69"/>
                  </a:lnTo>
                  <a:lnTo>
                    <a:pt x="307" y="44"/>
                  </a:lnTo>
                  <a:lnTo>
                    <a:pt x="307" y="0"/>
                  </a:lnTo>
                  <a:lnTo>
                    <a:pt x="311" y="0"/>
                  </a:lnTo>
                  <a:lnTo>
                    <a:pt x="343" y="0"/>
                  </a:lnTo>
                  <a:lnTo>
                    <a:pt x="366" y="0"/>
                  </a:lnTo>
                  <a:lnTo>
                    <a:pt x="384" y="0"/>
                  </a:lnTo>
                  <a:lnTo>
                    <a:pt x="388" y="0"/>
                  </a:lnTo>
                  <a:lnTo>
                    <a:pt x="395" y="0"/>
                  </a:lnTo>
                  <a:lnTo>
                    <a:pt x="406" y="0"/>
                  </a:lnTo>
                  <a:lnTo>
                    <a:pt x="410" y="0"/>
                  </a:lnTo>
                  <a:lnTo>
                    <a:pt x="428" y="0"/>
                  </a:lnTo>
                  <a:lnTo>
                    <a:pt x="451" y="0"/>
                  </a:lnTo>
                  <a:lnTo>
                    <a:pt x="461" y="0"/>
                  </a:lnTo>
                  <a:lnTo>
                    <a:pt x="475" y="0"/>
                  </a:lnTo>
                  <a:lnTo>
                    <a:pt x="483" y="0"/>
                  </a:lnTo>
                  <a:lnTo>
                    <a:pt x="487" y="0"/>
                  </a:lnTo>
                  <a:lnTo>
                    <a:pt x="494" y="0"/>
                  </a:lnTo>
                  <a:lnTo>
                    <a:pt x="516" y="0"/>
                  </a:lnTo>
                  <a:lnTo>
                    <a:pt x="523" y="0"/>
                  </a:lnTo>
                  <a:lnTo>
                    <a:pt x="538" y="0"/>
                  </a:lnTo>
                  <a:lnTo>
                    <a:pt x="564" y="0"/>
                  </a:lnTo>
                  <a:lnTo>
                    <a:pt x="564" y="502"/>
                  </a:lnTo>
                  <a:lnTo>
                    <a:pt x="73" y="502"/>
                  </a:lnTo>
                </a:path>
              </a:pathLst>
            </a:custGeom>
            <a:solidFill>
              <a:srgbClr val="FFFF66"/>
            </a:solidFill>
            <a:ln w="28575" cap="rnd">
              <a:noFill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4" name="Freeform 11"/>
            <p:cNvSpPr>
              <a:spLocks/>
            </p:cNvSpPr>
            <p:nvPr/>
          </p:nvSpPr>
          <p:spPr bwMode="auto">
            <a:xfrm>
              <a:off x="4018" y="1766"/>
              <a:ext cx="496" cy="294"/>
            </a:xfrm>
            <a:custGeom>
              <a:avLst/>
              <a:gdLst>
                <a:gd name="T0" fmla="*/ 495 w 496"/>
                <a:gd name="T1" fmla="*/ 293 h 294"/>
                <a:gd name="T2" fmla="*/ 480 w 496"/>
                <a:gd name="T3" fmla="*/ 283 h 294"/>
                <a:gd name="T4" fmla="*/ 477 w 496"/>
                <a:gd name="T5" fmla="*/ 277 h 294"/>
                <a:gd name="T6" fmla="*/ 469 w 496"/>
                <a:gd name="T7" fmla="*/ 257 h 294"/>
                <a:gd name="T8" fmla="*/ 473 w 496"/>
                <a:gd name="T9" fmla="*/ 254 h 294"/>
                <a:gd name="T10" fmla="*/ 447 w 496"/>
                <a:gd name="T11" fmla="*/ 216 h 294"/>
                <a:gd name="T12" fmla="*/ 443 w 496"/>
                <a:gd name="T13" fmla="*/ 200 h 294"/>
                <a:gd name="T14" fmla="*/ 432 w 496"/>
                <a:gd name="T15" fmla="*/ 191 h 294"/>
                <a:gd name="T16" fmla="*/ 432 w 496"/>
                <a:gd name="T17" fmla="*/ 184 h 294"/>
                <a:gd name="T18" fmla="*/ 414 w 496"/>
                <a:gd name="T19" fmla="*/ 171 h 294"/>
                <a:gd name="T20" fmla="*/ 410 w 496"/>
                <a:gd name="T21" fmla="*/ 165 h 294"/>
                <a:gd name="T22" fmla="*/ 403 w 496"/>
                <a:gd name="T23" fmla="*/ 162 h 294"/>
                <a:gd name="T24" fmla="*/ 399 w 496"/>
                <a:gd name="T25" fmla="*/ 159 h 294"/>
                <a:gd name="T26" fmla="*/ 392 w 496"/>
                <a:gd name="T27" fmla="*/ 159 h 294"/>
                <a:gd name="T28" fmla="*/ 388 w 496"/>
                <a:gd name="T29" fmla="*/ 149 h 294"/>
                <a:gd name="T30" fmla="*/ 377 w 496"/>
                <a:gd name="T31" fmla="*/ 136 h 294"/>
                <a:gd name="T32" fmla="*/ 367 w 496"/>
                <a:gd name="T33" fmla="*/ 136 h 294"/>
                <a:gd name="T34" fmla="*/ 367 w 496"/>
                <a:gd name="T35" fmla="*/ 133 h 294"/>
                <a:gd name="T36" fmla="*/ 348 w 496"/>
                <a:gd name="T37" fmla="*/ 133 h 294"/>
                <a:gd name="T38" fmla="*/ 330 w 496"/>
                <a:gd name="T39" fmla="*/ 130 h 294"/>
                <a:gd name="T40" fmla="*/ 330 w 496"/>
                <a:gd name="T41" fmla="*/ 133 h 294"/>
                <a:gd name="T42" fmla="*/ 322 w 496"/>
                <a:gd name="T43" fmla="*/ 130 h 294"/>
                <a:gd name="T44" fmla="*/ 322 w 496"/>
                <a:gd name="T45" fmla="*/ 133 h 294"/>
                <a:gd name="T46" fmla="*/ 300 w 496"/>
                <a:gd name="T47" fmla="*/ 124 h 294"/>
                <a:gd name="T48" fmla="*/ 282 w 496"/>
                <a:gd name="T49" fmla="*/ 136 h 294"/>
                <a:gd name="T50" fmla="*/ 274 w 496"/>
                <a:gd name="T51" fmla="*/ 136 h 294"/>
                <a:gd name="T52" fmla="*/ 260 w 496"/>
                <a:gd name="T53" fmla="*/ 149 h 294"/>
                <a:gd name="T54" fmla="*/ 248 w 496"/>
                <a:gd name="T55" fmla="*/ 184 h 294"/>
                <a:gd name="T56" fmla="*/ 235 w 496"/>
                <a:gd name="T57" fmla="*/ 200 h 294"/>
                <a:gd name="T58" fmla="*/ 227 w 496"/>
                <a:gd name="T59" fmla="*/ 210 h 294"/>
                <a:gd name="T60" fmla="*/ 209 w 496"/>
                <a:gd name="T61" fmla="*/ 203 h 294"/>
                <a:gd name="T62" fmla="*/ 198 w 496"/>
                <a:gd name="T63" fmla="*/ 194 h 294"/>
                <a:gd name="T64" fmla="*/ 175 w 496"/>
                <a:gd name="T65" fmla="*/ 187 h 294"/>
                <a:gd name="T66" fmla="*/ 175 w 496"/>
                <a:gd name="T67" fmla="*/ 181 h 294"/>
                <a:gd name="T68" fmla="*/ 157 w 496"/>
                <a:gd name="T69" fmla="*/ 178 h 294"/>
                <a:gd name="T70" fmla="*/ 146 w 496"/>
                <a:gd name="T71" fmla="*/ 171 h 294"/>
                <a:gd name="T72" fmla="*/ 135 w 496"/>
                <a:gd name="T73" fmla="*/ 159 h 294"/>
                <a:gd name="T74" fmla="*/ 114 w 496"/>
                <a:gd name="T75" fmla="*/ 146 h 294"/>
                <a:gd name="T76" fmla="*/ 99 w 496"/>
                <a:gd name="T77" fmla="*/ 114 h 294"/>
                <a:gd name="T78" fmla="*/ 95 w 496"/>
                <a:gd name="T79" fmla="*/ 89 h 294"/>
                <a:gd name="T80" fmla="*/ 80 w 496"/>
                <a:gd name="T81" fmla="*/ 63 h 294"/>
                <a:gd name="T82" fmla="*/ 73 w 496"/>
                <a:gd name="T83" fmla="*/ 54 h 294"/>
                <a:gd name="T84" fmla="*/ 69 w 496"/>
                <a:gd name="T85" fmla="*/ 50 h 294"/>
                <a:gd name="T86" fmla="*/ 36 w 496"/>
                <a:gd name="T87" fmla="*/ 31 h 294"/>
                <a:gd name="T88" fmla="*/ 18 w 496"/>
                <a:gd name="T89" fmla="*/ 9 h 294"/>
                <a:gd name="T90" fmla="*/ 3 w 496"/>
                <a:gd name="T91" fmla="*/ 3 h 294"/>
                <a:gd name="T92" fmla="*/ 0 w 496"/>
                <a:gd name="T93" fmla="*/ 0 h 294"/>
                <a:gd name="T94" fmla="*/ 495 w 496"/>
                <a:gd name="T95" fmla="*/ 0 h 294"/>
                <a:gd name="T96" fmla="*/ 495 w 496"/>
                <a:gd name="T97" fmla="*/ 293 h 29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96"/>
                <a:gd name="T148" fmla="*/ 0 h 294"/>
                <a:gd name="T149" fmla="*/ 496 w 496"/>
                <a:gd name="T150" fmla="*/ 294 h 29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96" h="294">
                  <a:moveTo>
                    <a:pt x="495" y="293"/>
                  </a:moveTo>
                  <a:lnTo>
                    <a:pt x="480" y="283"/>
                  </a:lnTo>
                  <a:lnTo>
                    <a:pt x="477" y="277"/>
                  </a:lnTo>
                  <a:lnTo>
                    <a:pt x="469" y="257"/>
                  </a:lnTo>
                  <a:lnTo>
                    <a:pt x="473" y="254"/>
                  </a:lnTo>
                  <a:lnTo>
                    <a:pt x="447" y="216"/>
                  </a:lnTo>
                  <a:lnTo>
                    <a:pt x="443" y="200"/>
                  </a:lnTo>
                  <a:lnTo>
                    <a:pt x="432" y="191"/>
                  </a:lnTo>
                  <a:lnTo>
                    <a:pt x="432" y="184"/>
                  </a:lnTo>
                  <a:lnTo>
                    <a:pt x="414" y="171"/>
                  </a:lnTo>
                  <a:lnTo>
                    <a:pt x="410" y="165"/>
                  </a:lnTo>
                  <a:lnTo>
                    <a:pt x="403" y="162"/>
                  </a:lnTo>
                  <a:lnTo>
                    <a:pt x="399" y="159"/>
                  </a:lnTo>
                  <a:lnTo>
                    <a:pt x="392" y="159"/>
                  </a:lnTo>
                  <a:lnTo>
                    <a:pt x="388" y="149"/>
                  </a:lnTo>
                  <a:lnTo>
                    <a:pt x="377" y="136"/>
                  </a:lnTo>
                  <a:lnTo>
                    <a:pt x="367" y="136"/>
                  </a:lnTo>
                  <a:lnTo>
                    <a:pt x="367" y="133"/>
                  </a:lnTo>
                  <a:lnTo>
                    <a:pt x="348" y="133"/>
                  </a:lnTo>
                  <a:lnTo>
                    <a:pt x="330" y="130"/>
                  </a:lnTo>
                  <a:lnTo>
                    <a:pt x="330" y="133"/>
                  </a:lnTo>
                  <a:lnTo>
                    <a:pt x="322" y="130"/>
                  </a:lnTo>
                  <a:lnTo>
                    <a:pt x="322" y="133"/>
                  </a:lnTo>
                  <a:lnTo>
                    <a:pt x="300" y="124"/>
                  </a:lnTo>
                  <a:lnTo>
                    <a:pt x="282" y="136"/>
                  </a:lnTo>
                  <a:lnTo>
                    <a:pt x="274" y="136"/>
                  </a:lnTo>
                  <a:lnTo>
                    <a:pt x="260" y="149"/>
                  </a:lnTo>
                  <a:lnTo>
                    <a:pt x="248" y="184"/>
                  </a:lnTo>
                  <a:lnTo>
                    <a:pt x="235" y="200"/>
                  </a:lnTo>
                  <a:lnTo>
                    <a:pt x="227" y="210"/>
                  </a:lnTo>
                  <a:lnTo>
                    <a:pt x="209" y="203"/>
                  </a:lnTo>
                  <a:lnTo>
                    <a:pt x="198" y="194"/>
                  </a:lnTo>
                  <a:lnTo>
                    <a:pt x="175" y="187"/>
                  </a:lnTo>
                  <a:lnTo>
                    <a:pt x="175" y="181"/>
                  </a:lnTo>
                  <a:lnTo>
                    <a:pt x="157" y="178"/>
                  </a:lnTo>
                  <a:lnTo>
                    <a:pt x="146" y="171"/>
                  </a:lnTo>
                  <a:lnTo>
                    <a:pt x="135" y="159"/>
                  </a:lnTo>
                  <a:lnTo>
                    <a:pt x="114" y="146"/>
                  </a:lnTo>
                  <a:lnTo>
                    <a:pt x="99" y="114"/>
                  </a:lnTo>
                  <a:lnTo>
                    <a:pt x="95" y="89"/>
                  </a:lnTo>
                  <a:lnTo>
                    <a:pt x="80" y="63"/>
                  </a:lnTo>
                  <a:lnTo>
                    <a:pt x="73" y="54"/>
                  </a:lnTo>
                  <a:lnTo>
                    <a:pt x="69" y="50"/>
                  </a:lnTo>
                  <a:lnTo>
                    <a:pt x="36" y="31"/>
                  </a:lnTo>
                  <a:lnTo>
                    <a:pt x="18" y="9"/>
                  </a:lnTo>
                  <a:lnTo>
                    <a:pt x="3" y="3"/>
                  </a:lnTo>
                  <a:lnTo>
                    <a:pt x="0" y="0"/>
                  </a:lnTo>
                  <a:lnTo>
                    <a:pt x="495" y="0"/>
                  </a:lnTo>
                  <a:lnTo>
                    <a:pt x="495" y="293"/>
                  </a:lnTo>
                </a:path>
              </a:pathLst>
            </a:custGeom>
            <a:solidFill>
              <a:srgbClr val="FFFF66"/>
            </a:solidFill>
            <a:ln w="28575" cap="rnd">
              <a:noFill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5" name="Freeform 12"/>
            <p:cNvSpPr>
              <a:spLocks/>
            </p:cNvSpPr>
            <p:nvPr/>
          </p:nvSpPr>
          <p:spPr bwMode="auto">
            <a:xfrm>
              <a:off x="4494" y="1277"/>
              <a:ext cx="564" cy="503"/>
            </a:xfrm>
            <a:custGeom>
              <a:avLst/>
              <a:gdLst>
                <a:gd name="T0" fmla="*/ 0 w 564"/>
                <a:gd name="T1" fmla="*/ 0 h 503"/>
                <a:gd name="T2" fmla="*/ 6 w 564"/>
                <a:gd name="T3" fmla="*/ 12 h 503"/>
                <a:gd name="T4" fmla="*/ 6 w 564"/>
                <a:gd name="T5" fmla="*/ 47 h 503"/>
                <a:gd name="T6" fmla="*/ 6 w 564"/>
                <a:gd name="T7" fmla="*/ 60 h 503"/>
                <a:gd name="T8" fmla="*/ 6 w 564"/>
                <a:gd name="T9" fmla="*/ 73 h 503"/>
                <a:gd name="T10" fmla="*/ 6 w 564"/>
                <a:gd name="T11" fmla="*/ 95 h 503"/>
                <a:gd name="T12" fmla="*/ 6 w 564"/>
                <a:gd name="T13" fmla="*/ 101 h 503"/>
                <a:gd name="T14" fmla="*/ 6 w 564"/>
                <a:gd name="T15" fmla="*/ 117 h 503"/>
                <a:gd name="T16" fmla="*/ 6 w 564"/>
                <a:gd name="T17" fmla="*/ 130 h 503"/>
                <a:gd name="T18" fmla="*/ 6 w 564"/>
                <a:gd name="T19" fmla="*/ 155 h 503"/>
                <a:gd name="T20" fmla="*/ 6 w 564"/>
                <a:gd name="T21" fmla="*/ 165 h 503"/>
                <a:gd name="T22" fmla="*/ 10 w 564"/>
                <a:gd name="T23" fmla="*/ 184 h 503"/>
                <a:gd name="T24" fmla="*/ 29 w 564"/>
                <a:gd name="T25" fmla="*/ 196 h 503"/>
                <a:gd name="T26" fmla="*/ 54 w 564"/>
                <a:gd name="T27" fmla="*/ 200 h 503"/>
                <a:gd name="T28" fmla="*/ 77 w 564"/>
                <a:gd name="T29" fmla="*/ 206 h 503"/>
                <a:gd name="T30" fmla="*/ 84 w 564"/>
                <a:gd name="T31" fmla="*/ 219 h 503"/>
                <a:gd name="T32" fmla="*/ 98 w 564"/>
                <a:gd name="T33" fmla="*/ 219 h 503"/>
                <a:gd name="T34" fmla="*/ 127 w 564"/>
                <a:gd name="T35" fmla="*/ 222 h 503"/>
                <a:gd name="T36" fmla="*/ 138 w 564"/>
                <a:gd name="T37" fmla="*/ 228 h 503"/>
                <a:gd name="T38" fmla="*/ 161 w 564"/>
                <a:gd name="T39" fmla="*/ 225 h 503"/>
                <a:gd name="T40" fmla="*/ 168 w 564"/>
                <a:gd name="T41" fmla="*/ 225 h 503"/>
                <a:gd name="T42" fmla="*/ 175 w 564"/>
                <a:gd name="T43" fmla="*/ 238 h 503"/>
                <a:gd name="T44" fmla="*/ 183 w 564"/>
                <a:gd name="T45" fmla="*/ 247 h 503"/>
                <a:gd name="T46" fmla="*/ 211 w 564"/>
                <a:gd name="T47" fmla="*/ 238 h 503"/>
                <a:gd name="T48" fmla="*/ 222 w 564"/>
                <a:gd name="T49" fmla="*/ 244 h 503"/>
                <a:gd name="T50" fmla="*/ 234 w 564"/>
                <a:gd name="T51" fmla="*/ 254 h 503"/>
                <a:gd name="T52" fmla="*/ 252 w 564"/>
                <a:gd name="T53" fmla="*/ 260 h 503"/>
                <a:gd name="T54" fmla="*/ 270 w 564"/>
                <a:gd name="T55" fmla="*/ 241 h 503"/>
                <a:gd name="T56" fmla="*/ 288 w 564"/>
                <a:gd name="T57" fmla="*/ 254 h 503"/>
                <a:gd name="T58" fmla="*/ 299 w 564"/>
                <a:gd name="T59" fmla="*/ 247 h 503"/>
                <a:gd name="T60" fmla="*/ 318 w 564"/>
                <a:gd name="T61" fmla="*/ 257 h 503"/>
                <a:gd name="T62" fmla="*/ 332 w 564"/>
                <a:gd name="T63" fmla="*/ 260 h 503"/>
                <a:gd name="T64" fmla="*/ 366 w 564"/>
                <a:gd name="T65" fmla="*/ 251 h 503"/>
                <a:gd name="T66" fmla="*/ 387 w 564"/>
                <a:gd name="T67" fmla="*/ 244 h 503"/>
                <a:gd name="T68" fmla="*/ 390 w 564"/>
                <a:gd name="T69" fmla="*/ 244 h 503"/>
                <a:gd name="T70" fmla="*/ 390 w 564"/>
                <a:gd name="T71" fmla="*/ 247 h 503"/>
                <a:gd name="T72" fmla="*/ 416 w 564"/>
                <a:gd name="T73" fmla="*/ 247 h 503"/>
                <a:gd name="T74" fmla="*/ 424 w 564"/>
                <a:gd name="T75" fmla="*/ 241 h 503"/>
                <a:gd name="T76" fmla="*/ 427 w 564"/>
                <a:gd name="T77" fmla="*/ 244 h 503"/>
                <a:gd name="T78" fmla="*/ 450 w 564"/>
                <a:gd name="T79" fmla="*/ 260 h 503"/>
                <a:gd name="T80" fmla="*/ 453 w 564"/>
                <a:gd name="T81" fmla="*/ 257 h 503"/>
                <a:gd name="T82" fmla="*/ 461 w 564"/>
                <a:gd name="T83" fmla="*/ 263 h 503"/>
                <a:gd name="T84" fmla="*/ 478 w 564"/>
                <a:gd name="T85" fmla="*/ 273 h 503"/>
                <a:gd name="T86" fmla="*/ 493 w 564"/>
                <a:gd name="T87" fmla="*/ 279 h 503"/>
                <a:gd name="T88" fmla="*/ 522 w 564"/>
                <a:gd name="T89" fmla="*/ 279 h 503"/>
                <a:gd name="T90" fmla="*/ 522 w 564"/>
                <a:gd name="T91" fmla="*/ 295 h 503"/>
                <a:gd name="T92" fmla="*/ 522 w 564"/>
                <a:gd name="T93" fmla="*/ 317 h 503"/>
                <a:gd name="T94" fmla="*/ 522 w 564"/>
                <a:gd name="T95" fmla="*/ 330 h 503"/>
                <a:gd name="T96" fmla="*/ 522 w 564"/>
                <a:gd name="T97" fmla="*/ 352 h 503"/>
                <a:gd name="T98" fmla="*/ 522 w 564"/>
                <a:gd name="T99" fmla="*/ 359 h 503"/>
                <a:gd name="T100" fmla="*/ 522 w 564"/>
                <a:gd name="T101" fmla="*/ 374 h 503"/>
                <a:gd name="T102" fmla="*/ 522 w 564"/>
                <a:gd name="T103" fmla="*/ 400 h 503"/>
                <a:gd name="T104" fmla="*/ 522 w 564"/>
                <a:gd name="T105" fmla="*/ 422 h 503"/>
                <a:gd name="T106" fmla="*/ 526 w 564"/>
                <a:gd name="T107" fmla="*/ 425 h 503"/>
                <a:gd name="T108" fmla="*/ 534 w 564"/>
                <a:gd name="T109" fmla="*/ 438 h 503"/>
                <a:gd name="T110" fmla="*/ 541 w 564"/>
                <a:gd name="T111" fmla="*/ 463 h 503"/>
                <a:gd name="T112" fmla="*/ 548 w 564"/>
                <a:gd name="T113" fmla="*/ 473 h 503"/>
                <a:gd name="T114" fmla="*/ 563 w 564"/>
                <a:gd name="T115" fmla="*/ 498 h 503"/>
                <a:gd name="T116" fmla="*/ 0 w 564"/>
                <a:gd name="T117" fmla="*/ 502 h 50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64"/>
                <a:gd name="T178" fmla="*/ 0 h 503"/>
                <a:gd name="T179" fmla="*/ 564 w 564"/>
                <a:gd name="T180" fmla="*/ 503 h 50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64" h="503">
                  <a:moveTo>
                    <a:pt x="0" y="50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12"/>
                  </a:lnTo>
                  <a:lnTo>
                    <a:pt x="6" y="44"/>
                  </a:lnTo>
                  <a:lnTo>
                    <a:pt x="6" y="47"/>
                  </a:lnTo>
                  <a:lnTo>
                    <a:pt x="6" y="57"/>
                  </a:lnTo>
                  <a:lnTo>
                    <a:pt x="6" y="60"/>
                  </a:lnTo>
                  <a:lnTo>
                    <a:pt x="6" y="63"/>
                  </a:lnTo>
                  <a:lnTo>
                    <a:pt x="6" y="73"/>
                  </a:lnTo>
                  <a:lnTo>
                    <a:pt x="6" y="85"/>
                  </a:lnTo>
                  <a:lnTo>
                    <a:pt x="6" y="95"/>
                  </a:lnTo>
                  <a:lnTo>
                    <a:pt x="6" y="98"/>
                  </a:lnTo>
                  <a:lnTo>
                    <a:pt x="6" y="101"/>
                  </a:lnTo>
                  <a:lnTo>
                    <a:pt x="6" y="114"/>
                  </a:lnTo>
                  <a:lnTo>
                    <a:pt x="6" y="117"/>
                  </a:lnTo>
                  <a:lnTo>
                    <a:pt x="6" y="123"/>
                  </a:lnTo>
                  <a:lnTo>
                    <a:pt x="6" y="130"/>
                  </a:lnTo>
                  <a:lnTo>
                    <a:pt x="6" y="139"/>
                  </a:lnTo>
                  <a:lnTo>
                    <a:pt x="6" y="155"/>
                  </a:lnTo>
                  <a:lnTo>
                    <a:pt x="6" y="162"/>
                  </a:lnTo>
                  <a:lnTo>
                    <a:pt x="6" y="165"/>
                  </a:lnTo>
                  <a:lnTo>
                    <a:pt x="6" y="184"/>
                  </a:lnTo>
                  <a:lnTo>
                    <a:pt x="10" y="184"/>
                  </a:lnTo>
                  <a:lnTo>
                    <a:pt x="21" y="187"/>
                  </a:lnTo>
                  <a:lnTo>
                    <a:pt x="29" y="196"/>
                  </a:lnTo>
                  <a:lnTo>
                    <a:pt x="51" y="200"/>
                  </a:lnTo>
                  <a:lnTo>
                    <a:pt x="54" y="200"/>
                  </a:lnTo>
                  <a:lnTo>
                    <a:pt x="73" y="203"/>
                  </a:lnTo>
                  <a:lnTo>
                    <a:pt x="77" y="206"/>
                  </a:lnTo>
                  <a:lnTo>
                    <a:pt x="77" y="216"/>
                  </a:lnTo>
                  <a:lnTo>
                    <a:pt x="84" y="219"/>
                  </a:lnTo>
                  <a:lnTo>
                    <a:pt x="91" y="219"/>
                  </a:lnTo>
                  <a:lnTo>
                    <a:pt x="98" y="219"/>
                  </a:lnTo>
                  <a:lnTo>
                    <a:pt x="116" y="225"/>
                  </a:lnTo>
                  <a:lnTo>
                    <a:pt x="127" y="222"/>
                  </a:lnTo>
                  <a:lnTo>
                    <a:pt x="131" y="225"/>
                  </a:lnTo>
                  <a:lnTo>
                    <a:pt x="138" y="228"/>
                  </a:lnTo>
                  <a:lnTo>
                    <a:pt x="146" y="228"/>
                  </a:lnTo>
                  <a:lnTo>
                    <a:pt x="161" y="225"/>
                  </a:lnTo>
                  <a:lnTo>
                    <a:pt x="164" y="225"/>
                  </a:lnTo>
                  <a:lnTo>
                    <a:pt x="168" y="225"/>
                  </a:lnTo>
                  <a:lnTo>
                    <a:pt x="172" y="222"/>
                  </a:lnTo>
                  <a:lnTo>
                    <a:pt x="175" y="238"/>
                  </a:lnTo>
                  <a:lnTo>
                    <a:pt x="183" y="238"/>
                  </a:lnTo>
                  <a:lnTo>
                    <a:pt x="183" y="247"/>
                  </a:lnTo>
                  <a:lnTo>
                    <a:pt x="189" y="251"/>
                  </a:lnTo>
                  <a:lnTo>
                    <a:pt x="211" y="238"/>
                  </a:lnTo>
                  <a:lnTo>
                    <a:pt x="219" y="247"/>
                  </a:lnTo>
                  <a:lnTo>
                    <a:pt x="222" y="244"/>
                  </a:lnTo>
                  <a:lnTo>
                    <a:pt x="226" y="244"/>
                  </a:lnTo>
                  <a:lnTo>
                    <a:pt x="234" y="254"/>
                  </a:lnTo>
                  <a:lnTo>
                    <a:pt x="252" y="247"/>
                  </a:lnTo>
                  <a:lnTo>
                    <a:pt x="252" y="260"/>
                  </a:lnTo>
                  <a:lnTo>
                    <a:pt x="256" y="263"/>
                  </a:lnTo>
                  <a:lnTo>
                    <a:pt x="270" y="241"/>
                  </a:lnTo>
                  <a:lnTo>
                    <a:pt x="274" y="241"/>
                  </a:lnTo>
                  <a:lnTo>
                    <a:pt x="288" y="254"/>
                  </a:lnTo>
                  <a:lnTo>
                    <a:pt x="303" y="247"/>
                  </a:lnTo>
                  <a:lnTo>
                    <a:pt x="299" y="247"/>
                  </a:lnTo>
                  <a:lnTo>
                    <a:pt x="310" y="257"/>
                  </a:lnTo>
                  <a:lnTo>
                    <a:pt x="318" y="257"/>
                  </a:lnTo>
                  <a:lnTo>
                    <a:pt x="321" y="263"/>
                  </a:lnTo>
                  <a:lnTo>
                    <a:pt x="332" y="260"/>
                  </a:lnTo>
                  <a:lnTo>
                    <a:pt x="354" y="247"/>
                  </a:lnTo>
                  <a:lnTo>
                    <a:pt x="366" y="251"/>
                  </a:lnTo>
                  <a:lnTo>
                    <a:pt x="373" y="247"/>
                  </a:lnTo>
                  <a:lnTo>
                    <a:pt x="387" y="244"/>
                  </a:lnTo>
                  <a:lnTo>
                    <a:pt x="387" y="241"/>
                  </a:lnTo>
                  <a:lnTo>
                    <a:pt x="390" y="244"/>
                  </a:lnTo>
                  <a:lnTo>
                    <a:pt x="394" y="247"/>
                  </a:lnTo>
                  <a:lnTo>
                    <a:pt x="390" y="247"/>
                  </a:lnTo>
                  <a:lnTo>
                    <a:pt x="413" y="247"/>
                  </a:lnTo>
                  <a:lnTo>
                    <a:pt x="416" y="247"/>
                  </a:lnTo>
                  <a:lnTo>
                    <a:pt x="416" y="241"/>
                  </a:lnTo>
                  <a:lnTo>
                    <a:pt x="424" y="241"/>
                  </a:lnTo>
                  <a:lnTo>
                    <a:pt x="427" y="241"/>
                  </a:lnTo>
                  <a:lnTo>
                    <a:pt x="427" y="244"/>
                  </a:lnTo>
                  <a:lnTo>
                    <a:pt x="438" y="251"/>
                  </a:lnTo>
                  <a:lnTo>
                    <a:pt x="450" y="260"/>
                  </a:lnTo>
                  <a:lnTo>
                    <a:pt x="453" y="260"/>
                  </a:lnTo>
                  <a:lnTo>
                    <a:pt x="453" y="257"/>
                  </a:lnTo>
                  <a:lnTo>
                    <a:pt x="461" y="260"/>
                  </a:lnTo>
                  <a:lnTo>
                    <a:pt x="461" y="263"/>
                  </a:lnTo>
                  <a:lnTo>
                    <a:pt x="471" y="266"/>
                  </a:lnTo>
                  <a:lnTo>
                    <a:pt x="478" y="273"/>
                  </a:lnTo>
                  <a:lnTo>
                    <a:pt x="482" y="270"/>
                  </a:lnTo>
                  <a:lnTo>
                    <a:pt x="493" y="279"/>
                  </a:lnTo>
                  <a:lnTo>
                    <a:pt x="504" y="276"/>
                  </a:lnTo>
                  <a:lnTo>
                    <a:pt x="522" y="279"/>
                  </a:lnTo>
                  <a:lnTo>
                    <a:pt x="522" y="282"/>
                  </a:lnTo>
                  <a:lnTo>
                    <a:pt x="522" y="295"/>
                  </a:lnTo>
                  <a:lnTo>
                    <a:pt x="522" y="305"/>
                  </a:lnTo>
                  <a:lnTo>
                    <a:pt x="522" y="317"/>
                  </a:lnTo>
                  <a:lnTo>
                    <a:pt x="522" y="327"/>
                  </a:lnTo>
                  <a:lnTo>
                    <a:pt x="522" y="330"/>
                  </a:lnTo>
                  <a:lnTo>
                    <a:pt x="522" y="339"/>
                  </a:lnTo>
                  <a:lnTo>
                    <a:pt x="522" y="352"/>
                  </a:lnTo>
                  <a:lnTo>
                    <a:pt x="522" y="355"/>
                  </a:lnTo>
                  <a:lnTo>
                    <a:pt x="522" y="359"/>
                  </a:lnTo>
                  <a:lnTo>
                    <a:pt x="522" y="365"/>
                  </a:lnTo>
                  <a:lnTo>
                    <a:pt x="522" y="374"/>
                  </a:lnTo>
                  <a:lnTo>
                    <a:pt x="522" y="387"/>
                  </a:lnTo>
                  <a:lnTo>
                    <a:pt x="522" y="400"/>
                  </a:lnTo>
                  <a:lnTo>
                    <a:pt x="522" y="403"/>
                  </a:lnTo>
                  <a:lnTo>
                    <a:pt x="522" y="422"/>
                  </a:lnTo>
                  <a:lnTo>
                    <a:pt x="522" y="425"/>
                  </a:lnTo>
                  <a:lnTo>
                    <a:pt x="526" y="425"/>
                  </a:lnTo>
                  <a:lnTo>
                    <a:pt x="537" y="438"/>
                  </a:lnTo>
                  <a:lnTo>
                    <a:pt x="534" y="438"/>
                  </a:lnTo>
                  <a:lnTo>
                    <a:pt x="541" y="447"/>
                  </a:lnTo>
                  <a:lnTo>
                    <a:pt x="541" y="463"/>
                  </a:lnTo>
                  <a:lnTo>
                    <a:pt x="548" y="470"/>
                  </a:lnTo>
                  <a:lnTo>
                    <a:pt x="548" y="473"/>
                  </a:lnTo>
                  <a:lnTo>
                    <a:pt x="559" y="502"/>
                  </a:lnTo>
                  <a:lnTo>
                    <a:pt x="563" y="498"/>
                  </a:lnTo>
                  <a:lnTo>
                    <a:pt x="563" y="502"/>
                  </a:lnTo>
                  <a:lnTo>
                    <a:pt x="0" y="502"/>
                  </a:lnTo>
                </a:path>
              </a:pathLst>
            </a:custGeom>
            <a:solidFill>
              <a:srgbClr val="FFFF66"/>
            </a:solidFill>
            <a:ln w="28575" cap="rnd">
              <a:noFill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6" name="Freeform 13"/>
            <p:cNvSpPr>
              <a:spLocks/>
            </p:cNvSpPr>
            <p:nvPr/>
          </p:nvSpPr>
          <p:spPr bwMode="auto">
            <a:xfrm>
              <a:off x="4494" y="1767"/>
              <a:ext cx="564" cy="502"/>
            </a:xfrm>
            <a:custGeom>
              <a:avLst/>
              <a:gdLst>
                <a:gd name="T0" fmla="*/ 18 w 564"/>
                <a:gd name="T1" fmla="*/ 315 h 502"/>
                <a:gd name="T2" fmla="*/ 0 w 564"/>
                <a:gd name="T3" fmla="*/ 290 h 502"/>
                <a:gd name="T4" fmla="*/ 559 w 564"/>
                <a:gd name="T5" fmla="*/ 0 h 502"/>
                <a:gd name="T6" fmla="*/ 563 w 564"/>
                <a:gd name="T7" fmla="*/ 0 h 502"/>
                <a:gd name="T8" fmla="*/ 563 w 564"/>
                <a:gd name="T9" fmla="*/ 31 h 502"/>
                <a:gd name="T10" fmla="*/ 552 w 564"/>
                <a:gd name="T11" fmla="*/ 67 h 502"/>
                <a:gd name="T12" fmla="*/ 548 w 564"/>
                <a:gd name="T13" fmla="*/ 82 h 502"/>
                <a:gd name="T14" fmla="*/ 552 w 564"/>
                <a:gd name="T15" fmla="*/ 102 h 502"/>
                <a:gd name="T16" fmla="*/ 548 w 564"/>
                <a:gd name="T17" fmla="*/ 111 h 502"/>
                <a:gd name="T18" fmla="*/ 537 w 564"/>
                <a:gd name="T19" fmla="*/ 127 h 502"/>
                <a:gd name="T20" fmla="*/ 537 w 564"/>
                <a:gd name="T21" fmla="*/ 137 h 502"/>
                <a:gd name="T22" fmla="*/ 534 w 564"/>
                <a:gd name="T23" fmla="*/ 143 h 502"/>
                <a:gd name="T24" fmla="*/ 493 w 564"/>
                <a:gd name="T25" fmla="*/ 156 h 502"/>
                <a:gd name="T26" fmla="*/ 457 w 564"/>
                <a:gd name="T27" fmla="*/ 172 h 502"/>
                <a:gd name="T28" fmla="*/ 482 w 564"/>
                <a:gd name="T29" fmla="*/ 159 h 502"/>
                <a:gd name="T30" fmla="*/ 471 w 564"/>
                <a:gd name="T31" fmla="*/ 156 h 502"/>
                <a:gd name="T32" fmla="*/ 461 w 564"/>
                <a:gd name="T33" fmla="*/ 134 h 502"/>
                <a:gd name="T34" fmla="*/ 450 w 564"/>
                <a:gd name="T35" fmla="*/ 143 h 502"/>
                <a:gd name="T36" fmla="*/ 442 w 564"/>
                <a:gd name="T37" fmla="*/ 143 h 502"/>
                <a:gd name="T38" fmla="*/ 438 w 564"/>
                <a:gd name="T39" fmla="*/ 153 h 502"/>
                <a:gd name="T40" fmla="*/ 438 w 564"/>
                <a:gd name="T41" fmla="*/ 159 h 502"/>
                <a:gd name="T42" fmla="*/ 450 w 564"/>
                <a:gd name="T43" fmla="*/ 172 h 502"/>
                <a:gd name="T44" fmla="*/ 427 w 564"/>
                <a:gd name="T45" fmla="*/ 201 h 502"/>
                <a:gd name="T46" fmla="*/ 394 w 564"/>
                <a:gd name="T47" fmla="*/ 223 h 502"/>
                <a:gd name="T48" fmla="*/ 332 w 564"/>
                <a:gd name="T49" fmla="*/ 258 h 502"/>
                <a:gd name="T50" fmla="*/ 310 w 564"/>
                <a:gd name="T51" fmla="*/ 274 h 502"/>
                <a:gd name="T52" fmla="*/ 282 w 564"/>
                <a:gd name="T53" fmla="*/ 296 h 502"/>
                <a:gd name="T54" fmla="*/ 263 w 564"/>
                <a:gd name="T55" fmla="*/ 315 h 502"/>
                <a:gd name="T56" fmla="*/ 248 w 564"/>
                <a:gd name="T57" fmla="*/ 341 h 502"/>
                <a:gd name="T58" fmla="*/ 237 w 564"/>
                <a:gd name="T59" fmla="*/ 373 h 502"/>
                <a:gd name="T60" fmla="*/ 241 w 564"/>
                <a:gd name="T61" fmla="*/ 433 h 502"/>
                <a:gd name="T62" fmla="*/ 256 w 564"/>
                <a:gd name="T63" fmla="*/ 491 h 502"/>
                <a:gd name="T64" fmla="*/ 222 w 564"/>
                <a:gd name="T65" fmla="*/ 501 h 502"/>
                <a:gd name="T66" fmla="*/ 193 w 564"/>
                <a:gd name="T67" fmla="*/ 485 h 502"/>
                <a:gd name="T68" fmla="*/ 157 w 564"/>
                <a:gd name="T69" fmla="*/ 478 h 502"/>
                <a:gd name="T70" fmla="*/ 131 w 564"/>
                <a:gd name="T71" fmla="*/ 465 h 502"/>
                <a:gd name="T72" fmla="*/ 116 w 564"/>
                <a:gd name="T73" fmla="*/ 462 h 502"/>
                <a:gd name="T74" fmla="*/ 94 w 564"/>
                <a:gd name="T75" fmla="*/ 453 h 502"/>
                <a:gd name="T76" fmla="*/ 73 w 564"/>
                <a:gd name="T77" fmla="*/ 411 h 502"/>
                <a:gd name="T78" fmla="*/ 54 w 564"/>
                <a:gd name="T79" fmla="*/ 370 h 502"/>
                <a:gd name="T80" fmla="*/ 40 w 564"/>
                <a:gd name="T81" fmla="*/ 335 h 502"/>
                <a:gd name="T82" fmla="*/ 29 w 564"/>
                <a:gd name="T83" fmla="*/ 325 h 50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64"/>
                <a:gd name="T127" fmla="*/ 0 h 502"/>
                <a:gd name="T128" fmla="*/ 564 w 564"/>
                <a:gd name="T129" fmla="*/ 502 h 50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64" h="502">
                  <a:moveTo>
                    <a:pt x="29" y="325"/>
                  </a:moveTo>
                  <a:lnTo>
                    <a:pt x="18" y="315"/>
                  </a:lnTo>
                  <a:lnTo>
                    <a:pt x="6" y="299"/>
                  </a:lnTo>
                  <a:lnTo>
                    <a:pt x="0" y="290"/>
                  </a:lnTo>
                  <a:lnTo>
                    <a:pt x="0" y="0"/>
                  </a:lnTo>
                  <a:lnTo>
                    <a:pt x="559" y="0"/>
                  </a:lnTo>
                  <a:lnTo>
                    <a:pt x="559" y="3"/>
                  </a:lnTo>
                  <a:lnTo>
                    <a:pt x="563" y="0"/>
                  </a:lnTo>
                  <a:lnTo>
                    <a:pt x="563" y="19"/>
                  </a:lnTo>
                  <a:lnTo>
                    <a:pt x="563" y="31"/>
                  </a:lnTo>
                  <a:lnTo>
                    <a:pt x="559" y="41"/>
                  </a:lnTo>
                  <a:lnTo>
                    <a:pt x="552" y="67"/>
                  </a:lnTo>
                  <a:lnTo>
                    <a:pt x="548" y="76"/>
                  </a:lnTo>
                  <a:lnTo>
                    <a:pt x="548" y="82"/>
                  </a:lnTo>
                  <a:lnTo>
                    <a:pt x="552" y="89"/>
                  </a:lnTo>
                  <a:lnTo>
                    <a:pt x="552" y="102"/>
                  </a:lnTo>
                  <a:lnTo>
                    <a:pt x="548" y="108"/>
                  </a:lnTo>
                  <a:lnTo>
                    <a:pt x="548" y="111"/>
                  </a:lnTo>
                  <a:lnTo>
                    <a:pt x="545" y="114"/>
                  </a:lnTo>
                  <a:lnTo>
                    <a:pt x="537" y="127"/>
                  </a:lnTo>
                  <a:lnTo>
                    <a:pt x="534" y="127"/>
                  </a:lnTo>
                  <a:lnTo>
                    <a:pt x="537" y="137"/>
                  </a:lnTo>
                  <a:lnTo>
                    <a:pt x="541" y="146"/>
                  </a:lnTo>
                  <a:lnTo>
                    <a:pt x="534" y="143"/>
                  </a:lnTo>
                  <a:lnTo>
                    <a:pt x="522" y="143"/>
                  </a:lnTo>
                  <a:lnTo>
                    <a:pt x="493" y="156"/>
                  </a:lnTo>
                  <a:lnTo>
                    <a:pt x="461" y="175"/>
                  </a:lnTo>
                  <a:lnTo>
                    <a:pt x="457" y="172"/>
                  </a:lnTo>
                  <a:lnTo>
                    <a:pt x="474" y="159"/>
                  </a:lnTo>
                  <a:lnTo>
                    <a:pt x="482" y="159"/>
                  </a:lnTo>
                  <a:lnTo>
                    <a:pt x="482" y="156"/>
                  </a:lnTo>
                  <a:lnTo>
                    <a:pt x="471" y="156"/>
                  </a:lnTo>
                  <a:lnTo>
                    <a:pt x="461" y="159"/>
                  </a:lnTo>
                  <a:lnTo>
                    <a:pt x="461" y="134"/>
                  </a:lnTo>
                  <a:lnTo>
                    <a:pt x="453" y="137"/>
                  </a:lnTo>
                  <a:lnTo>
                    <a:pt x="450" y="143"/>
                  </a:lnTo>
                  <a:lnTo>
                    <a:pt x="446" y="143"/>
                  </a:lnTo>
                  <a:lnTo>
                    <a:pt x="442" y="143"/>
                  </a:lnTo>
                  <a:lnTo>
                    <a:pt x="438" y="149"/>
                  </a:lnTo>
                  <a:lnTo>
                    <a:pt x="438" y="153"/>
                  </a:lnTo>
                  <a:lnTo>
                    <a:pt x="438" y="156"/>
                  </a:lnTo>
                  <a:lnTo>
                    <a:pt x="438" y="159"/>
                  </a:lnTo>
                  <a:lnTo>
                    <a:pt x="446" y="159"/>
                  </a:lnTo>
                  <a:lnTo>
                    <a:pt x="450" y="172"/>
                  </a:lnTo>
                  <a:lnTo>
                    <a:pt x="464" y="175"/>
                  </a:lnTo>
                  <a:lnTo>
                    <a:pt x="427" y="201"/>
                  </a:lnTo>
                  <a:lnTo>
                    <a:pt x="405" y="220"/>
                  </a:lnTo>
                  <a:lnTo>
                    <a:pt x="394" y="223"/>
                  </a:lnTo>
                  <a:lnTo>
                    <a:pt x="362" y="242"/>
                  </a:lnTo>
                  <a:lnTo>
                    <a:pt x="332" y="258"/>
                  </a:lnTo>
                  <a:lnTo>
                    <a:pt x="321" y="264"/>
                  </a:lnTo>
                  <a:lnTo>
                    <a:pt x="310" y="274"/>
                  </a:lnTo>
                  <a:lnTo>
                    <a:pt x="299" y="280"/>
                  </a:lnTo>
                  <a:lnTo>
                    <a:pt x="282" y="296"/>
                  </a:lnTo>
                  <a:lnTo>
                    <a:pt x="263" y="312"/>
                  </a:lnTo>
                  <a:lnTo>
                    <a:pt x="263" y="315"/>
                  </a:lnTo>
                  <a:lnTo>
                    <a:pt x="256" y="325"/>
                  </a:lnTo>
                  <a:lnTo>
                    <a:pt x="248" y="341"/>
                  </a:lnTo>
                  <a:lnTo>
                    <a:pt x="237" y="370"/>
                  </a:lnTo>
                  <a:lnTo>
                    <a:pt x="237" y="373"/>
                  </a:lnTo>
                  <a:lnTo>
                    <a:pt x="234" y="395"/>
                  </a:lnTo>
                  <a:lnTo>
                    <a:pt x="241" y="433"/>
                  </a:lnTo>
                  <a:lnTo>
                    <a:pt x="248" y="449"/>
                  </a:lnTo>
                  <a:lnTo>
                    <a:pt x="256" y="491"/>
                  </a:lnTo>
                  <a:lnTo>
                    <a:pt x="237" y="501"/>
                  </a:lnTo>
                  <a:lnTo>
                    <a:pt x="222" y="501"/>
                  </a:lnTo>
                  <a:lnTo>
                    <a:pt x="211" y="491"/>
                  </a:lnTo>
                  <a:lnTo>
                    <a:pt x="193" y="485"/>
                  </a:lnTo>
                  <a:lnTo>
                    <a:pt x="161" y="481"/>
                  </a:lnTo>
                  <a:lnTo>
                    <a:pt x="157" y="478"/>
                  </a:lnTo>
                  <a:lnTo>
                    <a:pt x="153" y="478"/>
                  </a:lnTo>
                  <a:lnTo>
                    <a:pt x="131" y="465"/>
                  </a:lnTo>
                  <a:lnTo>
                    <a:pt x="124" y="465"/>
                  </a:lnTo>
                  <a:lnTo>
                    <a:pt x="116" y="462"/>
                  </a:lnTo>
                  <a:lnTo>
                    <a:pt x="116" y="459"/>
                  </a:lnTo>
                  <a:lnTo>
                    <a:pt x="94" y="453"/>
                  </a:lnTo>
                  <a:lnTo>
                    <a:pt x="80" y="437"/>
                  </a:lnTo>
                  <a:lnTo>
                    <a:pt x="73" y="411"/>
                  </a:lnTo>
                  <a:lnTo>
                    <a:pt x="58" y="395"/>
                  </a:lnTo>
                  <a:lnTo>
                    <a:pt x="54" y="370"/>
                  </a:lnTo>
                  <a:lnTo>
                    <a:pt x="51" y="347"/>
                  </a:lnTo>
                  <a:lnTo>
                    <a:pt x="40" y="335"/>
                  </a:lnTo>
                  <a:lnTo>
                    <a:pt x="29" y="328"/>
                  </a:lnTo>
                  <a:lnTo>
                    <a:pt x="29" y="325"/>
                  </a:lnTo>
                </a:path>
              </a:pathLst>
            </a:custGeom>
            <a:solidFill>
              <a:srgbClr val="FFFF66"/>
            </a:solidFill>
            <a:ln w="28575" cap="rnd">
              <a:noFill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7" name="Freeform 14"/>
            <p:cNvSpPr>
              <a:spLocks/>
            </p:cNvSpPr>
            <p:nvPr/>
          </p:nvSpPr>
          <p:spPr bwMode="auto">
            <a:xfrm>
              <a:off x="3938" y="1269"/>
              <a:ext cx="1121" cy="1000"/>
            </a:xfrm>
            <a:custGeom>
              <a:avLst/>
              <a:gdLst>
                <a:gd name="T0" fmla="*/ 543 w 1121"/>
                <a:gd name="T1" fmla="*/ 776 h 1000"/>
                <a:gd name="T2" fmla="*/ 500 w 1121"/>
                <a:gd name="T3" fmla="*/ 690 h 1000"/>
                <a:gd name="T4" fmla="*/ 466 w 1121"/>
                <a:gd name="T5" fmla="*/ 658 h 1000"/>
                <a:gd name="T6" fmla="*/ 434 w 1121"/>
                <a:gd name="T7" fmla="*/ 633 h 1000"/>
                <a:gd name="T8" fmla="*/ 390 w 1121"/>
                <a:gd name="T9" fmla="*/ 633 h 1000"/>
                <a:gd name="T10" fmla="*/ 317 w 1121"/>
                <a:gd name="T11" fmla="*/ 684 h 1000"/>
                <a:gd name="T12" fmla="*/ 244 w 1121"/>
                <a:gd name="T13" fmla="*/ 687 h 1000"/>
                <a:gd name="T14" fmla="*/ 182 w 1121"/>
                <a:gd name="T15" fmla="*/ 645 h 1000"/>
                <a:gd name="T16" fmla="*/ 139 w 1121"/>
                <a:gd name="T17" fmla="*/ 550 h 1000"/>
                <a:gd name="T18" fmla="*/ 43 w 1121"/>
                <a:gd name="T19" fmla="*/ 477 h 1000"/>
                <a:gd name="T20" fmla="*/ 0 w 1121"/>
                <a:gd name="T21" fmla="*/ 432 h 1000"/>
                <a:gd name="T22" fmla="*/ 43 w 1121"/>
                <a:gd name="T23" fmla="*/ 423 h 1000"/>
                <a:gd name="T24" fmla="*/ 152 w 1121"/>
                <a:gd name="T25" fmla="*/ 423 h 1000"/>
                <a:gd name="T26" fmla="*/ 244 w 1121"/>
                <a:gd name="T27" fmla="*/ 423 h 1000"/>
                <a:gd name="T28" fmla="*/ 298 w 1121"/>
                <a:gd name="T29" fmla="*/ 423 h 1000"/>
                <a:gd name="T30" fmla="*/ 302 w 1121"/>
                <a:gd name="T31" fmla="*/ 375 h 1000"/>
                <a:gd name="T32" fmla="*/ 306 w 1121"/>
                <a:gd name="T33" fmla="*/ 295 h 1000"/>
                <a:gd name="T34" fmla="*/ 306 w 1121"/>
                <a:gd name="T35" fmla="*/ 267 h 1000"/>
                <a:gd name="T36" fmla="*/ 306 w 1121"/>
                <a:gd name="T37" fmla="*/ 209 h 1000"/>
                <a:gd name="T38" fmla="*/ 306 w 1121"/>
                <a:gd name="T39" fmla="*/ 155 h 1000"/>
                <a:gd name="T40" fmla="*/ 306 w 1121"/>
                <a:gd name="T41" fmla="*/ 117 h 1000"/>
                <a:gd name="T42" fmla="*/ 306 w 1121"/>
                <a:gd name="T43" fmla="*/ 44 h 1000"/>
                <a:gd name="T44" fmla="*/ 382 w 1121"/>
                <a:gd name="T45" fmla="*/ 0 h 1000"/>
                <a:gd name="T46" fmla="*/ 427 w 1121"/>
                <a:gd name="T47" fmla="*/ 0 h 1000"/>
                <a:gd name="T48" fmla="*/ 485 w 1121"/>
                <a:gd name="T49" fmla="*/ 0 h 1000"/>
                <a:gd name="T50" fmla="*/ 565 w 1121"/>
                <a:gd name="T51" fmla="*/ 0 h 1000"/>
                <a:gd name="T52" fmla="*/ 565 w 1121"/>
                <a:gd name="T53" fmla="*/ 60 h 1000"/>
                <a:gd name="T54" fmla="*/ 565 w 1121"/>
                <a:gd name="T55" fmla="*/ 98 h 1000"/>
                <a:gd name="T56" fmla="*/ 565 w 1121"/>
                <a:gd name="T57" fmla="*/ 130 h 1000"/>
                <a:gd name="T58" fmla="*/ 565 w 1121"/>
                <a:gd name="T59" fmla="*/ 184 h 1000"/>
                <a:gd name="T60" fmla="*/ 612 w 1121"/>
                <a:gd name="T61" fmla="*/ 200 h 1000"/>
                <a:gd name="T62" fmla="*/ 649 w 1121"/>
                <a:gd name="T63" fmla="*/ 219 h 1000"/>
                <a:gd name="T64" fmla="*/ 696 w 1121"/>
                <a:gd name="T65" fmla="*/ 229 h 1000"/>
                <a:gd name="T66" fmla="*/ 729 w 1121"/>
                <a:gd name="T67" fmla="*/ 222 h 1000"/>
                <a:gd name="T68" fmla="*/ 769 w 1121"/>
                <a:gd name="T69" fmla="*/ 238 h 1000"/>
                <a:gd name="T70" fmla="*/ 810 w 1121"/>
                <a:gd name="T71" fmla="*/ 248 h 1000"/>
                <a:gd name="T72" fmla="*/ 846 w 1121"/>
                <a:gd name="T73" fmla="*/ 254 h 1000"/>
                <a:gd name="T74" fmla="*/ 879 w 1121"/>
                <a:gd name="T75" fmla="*/ 264 h 1000"/>
                <a:gd name="T76" fmla="*/ 945 w 1121"/>
                <a:gd name="T77" fmla="*/ 244 h 1000"/>
                <a:gd name="T78" fmla="*/ 970 w 1121"/>
                <a:gd name="T79" fmla="*/ 248 h 1000"/>
                <a:gd name="T80" fmla="*/ 984 w 1121"/>
                <a:gd name="T81" fmla="*/ 244 h 1000"/>
                <a:gd name="T82" fmla="*/ 1018 w 1121"/>
                <a:gd name="T83" fmla="*/ 260 h 1000"/>
                <a:gd name="T84" fmla="*/ 1050 w 1121"/>
                <a:gd name="T85" fmla="*/ 279 h 1000"/>
                <a:gd name="T86" fmla="*/ 1079 w 1121"/>
                <a:gd name="T87" fmla="*/ 305 h 1000"/>
                <a:gd name="T88" fmla="*/ 1079 w 1121"/>
                <a:gd name="T89" fmla="*/ 353 h 1000"/>
                <a:gd name="T90" fmla="*/ 1079 w 1121"/>
                <a:gd name="T91" fmla="*/ 388 h 1000"/>
                <a:gd name="T92" fmla="*/ 1083 w 1121"/>
                <a:gd name="T93" fmla="*/ 426 h 1000"/>
                <a:gd name="T94" fmla="*/ 1105 w 1121"/>
                <a:gd name="T95" fmla="*/ 470 h 1000"/>
                <a:gd name="T96" fmla="*/ 1120 w 1121"/>
                <a:gd name="T97" fmla="*/ 531 h 1000"/>
                <a:gd name="T98" fmla="*/ 1109 w 1121"/>
                <a:gd name="T99" fmla="*/ 588 h 1000"/>
                <a:gd name="T100" fmla="*/ 1094 w 1121"/>
                <a:gd name="T101" fmla="*/ 626 h 1000"/>
                <a:gd name="T102" fmla="*/ 1079 w 1121"/>
                <a:gd name="T103" fmla="*/ 642 h 1000"/>
                <a:gd name="T104" fmla="*/ 1040 w 1121"/>
                <a:gd name="T105" fmla="*/ 658 h 1000"/>
                <a:gd name="T106" fmla="*/ 1010 w 1121"/>
                <a:gd name="T107" fmla="*/ 636 h 1000"/>
                <a:gd name="T108" fmla="*/ 995 w 1121"/>
                <a:gd name="T109" fmla="*/ 652 h 1000"/>
                <a:gd name="T110" fmla="*/ 1021 w 1121"/>
                <a:gd name="T111" fmla="*/ 674 h 1000"/>
                <a:gd name="T112" fmla="*/ 890 w 1121"/>
                <a:gd name="T113" fmla="*/ 757 h 1000"/>
                <a:gd name="T114" fmla="*/ 821 w 1121"/>
                <a:gd name="T115" fmla="*/ 811 h 1000"/>
                <a:gd name="T116" fmla="*/ 795 w 1121"/>
                <a:gd name="T117" fmla="*/ 871 h 1000"/>
                <a:gd name="T118" fmla="*/ 795 w 1121"/>
                <a:gd name="T119" fmla="*/ 999 h 1000"/>
                <a:gd name="T120" fmla="*/ 715 w 1121"/>
                <a:gd name="T121" fmla="*/ 976 h 1000"/>
                <a:gd name="T122" fmla="*/ 674 w 1121"/>
                <a:gd name="T123" fmla="*/ 957 h 1000"/>
                <a:gd name="T124" fmla="*/ 612 w 1121"/>
                <a:gd name="T125" fmla="*/ 868 h 100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21"/>
                <a:gd name="T190" fmla="*/ 0 h 1000"/>
                <a:gd name="T191" fmla="*/ 1121 w 1121"/>
                <a:gd name="T192" fmla="*/ 1000 h 100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21" h="1000">
                  <a:moveTo>
                    <a:pt x="587" y="824"/>
                  </a:moveTo>
                  <a:lnTo>
                    <a:pt x="576" y="814"/>
                  </a:lnTo>
                  <a:lnTo>
                    <a:pt x="565" y="798"/>
                  </a:lnTo>
                  <a:lnTo>
                    <a:pt x="547" y="782"/>
                  </a:lnTo>
                  <a:lnTo>
                    <a:pt x="543" y="776"/>
                  </a:lnTo>
                  <a:lnTo>
                    <a:pt x="536" y="757"/>
                  </a:lnTo>
                  <a:lnTo>
                    <a:pt x="539" y="754"/>
                  </a:lnTo>
                  <a:lnTo>
                    <a:pt x="514" y="715"/>
                  </a:lnTo>
                  <a:lnTo>
                    <a:pt x="511" y="699"/>
                  </a:lnTo>
                  <a:lnTo>
                    <a:pt x="500" y="690"/>
                  </a:lnTo>
                  <a:lnTo>
                    <a:pt x="500" y="684"/>
                  </a:lnTo>
                  <a:lnTo>
                    <a:pt x="481" y="671"/>
                  </a:lnTo>
                  <a:lnTo>
                    <a:pt x="477" y="664"/>
                  </a:lnTo>
                  <a:lnTo>
                    <a:pt x="470" y="661"/>
                  </a:lnTo>
                  <a:lnTo>
                    <a:pt x="466" y="658"/>
                  </a:lnTo>
                  <a:lnTo>
                    <a:pt x="459" y="658"/>
                  </a:lnTo>
                  <a:lnTo>
                    <a:pt x="455" y="649"/>
                  </a:lnTo>
                  <a:lnTo>
                    <a:pt x="445" y="636"/>
                  </a:lnTo>
                  <a:lnTo>
                    <a:pt x="434" y="636"/>
                  </a:lnTo>
                  <a:lnTo>
                    <a:pt x="434" y="633"/>
                  </a:lnTo>
                  <a:lnTo>
                    <a:pt x="416" y="633"/>
                  </a:lnTo>
                  <a:lnTo>
                    <a:pt x="397" y="629"/>
                  </a:lnTo>
                  <a:lnTo>
                    <a:pt x="397" y="633"/>
                  </a:lnTo>
                  <a:lnTo>
                    <a:pt x="390" y="629"/>
                  </a:lnTo>
                  <a:lnTo>
                    <a:pt x="390" y="633"/>
                  </a:lnTo>
                  <a:lnTo>
                    <a:pt x="368" y="623"/>
                  </a:lnTo>
                  <a:lnTo>
                    <a:pt x="350" y="636"/>
                  </a:lnTo>
                  <a:lnTo>
                    <a:pt x="343" y="636"/>
                  </a:lnTo>
                  <a:lnTo>
                    <a:pt x="328" y="649"/>
                  </a:lnTo>
                  <a:lnTo>
                    <a:pt x="317" y="684"/>
                  </a:lnTo>
                  <a:lnTo>
                    <a:pt x="302" y="699"/>
                  </a:lnTo>
                  <a:lnTo>
                    <a:pt x="295" y="709"/>
                  </a:lnTo>
                  <a:lnTo>
                    <a:pt x="277" y="703"/>
                  </a:lnTo>
                  <a:lnTo>
                    <a:pt x="266" y="693"/>
                  </a:lnTo>
                  <a:lnTo>
                    <a:pt x="244" y="687"/>
                  </a:lnTo>
                  <a:lnTo>
                    <a:pt x="244" y="680"/>
                  </a:lnTo>
                  <a:lnTo>
                    <a:pt x="225" y="677"/>
                  </a:lnTo>
                  <a:lnTo>
                    <a:pt x="215" y="671"/>
                  </a:lnTo>
                  <a:lnTo>
                    <a:pt x="204" y="658"/>
                  </a:lnTo>
                  <a:lnTo>
                    <a:pt x="182" y="645"/>
                  </a:lnTo>
                  <a:lnTo>
                    <a:pt x="167" y="614"/>
                  </a:lnTo>
                  <a:lnTo>
                    <a:pt x="163" y="588"/>
                  </a:lnTo>
                  <a:lnTo>
                    <a:pt x="149" y="563"/>
                  </a:lnTo>
                  <a:lnTo>
                    <a:pt x="142" y="553"/>
                  </a:lnTo>
                  <a:lnTo>
                    <a:pt x="139" y="550"/>
                  </a:lnTo>
                  <a:lnTo>
                    <a:pt x="105" y="531"/>
                  </a:lnTo>
                  <a:lnTo>
                    <a:pt x="87" y="509"/>
                  </a:lnTo>
                  <a:lnTo>
                    <a:pt x="73" y="502"/>
                  </a:lnTo>
                  <a:lnTo>
                    <a:pt x="54" y="480"/>
                  </a:lnTo>
                  <a:lnTo>
                    <a:pt x="43" y="477"/>
                  </a:lnTo>
                  <a:lnTo>
                    <a:pt x="32" y="470"/>
                  </a:lnTo>
                  <a:lnTo>
                    <a:pt x="18" y="448"/>
                  </a:lnTo>
                  <a:lnTo>
                    <a:pt x="10" y="448"/>
                  </a:lnTo>
                  <a:lnTo>
                    <a:pt x="6" y="445"/>
                  </a:lnTo>
                  <a:lnTo>
                    <a:pt x="0" y="432"/>
                  </a:lnTo>
                  <a:lnTo>
                    <a:pt x="0" y="426"/>
                  </a:lnTo>
                  <a:lnTo>
                    <a:pt x="0" y="423"/>
                  </a:lnTo>
                  <a:lnTo>
                    <a:pt x="21" y="423"/>
                  </a:lnTo>
                  <a:lnTo>
                    <a:pt x="32" y="423"/>
                  </a:lnTo>
                  <a:lnTo>
                    <a:pt x="43" y="423"/>
                  </a:lnTo>
                  <a:lnTo>
                    <a:pt x="54" y="423"/>
                  </a:lnTo>
                  <a:lnTo>
                    <a:pt x="105" y="423"/>
                  </a:lnTo>
                  <a:lnTo>
                    <a:pt x="131" y="423"/>
                  </a:lnTo>
                  <a:lnTo>
                    <a:pt x="146" y="423"/>
                  </a:lnTo>
                  <a:lnTo>
                    <a:pt x="152" y="423"/>
                  </a:lnTo>
                  <a:lnTo>
                    <a:pt x="193" y="423"/>
                  </a:lnTo>
                  <a:lnTo>
                    <a:pt x="204" y="423"/>
                  </a:lnTo>
                  <a:lnTo>
                    <a:pt x="223" y="423"/>
                  </a:lnTo>
                  <a:lnTo>
                    <a:pt x="225" y="423"/>
                  </a:lnTo>
                  <a:lnTo>
                    <a:pt x="244" y="423"/>
                  </a:lnTo>
                  <a:lnTo>
                    <a:pt x="247" y="423"/>
                  </a:lnTo>
                  <a:lnTo>
                    <a:pt x="255" y="423"/>
                  </a:lnTo>
                  <a:lnTo>
                    <a:pt x="277" y="423"/>
                  </a:lnTo>
                  <a:lnTo>
                    <a:pt x="281" y="423"/>
                  </a:lnTo>
                  <a:lnTo>
                    <a:pt x="298" y="423"/>
                  </a:lnTo>
                  <a:lnTo>
                    <a:pt x="302" y="423"/>
                  </a:lnTo>
                  <a:lnTo>
                    <a:pt x="302" y="416"/>
                  </a:lnTo>
                  <a:lnTo>
                    <a:pt x="302" y="400"/>
                  </a:lnTo>
                  <a:lnTo>
                    <a:pt x="302" y="378"/>
                  </a:lnTo>
                  <a:lnTo>
                    <a:pt x="302" y="375"/>
                  </a:lnTo>
                  <a:lnTo>
                    <a:pt x="302" y="365"/>
                  </a:lnTo>
                  <a:lnTo>
                    <a:pt x="302" y="346"/>
                  </a:lnTo>
                  <a:lnTo>
                    <a:pt x="302" y="334"/>
                  </a:lnTo>
                  <a:lnTo>
                    <a:pt x="302" y="318"/>
                  </a:lnTo>
                  <a:lnTo>
                    <a:pt x="306" y="295"/>
                  </a:lnTo>
                  <a:lnTo>
                    <a:pt x="306" y="292"/>
                  </a:lnTo>
                  <a:lnTo>
                    <a:pt x="306" y="283"/>
                  </a:lnTo>
                  <a:lnTo>
                    <a:pt x="306" y="279"/>
                  </a:lnTo>
                  <a:lnTo>
                    <a:pt x="306" y="276"/>
                  </a:lnTo>
                  <a:lnTo>
                    <a:pt x="306" y="267"/>
                  </a:lnTo>
                  <a:lnTo>
                    <a:pt x="306" y="264"/>
                  </a:lnTo>
                  <a:lnTo>
                    <a:pt x="306" y="254"/>
                  </a:lnTo>
                  <a:lnTo>
                    <a:pt x="306" y="238"/>
                  </a:lnTo>
                  <a:lnTo>
                    <a:pt x="306" y="213"/>
                  </a:lnTo>
                  <a:lnTo>
                    <a:pt x="306" y="209"/>
                  </a:lnTo>
                  <a:lnTo>
                    <a:pt x="306" y="206"/>
                  </a:lnTo>
                  <a:lnTo>
                    <a:pt x="306" y="197"/>
                  </a:lnTo>
                  <a:lnTo>
                    <a:pt x="306" y="190"/>
                  </a:lnTo>
                  <a:lnTo>
                    <a:pt x="306" y="165"/>
                  </a:lnTo>
                  <a:lnTo>
                    <a:pt x="306" y="155"/>
                  </a:lnTo>
                  <a:lnTo>
                    <a:pt x="306" y="146"/>
                  </a:lnTo>
                  <a:lnTo>
                    <a:pt x="306" y="143"/>
                  </a:lnTo>
                  <a:lnTo>
                    <a:pt x="306" y="130"/>
                  </a:lnTo>
                  <a:lnTo>
                    <a:pt x="306" y="124"/>
                  </a:lnTo>
                  <a:lnTo>
                    <a:pt x="306" y="117"/>
                  </a:lnTo>
                  <a:lnTo>
                    <a:pt x="306" y="111"/>
                  </a:lnTo>
                  <a:lnTo>
                    <a:pt x="306" y="82"/>
                  </a:lnTo>
                  <a:lnTo>
                    <a:pt x="306" y="73"/>
                  </a:lnTo>
                  <a:lnTo>
                    <a:pt x="306" y="69"/>
                  </a:lnTo>
                  <a:lnTo>
                    <a:pt x="306" y="44"/>
                  </a:lnTo>
                  <a:lnTo>
                    <a:pt x="306" y="0"/>
                  </a:lnTo>
                  <a:lnTo>
                    <a:pt x="309" y="0"/>
                  </a:lnTo>
                  <a:lnTo>
                    <a:pt x="343" y="0"/>
                  </a:lnTo>
                  <a:lnTo>
                    <a:pt x="365" y="0"/>
                  </a:lnTo>
                  <a:lnTo>
                    <a:pt x="382" y="0"/>
                  </a:lnTo>
                  <a:lnTo>
                    <a:pt x="386" y="0"/>
                  </a:lnTo>
                  <a:lnTo>
                    <a:pt x="393" y="0"/>
                  </a:lnTo>
                  <a:lnTo>
                    <a:pt x="404" y="0"/>
                  </a:lnTo>
                  <a:lnTo>
                    <a:pt x="408" y="0"/>
                  </a:lnTo>
                  <a:lnTo>
                    <a:pt x="427" y="0"/>
                  </a:lnTo>
                  <a:lnTo>
                    <a:pt x="448" y="0"/>
                  </a:lnTo>
                  <a:lnTo>
                    <a:pt x="459" y="0"/>
                  </a:lnTo>
                  <a:lnTo>
                    <a:pt x="474" y="0"/>
                  </a:lnTo>
                  <a:lnTo>
                    <a:pt x="481" y="0"/>
                  </a:lnTo>
                  <a:lnTo>
                    <a:pt x="485" y="0"/>
                  </a:lnTo>
                  <a:lnTo>
                    <a:pt x="492" y="0"/>
                  </a:lnTo>
                  <a:lnTo>
                    <a:pt x="514" y="0"/>
                  </a:lnTo>
                  <a:lnTo>
                    <a:pt x="522" y="0"/>
                  </a:lnTo>
                  <a:lnTo>
                    <a:pt x="536" y="0"/>
                  </a:lnTo>
                  <a:lnTo>
                    <a:pt x="565" y="0"/>
                  </a:lnTo>
                  <a:lnTo>
                    <a:pt x="565" y="12"/>
                  </a:lnTo>
                  <a:lnTo>
                    <a:pt x="565" y="44"/>
                  </a:lnTo>
                  <a:lnTo>
                    <a:pt x="565" y="47"/>
                  </a:lnTo>
                  <a:lnTo>
                    <a:pt x="565" y="57"/>
                  </a:lnTo>
                  <a:lnTo>
                    <a:pt x="565" y="60"/>
                  </a:lnTo>
                  <a:lnTo>
                    <a:pt x="565" y="63"/>
                  </a:lnTo>
                  <a:lnTo>
                    <a:pt x="565" y="73"/>
                  </a:lnTo>
                  <a:lnTo>
                    <a:pt x="565" y="85"/>
                  </a:lnTo>
                  <a:lnTo>
                    <a:pt x="565" y="95"/>
                  </a:lnTo>
                  <a:lnTo>
                    <a:pt x="565" y="98"/>
                  </a:lnTo>
                  <a:lnTo>
                    <a:pt x="565" y="101"/>
                  </a:lnTo>
                  <a:lnTo>
                    <a:pt x="565" y="114"/>
                  </a:lnTo>
                  <a:lnTo>
                    <a:pt x="565" y="117"/>
                  </a:lnTo>
                  <a:lnTo>
                    <a:pt x="565" y="124"/>
                  </a:lnTo>
                  <a:lnTo>
                    <a:pt x="565" y="130"/>
                  </a:lnTo>
                  <a:lnTo>
                    <a:pt x="565" y="139"/>
                  </a:lnTo>
                  <a:lnTo>
                    <a:pt x="565" y="155"/>
                  </a:lnTo>
                  <a:lnTo>
                    <a:pt x="565" y="162"/>
                  </a:lnTo>
                  <a:lnTo>
                    <a:pt x="565" y="165"/>
                  </a:lnTo>
                  <a:lnTo>
                    <a:pt x="565" y="184"/>
                  </a:lnTo>
                  <a:lnTo>
                    <a:pt x="569" y="184"/>
                  </a:lnTo>
                  <a:lnTo>
                    <a:pt x="580" y="187"/>
                  </a:lnTo>
                  <a:lnTo>
                    <a:pt x="587" y="197"/>
                  </a:lnTo>
                  <a:lnTo>
                    <a:pt x="609" y="200"/>
                  </a:lnTo>
                  <a:lnTo>
                    <a:pt x="612" y="200"/>
                  </a:lnTo>
                  <a:lnTo>
                    <a:pt x="631" y="203"/>
                  </a:lnTo>
                  <a:lnTo>
                    <a:pt x="634" y="206"/>
                  </a:lnTo>
                  <a:lnTo>
                    <a:pt x="634" y="216"/>
                  </a:lnTo>
                  <a:lnTo>
                    <a:pt x="642" y="219"/>
                  </a:lnTo>
                  <a:lnTo>
                    <a:pt x="649" y="219"/>
                  </a:lnTo>
                  <a:lnTo>
                    <a:pt x="657" y="219"/>
                  </a:lnTo>
                  <a:lnTo>
                    <a:pt x="674" y="225"/>
                  </a:lnTo>
                  <a:lnTo>
                    <a:pt x="685" y="222"/>
                  </a:lnTo>
                  <a:lnTo>
                    <a:pt x="689" y="225"/>
                  </a:lnTo>
                  <a:lnTo>
                    <a:pt x="696" y="229"/>
                  </a:lnTo>
                  <a:lnTo>
                    <a:pt x="704" y="229"/>
                  </a:lnTo>
                  <a:lnTo>
                    <a:pt x="718" y="225"/>
                  </a:lnTo>
                  <a:lnTo>
                    <a:pt x="722" y="225"/>
                  </a:lnTo>
                  <a:lnTo>
                    <a:pt x="726" y="225"/>
                  </a:lnTo>
                  <a:lnTo>
                    <a:pt x="729" y="222"/>
                  </a:lnTo>
                  <a:lnTo>
                    <a:pt x="733" y="238"/>
                  </a:lnTo>
                  <a:lnTo>
                    <a:pt x="741" y="238"/>
                  </a:lnTo>
                  <a:lnTo>
                    <a:pt x="741" y="248"/>
                  </a:lnTo>
                  <a:lnTo>
                    <a:pt x="747" y="251"/>
                  </a:lnTo>
                  <a:lnTo>
                    <a:pt x="769" y="238"/>
                  </a:lnTo>
                  <a:lnTo>
                    <a:pt x="777" y="248"/>
                  </a:lnTo>
                  <a:lnTo>
                    <a:pt x="780" y="244"/>
                  </a:lnTo>
                  <a:lnTo>
                    <a:pt x="784" y="244"/>
                  </a:lnTo>
                  <a:lnTo>
                    <a:pt x="791" y="254"/>
                  </a:lnTo>
                  <a:lnTo>
                    <a:pt x="810" y="248"/>
                  </a:lnTo>
                  <a:lnTo>
                    <a:pt x="810" y="260"/>
                  </a:lnTo>
                  <a:lnTo>
                    <a:pt x="814" y="264"/>
                  </a:lnTo>
                  <a:lnTo>
                    <a:pt x="827" y="241"/>
                  </a:lnTo>
                  <a:lnTo>
                    <a:pt x="831" y="241"/>
                  </a:lnTo>
                  <a:lnTo>
                    <a:pt x="846" y="254"/>
                  </a:lnTo>
                  <a:lnTo>
                    <a:pt x="861" y="248"/>
                  </a:lnTo>
                  <a:lnTo>
                    <a:pt x="857" y="248"/>
                  </a:lnTo>
                  <a:lnTo>
                    <a:pt x="868" y="257"/>
                  </a:lnTo>
                  <a:lnTo>
                    <a:pt x="875" y="257"/>
                  </a:lnTo>
                  <a:lnTo>
                    <a:pt x="879" y="264"/>
                  </a:lnTo>
                  <a:lnTo>
                    <a:pt x="890" y="260"/>
                  </a:lnTo>
                  <a:lnTo>
                    <a:pt x="911" y="248"/>
                  </a:lnTo>
                  <a:lnTo>
                    <a:pt x="922" y="251"/>
                  </a:lnTo>
                  <a:lnTo>
                    <a:pt x="930" y="248"/>
                  </a:lnTo>
                  <a:lnTo>
                    <a:pt x="945" y="244"/>
                  </a:lnTo>
                  <a:lnTo>
                    <a:pt x="945" y="241"/>
                  </a:lnTo>
                  <a:lnTo>
                    <a:pt x="948" y="244"/>
                  </a:lnTo>
                  <a:lnTo>
                    <a:pt x="952" y="248"/>
                  </a:lnTo>
                  <a:lnTo>
                    <a:pt x="948" y="248"/>
                  </a:lnTo>
                  <a:lnTo>
                    <a:pt x="970" y="248"/>
                  </a:lnTo>
                  <a:lnTo>
                    <a:pt x="973" y="248"/>
                  </a:lnTo>
                  <a:lnTo>
                    <a:pt x="973" y="241"/>
                  </a:lnTo>
                  <a:lnTo>
                    <a:pt x="981" y="241"/>
                  </a:lnTo>
                  <a:lnTo>
                    <a:pt x="984" y="241"/>
                  </a:lnTo>
                  <a:lnTo>
                    <a:pt x="984" y="244"/>
                  </a:lnTo>
                  <a:lnTo>
                    <a:pt x="995" y="251"/>
                  </a:lnTo>
                  <a:lnTo>
                    <a:pt x="1006" y="260"/>
                  </a:lnTo>
                  <a:lnTo>
                    <a:pt x="1010" y="260"/>
                  </a:lnTo>
                  <a:lnTo>
                    <a:pt x="1010" y="257"/>
                  </a:lnTo>
                  <a:lnTo>
                    <a:pt x="1018" y="260"/>
                  </a:lnTo>
                  <a:lnTo>
                    <a:pt x="1018" y="264"/>
                  </a:lnTo>
                  <a:lnTo>
                    <a:pt x="1029" y="267"/>
                  </a:lnTo>
                  <a:lnTo>
                    <a:pt x="1036" y="273"/>
                  </a:lnTo>
                  <a:lnTo>
                    <a:pt x="1040" y="270"/>
                  </a:lnTo>
                  <a:lnTo>
                    <a:pt x="1050" y="279"/>
                  </a:lnTo>
                  <a:lnTo>
                    <a:pt x="1061" y="276"/>
                  </a:lnTo>
                  <a:lnTo>
                    <a:pt x="1079" y="279"/>
                  </a:lnTo>
                  <a:lnTo>
                    <a:pt x="1079" y="283"/>
                  </a:lnTo>
                  <a:lnTo>
                    <a:pt x="1079" y="295"/>
                  </a:lnTo>
                  <a:lnTo>
                    <a:pt x="1079" y="305"/>
                  </a:lnTo>
                  <a:lnTo>
                    <a:pt x="1079" y="318"/>
                  </a:lnTo>
                  <a:lnTo>
                    <a:pt x="1079" y="327"/>
                  </a:lnTo>
                  <a:lnTo>
                    <a:pt x="1079" y="330"/>
                  </a:lnTo>
                  <a:lnTo>
                    <a:pt x="1079" y="340"/>
                  </a:lnTo>
                  <a:lnTo>
                    <a:pt x="1079" y="353"/>
                  </a:lnTo>
                  <a:lnTo>
                    <a:pt x="1079" y="356"/>
                  </a:lnTo>
                  <a:lnTo>
                    <a:pt x="1079" y="359"/>
                  </a:lnTo>
                  <a:lnTo>
                    <a:pt x="1079" y="365"/>
                  </a:lnTo>
                  <a:lnTo>
                    <a:pt x="1079" y="375"/>
                  </a:lnTo>
                  <a:lnTo>
                    <a:pt x="1079" y="388"/>
                  </a:lnTo>
                  <a:lnTo>
                    <a:pt x="1079" y="400"/>
                  </a:lnTo>
                  <a:lnTo>
                    <a:pt x="1079" y="404"/>
                  </a:lnTo>
                  <a:lnTo>
                    <a:pt x="1079" y="423"/>
                  </a:lnTo>
                  <a:lnTo>
                    <a:pt x="1079" y="426"/>
                  </a:lnTo>
                  <a:lnTo>
                    <a:pt x="1083" y="426"/>
                  </a:lnTo>
                  <a:lnTo>
                    <a:pt x="1094" y="439"/>
                  </a:lnTo>
                  <a:lnTo>
                    <a:pt x="1091" y="439"/>
                  </a:lnTo>
                  <a:lnTo>
                    <a:pt x="1098" y="448"/>
                  </a:lnTo>
                  <a:lnTo>
                    <a:pt x="1098" y="464"/>
                  </a:lnTo>
                  <a:lnTo>
                    <a:pt x="1105" y="470"/>
                  </a:lnTo>
                  <a:lnTo>
                    <a:pt x="1105" y="474"/>
                  </a:lnTo>
                  <a:lnTo>
                    <a:pt x="1116" y="502"/>
                  </a:lnTo>
                  <a:lnTo>
                    <a:pt x="1120" y="499"/>
                  </a:lnTo>
                  <a:lnTo>
                    <a:pt x="1120" y="518"/>
                  </a:lnTo>
                  <a:lnTo>
                    <a:pt x="1120" y="531"/>
                  </a:lnTo>
                  <a:lnTo>
                    <a:pt x="1116" y="540"/>
                  </a:lnTo>
                  <a:lnTo>
                    <a:pt x="1109" y="566"/>
                  </a:lnTo>
                  <a:lnTo>
                    <a:pt x="1105" y="575"/>
                  </a:lnTo>
                  <a:lnTo>
                    <a:pt x="1105" y="582"/>
                  </a:lnTo>
                  <a:lnTo>
                    <a:pt x="1109" y="588"/>
                  </a:lnTo>
                  <a:lnTo>
                    <a:pt x="1109" y="601"/>
                  </a:lnTo>
                  <a:lnTo>
                    <a:pt x="1105" y="607"/>
                  </a:lnTo>
                  <a:lnTo>
                    <a:pt x="1105" y="610"/>
                  </a:lnTo>
                  <a:lnTo>
                    <a:pt x="1102" y="614"/>
                  </a:lnTo>
                  <a:lnTo>
                    <a:pt x="1094" y="626"/>
                  </a:lnTo>
                  <a:lnTo>
                    <a:pt x="1091" y="626"/>
                  </a:lnTo>
                  <a:lnTo>
                    <a:pt x="1094" y="636"/>
                  </a:lnTo>
                  <a:lnTo>
                    <a:pt x="1098" y="645"/>
                  </a:lnTo>
                  <a:lnTo>
                    <a:pt x="1091" y="642"/>
                  </a:lnTo>
                  <a:lnTo>
                    <a:pt x="1079" y="642"/>
                  </a:lnTo>
                  <a:lnTo>
                    <a:pt x="1050" y="655"/>
                  </a:lnTo>
                  <a:lnTo>
                    <a:pt x="1018" y="674"/>
                  </a:lnTo>
                  <a:lnTo>
                    <a:pt x="1014" y="671"/>
                  </a:lnTo>
                  <a:lnTo>
                    <a:pt x="1032" y="658"/>
                  </a:lnTo>
                  <a:lnTo>
                    <a:pt x="1040" y="658"/>
                  </a:lnTo>
                  <a:lnTo>
                    <a:pt x="1040" y="655"/>
                  </a:lnTo>
                  <a:lnTo>
                    <a:pt x="1029" y="655"/>
                  </a:lnTo>
                  <a:lnTo>
                    <a:pt x="1018" y="658"/>
                  </a:lnTo>
                  <a:lnTo>
                    <a:pt x="1018" y="633"/>
                  </a:lnTo>
                  <a:lnTo>
                    <a:pt x="1010" y="636"/>
                  </a:lnTo>
                  <a:lnTo>
                    <a:pt x="1006" y="642"/>
                  </a:lnTo>
                  <a:lnTo>
                    <a:pt x="1003" y="642"/>
                  </a:lnTo>
                  <a:lnTo>
                    <a:pt x="999" y="642"/>
                  </a:lnTo>
                  <a:lnTo>
                    <a:pt x="995" y="649"/>
                  </a:lnTo>
                  <a:lnTo>
                    <a:pt x="995" y="652"/>
                  </a:lnTo>
                  <a:lnTo>
                    <a:pt x="995" y="655"/>
                  </a:lnTo>
                  <a:lnTo>
                    <a:pt x="995" y="658"/>
                  </a:lnTo>
                  <a:lnTo>
                    <a:pt x="1003" y="658"/>
                  </a:lnTo>
                  <a:lnTo>
                    <a:pt x="1006" y="671"/>
                  </a:lnTo>
                  <a:lnTo>
                    <a:pt x="1021" y="674"/>
                  </a:lnTo>
                  <a:lnTo>
                    <a:pt x="984" y="699"/>
                  </a:lnTo>
                  <a:lnTo>
                    <a:pt x="963" y="719"/>
                  </a:lnTo>
                  <a:lnTo>
                    <a:pt x="952" y="722"/>
                  </a:lnTo>
                  <a:lnTo>
                    <a:pt x="919" y="741"/>
                  </a:lnTo>
                  <a:lnTo>
                    <a:pt x="890" y="757"/>
                  </a:lnTo>
                  <a:lnTo>
                    <a:pt x="879" y="763"/>
                  </a:lnTo>
                  <a:lnTo>
                    <a:pt x="868" y="773"/>
                  </a:lnTo>
                  <a:lnTo>
                    <a:pt x="857" y="779"/>
                  </a:lnTo>
                  <a:lnTo>
                    <a:pt x="838" y="795"/>
                  </a:lnTo>
                  <a:lnTo>
                    <a:pt x="821" y="811"/>
                  </a:lnTo>
                  <a:lnTo>
                    <a:pt x="821" y="814"/>
                  </a:lnTo>
                  <a:lnTo>
                    <a:pt x="814" y="824"/>
                  </a:lnTo>
                  <a:lnTo>
                    <a:pt x="806" y="839"/>
                  </a:lnTo>
                  <a:lnTo>
                    <a:pt x="795" y="868"/>
                  </a:lnTo>
                  <a:lnTo>
                    <a:pt x="795" y="871"/>
                  </a:lnTo>
                  <a:lnTo>
                    <a:pt x="791" y="894"/>
                  </a:lnTo>
                  <a:lnTo>
                    <a:pt x="799" y="932"/>
                  </a:lnTo>
                  <a:lnTo>
                    <a:pt x="806" y="948"/>
                  </a:lnTo>
                  <a:lnTo>
                    <a:pt x="814" y="989"/>
                  </a:lnTo>
                  <a:lnTo>
                    <a:pt x="795" y="999"/>
                  </a:lnTo>
                  <a:lnTo>
                    <a:pt x="780" y="999"/>
                  </a:lnTo>
                  <a:lnTo>
                    <a:pt x="769" y="989"/>
                  </a:lnTo>
                  <a:lnTo>
                    <a:pt x="751" y="983"/>
                  </a:lnTo>
                  <a:lnTo>
                    <a:pt x="718" y="979"/>
                  </a:lnTo>
                  <a:lnTo>
                    <a:pt x="715" y="976"/>
                  </a:lnTo>
                  <a:lnTo>
                    <a:pt x="711" y="976"/>
                  </a:lnTo>
                  <a:lnTo>
                    <a:pt x="689" y="964"/>
                  </a:lnTo>
                  <a:lnTo>
                    <a:pt x="681" y="964"/>
                  </a:lnTo>
                  <a:lnTo>
                    <a:pt x="674" y="960"/>
                  </a:lnTo>
                  <a:lnTo>
                    <a:pt x="674" y="957"/>
                  </a:lnTo>
                  <a:lnTo>
                    <a:pt x="653" y="951"/>
                  </a:lnTo>
                  <a:lnTo>
                    <a:pt x="638" y="935"/>
                  </a:lnTo>
                  <a:lnTo>
                    <a:pt x="631" y="909"/>
                  </a:lnTo>
                  <a:lnTo>
                    <a:pt x="616" y="894"/>
                  </a:lnTo>
                  <a:lnTo>
                    <a:pt x="612" y="868"/>
                  </a:lnTo>
                  <a:lnTo>
                    <a:pt x="609" y="846"/>
                  </a:lnTo>
                  <a:lnTo>
                    <a:pt x="597" y="833"/>
                  </a:lnTo>
                  <a:lnTo>
                    <a:pt x="587" y="827"/>
                  </a:lnTo>
                  <a:lnTo>
                    <a:pt x="587" y="824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6931025" y="1304925"/>
            <a:ext cx="16129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5888" tIns="57150" rIns="115888" bIns="57150">
            <a:prstTxWarp prst="textNoShape">
              <a:avLst/>
            </a:prstTxWarp>
            <a:spAutoFit/>
          </a:bodyPr>
          <a:lstStyle/>
          <a:p>
            <a:pPr defTabSz="14287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Geometry 2</a:t>
            </a:r>
          </a:p>
          <a:p>
            <a:pPr defTabSz="14287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Texas</a:t>
            </a:r>
          </a:p>
        </p:txBody>
      </p:sp>
      <p:grpSp>
        <p:nvGrpSpPr>
          <p:cNvPr id="37894" name="Group 16"/>
          <p:cNvGrpSpPr>
            <a:grpSpLocks/>
          </p:cNvGrpSpPr>
          <p:nvPr/>
        </p:nvGrpSpPr>
        <p:grpSpPr bwMode="auto">
          <a:xfrm>
            <a:off x="4665663" y="4911725"/>
            <a:ext cx="1249362" cy="1230313"/>
            <a:chOff x="2713" y="3094"/>
            <a:chExt cx="726" cy="775"/>
          </a:xfrm>
        </p:grpSpPr>
        <p:sp>
          <p:nvSpPr>
            <p:cNvPr id="37906" name="Freeform 17"/>
            <p:cNvSpPr>
              <a:spLocks/>
            </p:cNvSpPr>
            <p:nvPr/>
          </p:nvSpPr>
          <p:spPr bwMode="auto">
            <a:xfrm>
              <a:off x="2713" y="3094"/>
              <a:ext cx="652" cy="576"/>
            </a:xfrm>
            <a:custGeom>
              <a:avLst/>
              <a:gdLst>
                <a:gd name="T0" fmla="*/ 193 w 652"/>
                <a:gd name="T1" fmla="*/ 102 h 576"/>
                <a:gd name="T2" fmla="*/ 208 w 652"/>
                <a:gd name="T3" fmla="*/ 124 h 576"/>
                <a:gd name="T4" fmla="*/ 237 w 652"/>
                <a:gd name="T5" fmla="*/ 115 h 576"/>
                <a:gd name="T6" fmla="*/ 281 w 652"/>
                <a:gd name="T7" fmla="*/ 95 h 576"/>
                <a:gd name="T8" fmla="*/ 344 w 652"/>
                <a:gd name="T9" fmla="*/ 105 h 576"/>
                <a:gd name="T10" fmla="*/ 376 w 652"/>
                <a:gd name="T11" fmla="*/ 146 h 576"/>
                <a:gd name="T12" fmla="*/ 394 w 652"/>
                <a:gd name="T13" fmla="*/ 178 h 576"/>
                <a:gd name="T14" fmla="*/ 420 w 652"/>
                <a:gd name="T15" fmla="*/ 191 h 576"/>
                <a:gd name="T16" fmla="*/ 424 w 652"/>
                <a:gd name="T17" fmla="*/ 217 h 576"/>
                <a:gd name="T18" fmla="*/ 420 w 652"/>
                <a:gd name="T19" fmla="*/ 261 h 576"/>
                <a:gd name="T20" fmla="*/ 413 w 652"/>
                <a:gd name="T21" fmla="*/ 293 h 576"/>
                <a:gd name="T22" fmla="*/ 431 w 652"/>
                <a:gd name="T23" fmla="*/ 306 h 576"/>
                <a:gd name="T24" fmla="*/ 428 w 652"/>
                <a:gd name="T25" fmla="*/ 284 h 576"/>
                <a:gd name="T26" fmla="*/ 439 w 652"/>
                <a:gd name="T27" fmla="*/ 316 h 576"/>
                <a:gd name="T28" fmla="*/ 431 w 652"/>
                <a:gd name="T29" fmla="*/ 338 h 576"/>
                <a:gd name="T30" fmla="*/ 461 w 652"/>
                <a:gd name="T31" fmla="*/ 396 h 576"/>
                <a:gd name="T32" fmla="*/ 482 w 652"/>
                <a:gd name="T33" fmla="*/ 424 h 576"/>
                <a:gd name="T34" fmla="*/ 512 w 652"/>
                <a:gd name="T35" fmla="*/ 482 h 576"/>
                <a:gd name="T36" fmla="*/ 549 w 652"/>
                <a:gd name="T37" fmla="*/ 507 h 576"/>
                <a:gd name="T38" fmla="*/ 562 w 652"/>
                <a:gd name="T39" fmla="*/ 555 h 576"/>
                <a:gd name="T40" fmla="*/ 585 w 652"/>
                <a:gd name="T41" fmla="*/ 552 h 576"/>
                <a:gd name="T42" fmla="*/ 599 w 652"/>
                <a:gd name="T43" fmla="*/ 565 h 576"/>
                <a:gd name="T44" fmla="*/ 614 w 652"/>
                <a:gd name="T45" fmla="*/ 546 h 576"/>
                <a:gd name="T46" fmla="*/ 599 w 652"/>
                <a:gd name="T47" fmla="*/ 575 h 576"/>
                <a:gd name="T48" fmla="*/ 640 w 652"/>
                <a:gd name="T49" fmla="*/ 517 h 576"/>
                <a:gd name="T50" fmla="*/ 625 w 652"/>
                <a:gd name="T51" fmla="*/ 517 h 576"/>
                <a:gd name="T52" fmla="*/ 644 w 652"/>
                <a:gd name="T53" fmla="*/ 472 h 576"/>
                <a:gd name="T54" fmla="*/ 636 w 652"/>
                <a:gd name="T55" fmla="*/ 351 h 576"/>
                <a:gd name="T56" fmla="*/ 607 w 652"/>
                <a:gd name="T57" fmla="*/ 271 h 576"/>
                <a:gd name="T58" fmla="*/ 570 w 652"/>
                <a:gd name="T59" fmla="*/ 172 h 576"/>
                <a:gd name="T60" fmla="*/ 549 w 652"/>
                <a:gd name="T61" fmla="*/ 118 h 576"/>
                <a:gd name="T62" fmla="*/ 530 w 652"/>
                <a:gd name="T63" fmla="*/ 47 h 576"/>
                <a:gd name="T64" fmla="*/ 504 w 652"/>
                <a:gd name="T65" fmla="*/ 22 h 576"/>
                <a:gd name="T66" fmla="*/ 482 w 652"/>
                <a:gd name="T67" fmla="*/ 47 h 576"/>
                <a:gd name="T68" fmla="*/ 467 w 652"/>
                <a:gd name="T69" fmla="*/ 41 h 576"/>
                <a:gd name="T70" fmla="*/ 446 w 652"/>
                <a:gd name="T71" fmla="*/ 38 h 576"/>
                <a:gd name="T72" fmla="*/ 424 w 652"/>
                <a:gd name="T73" fmla="*/ 38 h 576"/>
                <a:gd name="T74" fmla="*/ 380 w 652"/>
                <a:gd name="T75" fmla="*/ 35 h 576"/>
                <a:gd name="T76" fmla="*/ 366 w 652"/>
                <a:gd name="T77" fmla="*/ 35 h 576"/>
                <a:gd name="T78" fmla="*/ 340 w 652"/>
                <a:gd name="T79" fmla="*/ 31 h 576"/>
                <a:gd name="T80" fmla="*/ 310 w 652"/>
                <a:gd name="T81" fmla="*/ 31 h 576"/>
                <a:gd name="T82" fmla="*/ 288 w 652"/>
                <a:gd name="T83" fmla="*/ 28 h 576"/>
                <a:gd name="T84" fmla="*/ 256 w 652"/>
                <a:gd name="T85" fmla="*/ 28 h 576"/>
                <a:gd name="T86" fmla="*/ 211 w 652"/>
                <a:gd name="T87" fmla="*/ 0 h 576"/>
                <a:gd name="T88" fmla="*/ 161 w 652"/>
                <a:gd name="T89" fmla="*/ 0 h 576"/>
                <a:gd name="T90" fmla="*/ 127 w 652"/>
                <a:gd name="T91" fmla="*/ 0 h 576"/>
                <a:gd name="T92" fmla="*/ 105 w 652"/>
                <a:gd name="T93" fmla="*/ 0 h 576"/>
                <a:gd name="T94" fmla="*/ 77 w 652"/>
                <a:gd name="T95" fmla="*/ 0 h 576"/>
                <a:gd name="T96" fmla="*/ 40 w 652"/>
                <a:gd name="T97" fmla="*/ 0 h 576"/>
                <a:gd name="T98" fmla="*/ 21 w 652"/>
                <a:gd name="T99" fmla="*/ 35 h 576"/>
                <a:gd name="T100" fmla="*/ 21 w 652"/>
                <a:gd name="T101" fmla="*/ 63 h 576"/>
                <a:gd name="T102" fmla="*/ 105 w 652"/>
                <a:gd name="T103" fmla="*/ 57 h 57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52"/>
                <a:gd name="T157" fmla="*/ 0 h 576"/>
                <a:gd name="T158" fmla="*/ 652 w 652"/>
                <a:gd name="T159" fmla="*/ 576 h 57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52" h="576">
                  <a:moveTo>
                    <a:pt x="142" y="70"/>
                  </a:moveTo>
                  <a:lnTo>
                    <a:pt x="172" y="86"/>
                  </a:lnTo>
                  <a:lnTo>
                    <a:pt x="183" y="99"/>
                  </a:lnTo>
                  <a:lnTo>
                    <a:pt x="193" y="102"/>
                  </a:lnTo>
                  <a:lnTo>
                    <a:pt x="193" y="121"/>
                  </a:lnTo>
                  <a:lnTo>
                    <a:pt x="193" y="105"/>
                  </a:lnTo>
                  <a:lnTo>
                    <a:pt x="193" y="124"/>
                  </a:lnTo>
                  <a:lnTo>
                    <a:pt x="208" y="124"/>
                  </a:lnTo>
                  <a:lnTo>
                    <a:pt x="215" y="130"/>
                  </a:lnTo>
                  <a:lnTo>
                    <a:pt x="215" y="121"/>
                  </a:lnTo>
                  <a:lnTo>
                    <a:pt x="226" y="121"/>
                  </a:lnTo>
                  <a:lnTo>
                    <a:pt x="237" y="115"/>
                  </a:lnTo>
                  <a:lnTo>
                    <a:pt x="234" y="118"/>
                  </a:lnTo>
                  <a:lnTo>
                    <a:pt x="271" y="102"/>
                  </a:lnTo>
                  <a:lnTo>
                    <a:pt x="281" y="105"/>
                  </a:lnTo>
                  <a:lnTo>
                    <a:pt x="281" y="95"/>
                  </a:lnTo>
                  <a:lnTo>
                    <a:pt x="292" y="86"/>
                  </a:lnTo>
                  <a:lnTo>
                    <a:pt x="307" y="86"/>
                  </a:lnTo>
                  <a:lnTo>
                    <a:pt x="314" y="86"/>
                  </a:lnTo>
                  <a:lnTo>
                    <a:pt x="344" y="105"/>
                  </a:lnTo>
                  <a:lnTo>
                    <a:pt x="347" y="118"/>
                  </a:lnTo>
                  <a:lnTo>
                    <a:pt x="362" y="127"/>
                  </a:lnTo>
                  <a:lnTo>
                    <a:pt x="366" y="143"/>
                  </a:lnTo>
                  <a:lnTo>
                    <a:pt x="376" y="146"/>
                  </a:lnTo>
                  <a:lnTo>
                    <a:pt x="383" y="162"/>
                  </a:lnTo>
                  <a:lnTo>
                    <a:pt x="391" y="166"/>
                  </a:lnTo>
                  <a:lnTo>
                    <a:pt x="391" y="178"/>
                  </a:lnTo>
                  <a:lnTo>
                    <a:pt x="394" y="178"/>
                  </a:lnTo>
                  <a:lnTo>
                    <a:pt x="398" y="175"/>
                  </a:lnTo>
                  <a:lnTo>
                    <a:pt x="409" y="172"/>
                  </a:lnTo>
                  <a:lnTo>
                    <a:pt x="417" y="175"/>
                  </a:lnTo>
                  <a:lnTo>
                    <a:pt x="420" y="191"/>
                  </a:lnTo>
                  <a:lnTo>
                    <a:pt x="424" y="198"/>
                  </a:lnTo>
                  <a:lnTo>
                    <a:pt x="420" y="207"/>
                  </a:lnTo>
                  <a:lnTo>
                    <a:pt x="424" y="214"/>
                  </a:lnTo>
                  <a:lnTo>
                    <a:pt x="424" y="217"/>
                  </a:lnTo>
                  <a:lnTo>
                    <a:pt x="428" y="217"/>
                  </a:lnTo>
                  <a:lnTo>
                    <a:pt x="428" y="220"/>
                  </a:lnTo>
                  <a:lnTo>
                    <a:pt x="428" y="242"/>
                  </a:lnTo>
                  <a:lnTo>
                    <a:pt x="420" y="261"/>
                  </a:lnTo>
                  <a:lnTo>
                    <a:pt x="417" y="268"/>
                  </a:lnTo>
                  <a:lnTo>
                    <a:pt x="417" y="271"/>
                  </a:lnTo>
                  <a:lnTo>
                    <a:pt x="413" y="274"/>
                  </a:lnTo>
                  <a:lnTo>
                    <a:pt x="413" y="293"/>
                  </a:lnTo>
                  <a:lnTo>
                    <a:pt x="420" y="306"/>
                  </a:lnTo>
                  <a:lnTo>
                    <a:pt x="420" y="316"/>
                  </a:lnTo>
                  <a:lnTo>
                    <a:pt x="424" y="319"/>
                  </a:lnTo>
                  <a:lnTo>
                    <a:pt x="431" y="306"/>
                  </a:lnTo>
                  <a:lnTo>
                    <a:pt x="431" y="293"/>
                  </a:lnTo>
                  <a:lnTo>
                    <a:pt x="431" y="290"/>
                  </a:lnTo>
                  <a:lnTo>
                    <a:pt x="424" y="287"/>
                  </a:lnTo>
                  <a:lnTo>
                    <a:pt x="428" y="284"/>
                  </a:lnTo>
                  <a:lnTo>
                    <a:pt x="442" y="300"/>
                  </a:lnTo>
                  <a:lnTo>
                    <a:pt x="442" y="293"/>
                  </a:lnTo>
                  <a:lnTo>
                    <a:pt x="450" y="293"/>
                  </a:lnTo>
                  <a:lnTo>
                    <a:pt x="439" y="316"/>
                  </a:lnTo>
                  <a:lnTo>
                    <a:pt x="431" y="322"/>
                  </a:lnTo>
                  <a:lnTo>
                    <a:pt x="420" y="325"/>
                  </a:lnTo>
                  <a:lnTo>
                    <a:pt x="428" y="338"/>
                  </a:lnTo>
                  <a:lnTo>
                    <a:pt x="431" y="338"/>
                  </a:lnTo>
                  <a:lnTo>
                    <a:pt x="439" y="354"/>
                  </a:lnTo>
                  <a:lnTo>
                    <a:pt x="453" y="383"/>
                  </a:lnTo>
                  <a:lnTo>
                    <a:pt x="457" y="389"/>
                  </a:lnTo>
                  <a:lnTo>
                    <a:pt x="461" y="396"/>
                  </a:lnTo>
                  <a:lnTo>
                    <a:pt x="467" y="424"/>
                  </a:lnTo>
                  <a:lnTo>
                    <a:pt x="471" y="431"/>
                  </a:lnTo>
                  <a:lnTo>
                    <a:pt x="482" y="428"/>
                  </a:lnTo>
                  <a:lnTo>
                    <a:pt x="482" y="424"/>
                  </a:lnTo>
                  <a:lnTo>
                    <a:pt x="497" y="440"/>
                  </a:lnTo>
                  <a:lnTo>
                    <a:pt x="501" y="460"/>
                  </a:lnTo>
                  <a:lnTo>
                    <a:pt x="512" y="485"/>
                  </a:lnTo>
                  <a:lnTo>
                    <a:pt x="512" y="482"/>
                  </a:lnTo>
                  <a:lnTo>
                    <a:pt x="515" y="482"/>
                  </a:lnTo>
                  <a:lnTo>
                    <a:pt x="530" y="488"/>
                  </a:lnTo>
                  <a:lnTo>
                    <a:pt x="534" y="491"/>
                  </a:lnTo>
                  <a:lnTo>
                    <a:pt x="549" y="507"/>
                  </a:lnTo>
                  <a:lnTo>
                    <a:pt x="559" y="533"/>
                  </a:lnTo>
                  <a:lnTo>
                    <a:pt x="556" y="536"/>
                  </a:lnTo>
                  <a:lnTo>
                    <a:pt x="556" y="546"/>
                  </a:lnTo>
                  <a:lnTo>
                    <a:pt x="562" y="555"/>
                  </a:lnTo>
                  <a:lnTo>
                    <a:pt x="570" y="555"/>
                  </a:lnTo>
                  <a:lnTo>
                    <a:pt x="581" y="549"/>
                  </a:lnTo>
                  <a:lnTo>
                    <a:pt x="585" y="549"/>
                  </a:lnTo>
                  <a:lnTo>
                    <a:pt x="585" y="552"/>
                  </a:lnTo>
                  <a:lnTo>
                    <a:pt x="596" y="552"/>
                  </a:lnTo>
                  <a:lnTo>
                    <a:pt x="588" y="562"/>
                  </a:lnTo>
                  <a:lnTo>
                    <a:pt x="592" y="565"/>
                  </a:lnTo>
                  <a:lnTo>
                    <a:pt x="599" y="565"/>
                  </a:lnTo>
                  <a:lnTo>
                    <a:pt x="599" y="552"/>
                  </a:lnTo>
                  <a:lnTo>
                    <a:pt x="599" y="546"/>
                  </a:lnTo>
                  <a:lnTo>
                    <a:pt x="603" y="549"/>
                  </a:lnTo>
                  <a:lnTo>
                    <a:pt x="614" y="546"/>
                  </a:lnTo>
                  <a:lnTo>
                    <a:pt x="610" y="562"/>
                  </a:lnTo>
                  <a:lnTo>
                    <a:pt x="607" y="565"/>
                  </a:lnTo>
                  <a:lnTo>
                    <a:pt x="607" y="568"/>
                  </a:lnTo>
                  <a:lnTo>
                    <a:pt x="599" y="575"/>
                  </a:lnTo>
                  <a:lnTo>
                    <a:pt x="607" y="571"/>
                  </a:lnTo>
                  <a:lnTo>
                    <a:pt x="622" y="552"/>
                  </a:lnTo>
                  <a:lnTo>
                    <a:pt x="633" y="533"/>
                  </a:lnTo>
                  <a:lnTo>
                    <a:pt x="640" y="517"/>
                  </a:lnTo>
                  <a:lnTo>
                    <a:pt x="633" y="533"/>
                  </a:lnTo>
                  <a:lnTo>
                    <a:pt x="622" y="536"/>
                  </a:lnTo>
                  <a:lnTo>
                    <a:pt x="629" y="530"/>
                  </a:lnTo>
                  <a:lnTo>
                    <a:pt x="625" y="517"/>
                  </a:lnTo>
                  <a:lnTo>
                    <a:pt x="633" y="501"/>
                  </a:lnTo>
                  <a:lnTo>
                    <a:pt x="640" y="498"/>
                  </a:lnTo>
                  <a:lnTo>
                    <a:pt x="644" y="501"/>
                  </a:lnTo>
                  <a:lnTo>
                    <a:pt x="644" y="472"/>
                  </a:lnTo>
                  <a:lnTo>
                    <a:pt x="647" y="440"/>
                  </a:lnTo>
                  <a:lnTo>
                    <a:pt x="651" y="396"/>
                  </a:lnTo>
                  <a:lnTo>
                    <a:pt x="647" y="380"/>
                  </a:lnTo>
                  <a:lnTo>
                    <a:pt x="636" y="351"/>
                  </a:lnTo>
                  <a:lnTo>
                    <a:pt x="629" y="325"/>
                  </a:lnTo>
                  <a:lnTo>
                    <a:pt x="629" y="322"/>
                  </a:lnTo>
                  <a:lnTo>
                    <a:pt x="618" y="293"/>
                  </a:lnTo>
                  <a:lnTo>
                    <a:pt x="607" y="271"/>
                  </a:lnTo>
                  <a:lnTo>
                    <a:pt x="603" y="252"/>
                  </a:lnTo>
                  <a:lnTo>
                    <a:pt x="607" y="236"/>
                  </a:lnTo>
                  <a:lnTo>
                    <a:pt x="592" y="207"/>
                  </a:lnTo>
                  <a:lnTo>
                    <a:pt x="570" y="172"/>
                  </a:lnTo>
                  <a:lnTo>
                    <a:pt x="559" y="150"/>
                  </a:lnTo>
                  <a:lnTo>
                    <a:pt x="552" y="124"/>
                  </a:lnTo>
                  <a:lnTo>
                    <a:pt x="549" y="124"/>
                  </a:lnTo>
                  <a:lnTo>
                    <a:pt x="549" y="118"/>
                  </a:lnTo>
                  <a:lnTo>
                    <a:pt x="545" y="102"/>
                  </a:lnTo>
                  <a:lnTo>
                    <a:pt x="537" y="70"/>
                  </a:lnTo>
                  <a:lnTo>
                    <a:pt x="534" y="47"/>
                  </a:lnTo>
                  <a:lnTo>
                    <a:pt x="530" y="47"/>
                  </a:lnTo>
                  <a:lnTo>
                    <a:pt x="530" y="44"/>
                  </a:lnTo>
                  <a:lnTo>
                    <a:pt x="530" y="28"/>
                  </a:lnTo>
                  <a:lnTo>
                    <a:pt x="530" y="25"/>
                  </a:lnTo>
                  <a:lnTo>
                    <a:pt x="504" y="22"/>
                  </a:lnTo>
                  <a:lnTo>
                    <a:pt x="493" y="19"/>
                  </a:lnTo>
                  <a:lnTo>
                    <a:pt x="489" y="15"/>
                  </a:lnTo>
                  <a:lnTo>
                    <a:pt x="478" y="22"/>
                  </a:lnTo>
                  <a:lnTo>
                    <a:pt x="482" y="47"/>
                  </a:lnTo>
                  <a:lnTo>
                    <a:pt x="478" y="60"/>
                  </a:lnTo>
                  <a:lnTo>
                    <a:pt x="467" y="57"/>
                  </a:lnTo>
                  <a:lnTo>
                    <a:pt x="467" y="47"/>
                  </a:lnTo>
                  <a:lnTo>
                    <a:pt x="467" y="41"/>
                  </a:lnTo>
                  <a:lnTo>
                    <a:pt x="465" y="41"/>
                  </a:lnTo>
                  <a:lnTo>
                    <a:pt x="453" y="38"/>
                  </a:lnTo>
                  <a:lnTo>
                    <a:pt x="450" y="38"/>
                  </a:lnTo>
                  <a:lnTo>
                    <a:pt x="446" y="38"/>
                  </a:lnTo>
                  <a:lnTo>
                    <a:pt x="442" y="38"/>
                  </a:lnTo>
                  <a:lnTo>
                    <a:pt x="435" y="38"/>
                  </a:lnTo>
                  <a:lnTo>
                    <a:pt x="428" y="38"/>
                  </a:lnTo>
                  <a:lnTo>
                    <a:pt x="424" y="38"/>
                  </a:lnTo>
                  <a:lnTo>
                    <a:pt x="420" y="38"/>
                  </a:lnTo>
                  <a:lnTo>
                    <a:pt x="409" y="38"/>
                  </a:lnTo>
                  <a:lnTo>
                    <a:pt x="387" y="35"/>
                  </a:lnTo>
                  <a:lnTo>
                    <a:pt x="380" y="35"/>
                  </a:lnTo>
                  <a:lnTo>
                    <a:pt x="376" y="35"/>
                  </a:lnTo>
                  <a:lnTo>
                    <a:pt x="372" y="35"/>
                  </a:lnTo>
                  <a:lnTo>
                    <a:pt x="369" y="35"/>
                  </a:lnTo>
                  <a:lnTo>
                    <a:pt x="366" y="35"/>
                  </a:lnTo>
                  <a:lnTo>
                    <a:pt x="355" y="31"/>
                  </a:lnTo>
                  <a:lnTo>
                    <a:pt x="347" y="31"/>
                  </a:lnTo>
                  <a:lnTo>
                    <a:pt x="344" y="31"/>
                  </a:lnTo>
                  <a:lnTo>
                    <a:pt x="340" y="31"/>
                  </a:lnTo>
                  <a:lnTo>
                    <a:pt x="336" y="31"/>
                  </a:lnTo>
                  <a:lnTo>
                    <a:pt x="321" y="31"/>
                  </a:lnTo>
                  <a:lnTo>
                    <a:pt x="318" y="31"/>
                  </a:lnTo>
                  <a:lnTo>
                    <a:pt x="310" y="31"/>
                  </a:lnTo>
                  <a:lnTo>
                    <a:pt x="307" y="31"/>
                  </a:lnTo>
                  <a:lnTo>
                    <a:pt x="296" y="28"/>
                  </a:lnTo>
                  <a:lnTo>
                    <a:pt x="292" y="28"/>
                  </a:lnTo>
                  <a:lnTo>
                    <a:pt x="288" y="28"/>
                  </a:lnTo>
                  <a:lnTo>
                    <a:pt x="284" y="28"/>
                  </a:lnTo>
                  <a:lnTo>
                    <a:pt x="281" y="28"/>
                  </a:lnTo>
                  <a:lnTo>
                    <a:pt x="271" y="28"/>
                  </a:lnTo>
                  <a:lnTo>
                    <a:pt x="256" y="28"/>
                  </a:lnTo>
                  <a:lnTo>
                    <a:pt x="237" y="25"/>
                  </a:lnTo>
                  <a:lnTo>
                    <a:pt x="226" y="3"/>
                  </a:lnTo>
                  <a:lnTo>
                    <a:pt x="226" y="0"/>
                  </a:lnTo>
                  <a:lnTo>
                    <a:pt x="211" y="0"/>
                  </a:lnTo>
                  <a:lnTo>
                    <a:pt x="204" y="0"/>
                  </a:lnTo>
                  <a:lnTo>
                    <a:pt x="186" y="0"/>
                  </a:lnTo>
                  <a:lnTo>
                    <a:pt x="183" y="0"/>
                  </a:lnTo>
                  <a:lnTo>
                    <a:pt x="161" y="0"/>
                  </a:lnTo>
                  <a:lnTo>
                    <a:pt x="146" y="0"/>
                  </a:lnTo>
                  <a:lnTo>
                    <a:pt x="139" y="0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4" y="0"/>
                  </a:lnTo>
                  <a:lnTo>
                    <a:pt x="120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4" y="0"/>
                  </a:lnTo>
                  <a:lnTo>
                    <a:pt x="91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54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3" y="0"/>
                  </a:lnTo>
                  <a:lnTo>
                    <a:pt x="0" y="12"/>
                  </a:lnTo>
                  <a:lnTo>
                    <a:pt x="21" y="35"/>
                  </a:lnTo>
                  <a:lnTo>
                    <a:pt x="18" y="47"/>
                  </a:lnTo>
                  <a:lnTo>
                    <a:pt x="21" y="51"/>
                  </a:lnTo>
                  <a:lnTo>
                    <a:pt x="6" y="67"/>
                  </a:lnTo>
                  <a:lnTo>
                    <a:pt x="21" y="63"/>
                  </a:lnTo>
                  <a:lnTo>
                    <a:pt x="66" y="57"/>
                  </a:lnTo>
                  <a:lnTo>
                    <a:pt x="73" y="57"/>
                  </a:lnTo>
                  <a:lnTo>
                    <a:pt x="98" y="57"/>
                  </a:lnTo>
                  <a:lnTo>
                    <a:pt x="105" y="57"/>
                  </a:lnTo>
                  <a:lnTo>
                    <a:pt x="109" y="57"/>
                  </a:lnTo>
                  <a:lnTo>
                    <a:pt x="142" y="7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Freeform 18"/>
            <p:cNvSpPr>
              <a:spLocks/>
            </p:cNvSpPr>
            <p:nvPr/>
          </p:nvSpPr>
          <p:spPr bwMode="auto">
            <a:xfrm>
              <a:off x="3317" y="3664"/>
              <a:ext cx="60" cy="52"/>
            </a:xfrm>
            <a:custGeom>
              <a:avLst/>
              <a:gdLst>
                <a:gd name="T0" fmla="*/ 0 w 60"/>
                <a:gd name="T1" fmla="*/ 51 h 52"/>
                <a:gd name="T2" fmla="*/ 30 w 60"/>
                <a:gd name="T3" fmla="*/ 38 h 52"/>
                <a:gd name="T4" fmla="*/ 34 w 60"/>
                <a:gd name="T5" fmla="*/ 25 h 52"/>
                <a:gd name="T6" fmla="*/ 44 w 60"/>
                <a:gd name="T7" fmla="*/ 31 h 52"/>
                <a:gd name="T8" fmla="*/ 59 w 60"/>
                <a:gd name="T9" fmla="*/ 25 h 52"/>
                <a:gd name="T10" fmla="*/ 49 w 60"/>
                <a:gd name="T11" fmla="*/ 12 h 52"/>
                <a:gd name="T12" fmla="*/ 34 w 60"/>
                <a:gd name="T13" fmla="*/ 0 h 52"/>
                <a:gd name="T14" fmla="*/ 34 w 60"/>
                <a:gd name="T15" fmla="*/ 12 h 52"/>
                <a:gd name="T16" fmla="*/ 30 w 60"/>
                <a:gd name="T17" fmla="*/ 19 h 52"/>
                <a:gd name="T18" fmla="*/ 24 w 60"/>
                <a:gd name="T19" fmla="*/ 12 h 52"/>
                <a:gd name="T20" fmla="*/ 5 w 60"/>
                <a:gd name="T21" fmla="*/ 25 h 52"/>
                <a:gd name="T22" fmla="*/ 5 w 60"/>
                <a:gd name="T23" fmla="*/ 44 h 52"/>
                <a:gd name="T24" fmla="*/ 0 w 60"/>
                <a:gd name="T25" fmla="*/ 51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52"/>
                <a:gd name="T41" fmla="*/ 60 w 60"/>
                <a:gd name="T42" fmla="*/ 52 h 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52">
                  <a:moveTo>
                    <a:pt x="0" y="51"/>
                  </a:moveTo>
                  <a:lnTo>
                    <a:pt x="30" y="38"/>
                  </a:lnTo>
                  <a:lnTo>
                    <a:pt x="34" y="25"/>
                  </a:lnTo>
                  <a:lnTo>
                    <a:pt x="44" y="31"/>
                  </a:lnTo>
                  <a:lnTo>
                    <a:pt x="59" y="25"/>
                  </a:lnTo>
                  <a:lnTo>
                    <a:pt x="49" y="12"/>
                  </a:lnTo>
                  <a:lnTo>
                    <a:pt x="34" y="0"/>
                  </a:lnTo>
                  <a:lnTo>
                    <a:pt x="34" y="12"/>
                  </a:lnTo>
                  <a:lnTo>
                    <a:pt x="30" y="19"/>
                  </a:lnTo>
                  <a:lnTo>
                    <a:pt x="24" y="12"/>
                  </a:lnTo>
                  <a:lnTo>
                    <a:pt x="5" y="25"/>
                  </a:lnTo>
                  <a:lnTo>
                    <a:pt x="5" y="44"/>
                  </a:lnTo>
                  <a:lnTo>
                    <a:pt x="0" y="51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Freeform 19"/>
            <p:cNvSpPr>
              <a:spLocks/>
            </p:cNvSpPr>
            <p:nvPr/>
          </p:nvSpPr>
          <p:spPr bwMode="auto">
            <a:xfrm>
              <a:off x="3354" y="3776"/>
              <a:ext cx="58" cy="52"/>
            </a:xfrm>
            <a:custGeom>
              <a:avLst/>
              <a:gdLst>
                <a:gd name="T0" fmla="*/ 0 w 58"/>
                <a:gd name="T1" fmla="*/ 51 h 52"/>
                <a:gd name="T2" fmla="*/ 0 w 58"/>
                <a:gd name="T3" fmla="*/ 51 h 52"/>
                <a:gd name="T4" fmla="*/ 57 w 58"/>
                <a:gd name="T5" fmla="*/ 0 h 52"/>
                <a:gd name="T6" fmla="*/ 34 w 58"/>
                <a:gd name="T7" fmla="*/ 34 h 52"/>
                <a:gd name="T8" fmla="*/ 0 w 58"/>
                <a:gd name="T9" fmla="*/ 51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52"/>
                <a:gd name="T17" fmla="*/ 58 w 58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52">
                  <a:moveTo>
                    <a:pt x="0" y="51"/>
                  </a:moveTo>
                  <a:lnTo>
                    <a:pt x="0" y="51"/>
                  </a:lnTo>
                  <a:lnTo>
                    <a:pt x="57" y="0"/>
                  </a:lnTo>
                  <a:lnTo>
                    <a:pt x="34" y="34"/>
                  </a:lnTo>
                  <a:lnTo>
                    <a:pt x="0" y="51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Freeform 20"/>
            <p:cNvSpPr>
              <a:spLocks/>
            </p:cNvSpPr>
            <p:nvPr/>
          </p:nvSpPr>
          <p:spPr bwMode="auto">
            <a:xfrm>
              <a:off x="3330" y="3715"/>
              <a:ext cx="59" cy="52"/>
            </a:xfrm>
            <a:custGeom>
              <a:avLst/>
              <a:gdLst>
                <a:gd name="T0" fmla="*/ 0 w 59"/>
                <a:gd name="T1" fmla="*/ 51 h 52"/>
                <a:gd name="T2" fmla="*/ 58 w 59"/>
                <a:gd name="T3" fmla="*/ 0 h 52"/>
                <a:gd name="T4" fmla="*/ 29 w 59"/>
                <a:gd name="T5" fmla="*/ 51 h 52"/>
                <a:gd name="T6" fmla="*/ 0 w 59"/>
                <a:gd name="T7" fmla="*/ 51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52"/>
                <a:gd name="T14" fmla="*/ 59 w 59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52">
                  <a:moveTo>
                    <a:pt x="0" y="51"/>
                  </a:moveTo>
                  <a:lnTo>
                    <a:pt x="58" y="0"/>
                  </a:lnTo>
                  <a:lnTo>
                    <a:pt x="29" y="51"/>
                  </a:lnTo>
                  <a:lnTo>
                    <a:pt x="0" y="51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Freeform 21"/>
            <p:cNvSpPr>
              <a:spLocks/>
            </p:cNvSpPr>
            <p:nvPr/>
          </p:nvSpPr>
          <p:spPr bwMode="auto">
            <a:xfrm>
              <a:off x="3380" y="3817"/>
              <a:ext cx="59" cy="52"/>
            </a:xfrm>
            <a:custGeom>
              <a:avLst/>
              <a:gdLst>
                <a:gd name="T0" fmla="*/ 0 w 59"/>
                <a:gd name="T1" fmla="*/ 0 h 52"/>
                <a:gd name="T2" fmla="*/ 0 w 59"/>
                <a:gd name="T3" fmla="*/ 51 h 52"/>
                <a:gd name="T4" fmla="*/ 58 w 59"/>
                <a:gd name="T5" fmla="*/ 51 h 52"/>
                <a:gd name="T6" fmla="*/ 0 w 59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52"/>
                <a:gd name="T14" fmla="*/ 59 w 59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52">
                  <a:moveTo>
                    <a:pt x="0" y="0"/>
                  </a:moveTo>
                  <a:lnTo>
                    <a:pt x="0" y="51"/>
                  </a:lnTo>
                  <a:lnTo>
                    <a:pt x="58" y="51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Line 22"/>
            <p:cNvSpPr>
              <a:spLocks noChangeShapeType="1"/>
            </p:cNvSpPr>
            <p:nvPr/>
          </p:nvSpPr>
          <p:spPr bwMode="auto">
            <a:xfrm flipV="1">
              <a:off x="3304" y="3674"/>
              <a:ext cx="1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2" name="Line 23"/>
            <p:cNvSpPr>
              <a:spLocks noChangeShapeType="1"/>
            </p:cNvSpPr>
            <p:nvPr/>
          </p:nvSpPr>
          <p:spPr bwMode="auto">
            <a:xfrm>
              <a:off x="3331" y="3683"/>
              <a:ext cx="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895" name="Rectangle 24"/>
          <p:cNvSpPr>
            <a:spLocks noChangeArrowheads="1"/>
          </p:cNvSpPr>
          <p:nvPr/>
        </p:nvSpPr>
        <p:spPr bwMode="auto">
          <a:xfrm>
            <a:off x="4483100" y="4213225"/>
            <a:ext cx="16129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5888" tIns="57150" rIns="115888" bIns="57150">
            <a:prstTxWarp prst="textNoShape">
              <a:avLst/>
            </a:prstTxWarp>
            <a:spAutoFit/>
          </a:bodyPr>
          <a:lstStyle/>
          <a:p>
            <a:pPr defTabSz="14287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Geometry 3</a:t>
            </a:r>
          </a:p>
          <a:p>
            <a:pPr defTabSz="14287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Florida</a:t>
            </a:r>
          </a:p>
        </p:txBody>
      </p:sp>
      <p:grpSp>
        <p:nvGrpSpPr>
          <p:cNvPr id="37896" name="Group 25"/>
          <p:cNvGrpSpPr>
            <a:grpSpLocks/>
          </p:cNvGrpSpPr>
          <p:nvPr/>
        </p:nvGrpSpPr>
        <p:grpSpPr bwMode="auto">
          <a:xfrm>
            <a:off x="7373938" y="4911725"/>
            <a:ext cx="895350" cy="638175"/>
            <a:chOff x="4288" y="3094"/>
            <a:chExt cx="520" cy="402"/>
          </a:xfrm>
        </p:grpSpPr>
        <p:sp>
          <p:nvSpPr>
            <p:cNvPr id="37900" name="Freeform 26"/>
            <p:cNvSpPr>
              <a:spLocks/>
            </p:cNvSpPr>
            <p:nvPr/>
          </p:nvSpPr>
          <p:spPr bwMode="auto">
            <a:xfrm>
              <a:off x="4700" y="3368"/>
              <a:ext cx="108" cy="128"/>
            </a:xfrm>
            <a:custGeom>
              <a:avLst/>
              <a:gdLst>
                <a:gd name="T0" fmla="*/ 0 w 108"/>
                <a:gd name="T1" fmla="*/ 47 h 128"/>
                <a:gd name="T2" fmla="*/ 11 w 108"/>
                <a:gd name="T3" fmla="*/ 88 h 128"/>
                <a:gd name="T4" fmla="*/ 11 w 108"/>
                <a:gd name="T5" fmla="*/ 107 h 128"/>
                <a:gd name="T6" fmla="*/ 15 w 108"/>
                <a:gd name="T7" fmla="*/ 117 h 128"/>
                <a:gd name="T8" fmla="*/ 33 w 108"/>
                <a:gd name="T9" fmla="*/ 127 h 128"/>
                <a:gd name="T10" fmla="*/ 44 w 108"/>
                <a:gd name="T11" fmla="*/ 107 h 128"/>
                <a:gd name="T12" fmla="*/ 70 w 108"/>
                <a:gd name="T13" fmla="*/ 95 h 128"/>
                <a:gd name="T14" fmla="*/ 74 w 108"/>
                <a:gd name="T15" fmla="*/ 95 h 128"/>
                <a:gd name="T16" fmla="*/ 89 w 108"/>
                <a:gd name="T17" fmla="*/ 88 h 128"/>
                <a:gd name="T18" fmla="*/ 100 w 108"/>
                <a:gd name="T19" fmla="*/ 79 h 128"/>
                <a:gd name="T20" fmla="*/ 107 w 108"/>
                <a:gd name="T21" fmla="*/ 69 h 128"/>
                <a:gd name="T22" fmla="*/ 100 w 108"/>
                <a:gd name="T23" fmla="*/ 66 h 128"/>
                <a:gd name="T24" fmla="*/ 92 w 108"/>
                <a:gd name="T25" fmla="*/ 57 h 128"/>
                <a:gd name="T26" fmla="*/ 89 w 108"/>
                <a:gd name="T27" fmla="*/ 50 h 128"/>
                <a:gd name="T28" fmla="*/ 81 w 108"/>
                <a:gd name="T29" fmla="*/ 47 h 128"/>
                <a:gd name="T30" fmla="*/ 81 w 108"/>
                <a:gd name="T31" fmla="*/ 38 h 128"/>
                <a:gd name="T32" fmla="*/ 74 w 108"/>
                <a:gd name="T33" fmla="*/ 28 h 128"/>
                <a:gd name="T34" fmla="*/ 52 w 108"/>
                <a:gd name="T35" fmla="*/ 15 h 128"/>
                <a:gd name="T36" fmla="*/ 37 w 108"/>
                <a:gd name="T37" fmla="*/ 12 h 128"/>
                <a:gd name="T38" fmla="*/ 26 w 108"/>
                <a:gd name="T39" fmla="*/ 3 h 128"/>
                <a:gd name="T40" fmla="*/ 15 w 108"/>
                <a:gd name="T41" fmla="*/ 0 h 128"/>
                <a:gd name="T42" fmla="*/ 18 w 108"/>
                <a:gd name="T43" fmla="*/ 25 h 128"/>
                <a:gd name="T44" fmla="*/ 0 w 108"/>
                <a:gd name="T45" fmla="*/ 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08"/>
                <a:gd name="T70" fmla="*/ 0 h 128"/>
                <a:gd name="T71" fmla="*/ 108 w 10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08" h="128">
                  <a:moveTo>
                    <a:pt x="0" y="47"/>
                  </a:moveTo>
                  <a:lnTo>
                    <a:pt x="11" y="88"/>
                  </a:lnTo>
                  <a:lnTo>
                    <a:pt x="11" y="107"/>
                  </a:lnTo>
                  <a:lnTo>
                    <a:pt x="15" y="117"/>
                  </a:lnTo>
                  <a:lnTo>
                    <a:pt x="33" y="127"/>
                  </a:lnTo>
                  <a:lnTo>
                    <a:pt x="44" y="107"/>
                  </a:lnTo>
                  <a:lnTo>
                    <a:pt x="70" y="95"/>
                  </a:lnTo>
                  <a:lnTo>
                    <a:pt x="74" y="95"/>
                  </a:lnTo>
                  <a:lnTo>
                    <a:pt x="89" y="88"/>
                  </a:lnTo>
                  <a:lnTo>
                    <a:pt x="100" y="79"/>
                  </a:lnTo>
                  <a:lnTo>
                    <a:pt x="107" y="69"/>
                  </a:lnTo>
                  <a:lnTo>
                    <a:pt x="100" y="66"/>
                  </a:lnTo>
                  <a:lnTo>
                    <a:pt x="92" y="57"/>
                  </a:lnTo>
                  <a:lnTo>
                    <a:pt x="89" y="50"/>
                  </a:lnTo>
                  <a:lnTo>
                    <a:pt x="81" y="47"/>
                  </a:lnTo>
                  <a:lnTo>
                    <a:pt x="81" y="38"/>
                  </a:lnTo>
                  <a:lnTo>
                    <a:pt x="74" y="28"/>
                  </a:lnTo>
                  <a:lnTo>
                    <a:pt x="52" y="15"/>
                  </a:lnTo>
                  <a:lnTo>
                    <a:pt x="37" y="12"/>
                  </a:lnTo>
                  <a:lnTo>
                    <a:pt x="26" y="3"/>
                  </a:lnTo>
                  <a:lnTo>
                    <a:pt x="15" y="0"/>
                  </a:lnTo>
                  <a:lnTo>
                    <a:pt x="18" y="25"/>
                  </a:lnTo>
                  <a:lnTo>
                    <a:pt x="0" y="47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1" name="Freeform 27"/>
            <p:cNvSpPr>
              <a:spLocks/>
            </p:cNvSpPr>
            <p:nvPr/>
          </p:nvSpPr>
          <p:spPr bwMode="auto">
            <a:xfrm>
              <a:off x="4533" y="3205"/>
              <a:ext cx="60" cy="52"/>
            </a:xfrm>
            <a:custGeom>
              <a:avLst/>
              <a:gdLst>
                <a:gd name="T0" fmla="*/ 0 w 60"/>
                <a:gd name="T1" fmla="*/ 18 h 52"/>
                <a:gd name="T2" fmla="*/ 0 w 60"/>
                <a:gd name="T3" fmla="*/ 7 h 52"/>
                <a:gd name="T4" fmla="*/ 7 w 60"/>
                <a:gd name="T5" fmla="*/ 0 h 52"/>
                <a:gd name="T6" fmla="*/ 18 w 60"/>
                <a:gd name="T7" fmla="*/ 14 h 52"/>
                <a:gd name="T8" fmla="*/ 30 w 60"/>
                <a:gd name="T9" fmla="*/ 10 h 52"/>
                <a:gd name="T10" fmla="*/ 37 w 60"/>
                <a:gd name="T11" fmla="*/ 10 h 52"/>
                <a:gd name="T12" fmla="*/ 48 w 60"/>
                <a:gd name="T13" fmla="*/ 21 h 52"/>
                <a:gd name="T14" fmla="*/ 55 w 60"/>
                <a:gd name="T15" fmla="*/ 25 h 52"/>
                <a:gd name="T16" fmla="*/ 59 w 60"/>
                <a:gd name="T17" fmla="*/ 36 h 52"/>
                <a:gd name="T18" fmla="*/ 48 w 60"/>
                <a:gd name="T19" fmla="*/ 43 h 52"/>
                <a:gd name="T20" fmla="*/ 41 w 60"/>
                <a:gd name="T21" fmla="*/ 43 h 52"/>
                <a:gd name="T22" fmla="*/ 30 w 60"/>
                <a:gd name="T23" fmla="*/ 51 h 52"/>
                <a:gd name="T24" fmla="*/ 22 w 60"/>
                <a:gd name="T25" fmla="*/ 51 h 52"/>
                <a:gd name="T26" fmla="*/ 18 w 60"/>
                <a:gd name="T27" fmla="*/ 32 h 52"/>
                <a:gd name="T28" fmla="*/ 0 w 60"/>
                <a:gd name="T29" fmla="*/ 18 h 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0"/>
                <a:gd name="T46" fmla="*/ 0 h 52"/>
                <a:gd name="T47" fmla="*/ 60 w 60"/>
                <a:gd name="T48" fmla="*/ 52 h 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0" h="52">
                  <a:moveTo>
                    <a:pt x="0" y="18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8" y="14"/>
                  </a:lnTo>
                  <a:lnTo>
                    <a:pt x="30" y="10"/>
                  </a:lnTo>
                  <a:lnTo>
                    <a:pt x="37" y="10"/>
                  </a:lnTo>
                  <a:lnTo>
                    <a:pt x="48" y="21"/>
                  </a:lnTo>
                  <a:lnTo>
                    <a:pt x="55" y="25"/>
                  </a:lnTo>
                  <a:lnTo>
                    <a:pt x="59" y="36"/>
                  </a:lnTo>
                  <a:lnTo>
                    <a:pt x="48" y="43"/>
                  </a:lnTo>
                  <a:lnTo>
                    <a:pt x="41" y="43"/>
                  </a:lnTo>
                  <a:lnTo>
                    <a:pt x="30" y="51"/>
                  </a:lnTo>
                  <a:lnTo>
                    <a:pt x="22" y="51"/>
                  </a:lnTo>
                  <a:lnTo>
                    <a:pt x="18" y="32"/>
                  </a:lnTo>
                  <a:lnTo>
                    <a:pt x="0" y="18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2" name="Freeform 28"/>
            <p:cNvSpPr>
              <a:spLocks/>
            </p:cNvSpPr>
            <p:nvPr/>
          </p:nvSpPr>
          <p:spPr bwMode="auto">
            <a:xfrm>
              <a:off x="4456" y="3161"/>
              <a:ext cx="59" cy="52"/>
            </a:xfrm>
            <a:custGeom>
              <a:avLst/>
              <a:gdLst>
                <a:gd name="T0" fmla="*/ 0 w 59"/>
                <a:gd name="T1" fmla="*/ 12 h 52"/>
                <a:gd name="T2" fmla="*/ 17 w 59"/>
                <a:gd name="T3" fmla="*/ 46 h 52"/>
                <a:gd name="T4" fmla="*/ 37 w 59"/>
                <a:gd name="T5" fmla="*/ 46 h 52"/>
                <a:gd name="T6" fmla="*/ 41 w 59"/>
                <a:gd name="T7" fmla="*/ 51 h 52"/>
                <a:gd name="T8" fmla="*/ 50 w 59"/>
                <a:gd name="T9" fmla="*/ 51 h 52"/>
                <a:gd name="T10" fmla="*/ 53 w 59"/>
                <a:gd name="T11" fmla="*/ 51 h 52"/>
                <a:gd name="T12" fmla="*/ 58 w 59"/>
                <a:gd name="T13" fmla="*/ 42 h 52"/>
                <a:gd name="T14" fmla="*/ 53 w 59"/>
                <a:gd name="T15" fmla="*/ 38 h 52"/>
                <a:gd name="T16" fmla="*/ 50 w 59"/>
                <a:gd name="T17" fmla="*/ 29 h 52"/>
                <a:gd name="T18" fmla="*/ 41 w 59"/>
                <a:gd name="T19" fmla="*/ 21 h 52"/>
                <a:gd name="T20" fmla="*/ 33 w 59"/>
                <a:gd name="T21" fmla="*/ 0 h 52"/>
                <a:gd name="T22" fmla="*/ 25 w 59"/>
                <a:gd name="T23" fmla="*/ 0 h 52"/>
                <a:gd name="T24" fmla="*/ 12 w 59"/>
                <a:gd name="T25" fmla="*/ 12 h 52"/>
                <a:gd name="T26" fmla="*/ 0 w 59"/>
                <a:gd name="T27" fmla="*/ 12 h 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"/>
                <a:gd name="T43" fmla="*/ 0 h 52"/>
                <a:gd name="T44" fmla="*/ 59 w 59"/>
                <a:gd name="T45" fmla="*/ 52 h 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" h="52">
                  <a:moveTo>
                    <a:pt x="0" y="12"/>
                  </a:moveTo>
                  <a:lnTo>
                    <a:pt x="17" y="46"/>
                  </a:lnTo>
                  <a:lnTo>
                    <a:pt x="37" y="46"/>
                  </a:lnTo>
                  <a:lnTo>
                    <a:pt x="41" y="51"/>
                  </a:lnTo>
                  <a:lnTo>
                    <a:pt x="50" y="51"/>
                  </a:lnTo>
                  <a:lnTo>
                    <a:pt x="53" y="51"/>
                  </a:lnTo>
                  <a:lnTo>
                    <a:pt x="58" y="42"/>
                  </a:lnTo>
                  <a:lnTo>
                    <a:pt x="53" y="38"/>
                  </a:lnTo>
                  <a:lnTo>
                    <a:pt x="50" y="29"/>
                  </a:lnTo>
                  <a:lnTo>
                    <a:pt x="41" y="21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12" y="12"/>
                  </a:lnTo>
                  <a:lnTo>
                    <a:pt x="0" y="12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3" name="Freeform 29"/>
            <p:cNvSpPr>
              <a:spLocks/>
            </p:cNvSpPr>
            <p:nvPr/>
          </p:nvSpPr>
          <p:spPr bwMode="auto">
            <a:xfrm>
              <a:off x="4288" y="3094"/>
              <a:ext cx="59" cy="52"/>
            </a:xfrm>
            <a:custGeom>
              <a:avLst/>
              <a:gdLst>
                <a:gd name="T0" fmla="*/ 0 w 59"/>
                <a:gd name="T1" fmla="*/ 25 h 52"/>
                <a:gd name="T2" fmla="*/ 14 w 59"/>
                <a:gd name="T3" fmla="*/ 40 h 52"/>
                <a:gd name="T4" fmla="*/ 24 w 59"/>
                <a:gd name="T5" fmla="*/ 51 h 52"/>
                <a:gd name="T6" fmla="*/ 39 w 59"/>
                <a:gd name="T7" fmla="*/ 51 h 52"/>
                <a:gd name="T8" fmla="*/ 48 w 59"/>
                <a:gd name="T9" fmla="*/ 45 h 52"/>
                <a:gd name="T10" fmla="*/ 53 w 59"/>
                <a:gd name="T11" fmla="*/ 35 h 52"/>
                <a:gd name="T12" fmla="*/ 58 w 59"/>
                <a:gd name="T13" fmla="*/ 15 h 52"/>
                <a:gd name="T14" fmla="*/ 48 w 59"/>
                <a:gd name="T15" fmla="*/ 0 h 52"/>
                <a:gd name="T16" fmla="*/ 33 w 59"/>
                <a:gd name="T17" fmla="*/ 0 h 52"/>
                <a:gd name="T18" fmla="*/ 19 w 59"/>
                <a:gd name="T19" fmla="*/ 5 h 52"/>
                <a:gd name="T20" fmla="*/ 0 w 59"/>
                <a:gd name="T21" fmla="*/ 25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9"/>
                <a:gd name="T34" fmla="*/ 0 h 52"/>
                <a:gd name="T35" fmla="*/ 59 w 59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9" h="52">
                  <a:moveTo>
                    <a:pt x="0" y="25"/>
                  </a:moveTo>
                  <a:lnTo>
                    <a:pt x="14" y="40"/>
                  </a:lnTo>
                  <a:lnTo>
                    <a:pt x="24" y="51"/>
                  </a:lnTo>
                  <a:lnTo>
                    <a:pt x="39" y="51"/>
                  </a:lnTo>
                  <a:lnTo>
                    <a:pt x="48" y="45"/>
                  </a:lnTo>
                  <a:lnTo>
                    <a:pt x="53" y="35"/>
                  </a:lnTo>
                  <a:lnTo>
                    <a:pt x="58" y="15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19" y="5"/>
                  </a:lnTo>
                  <a:lnTo>
                    <a:pt x="0" y="25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4" name="Freeform 30"/>
            <p:cNvSpPr>
              <a:spLocks/>
            </p:cNvSpPr>
            <p:nvPr/>
          </p:nvSpPr>
          <p:spPr bwMode="auto">
            <a:xfrm>
              <a:off x="4388" y="3126"/>
              <a:ext cx="60" cy="52"/>
            </a:xfrm>
            <a:custGeom>
              <a:avLst/>
              <a:gdLst>
                <a:gd name="T0" fmla="*/ 30 w 60"/>
                <a:gd name="T1" fmla="*/ 10 h 52"/>
                <a:gd name="T2" fmla="*/ 33 w 60"/>
                <a:gd name="T3" fmla="*/ 10 h 52"/>
                <a:gd name="T4" fmla="*/ 38 w 60"/>
                <a:gd name="T5" fmla="*/ 10 h 52"/>
                <a:gd name="T6" fmla="*/ 59 w 60"/>
                <a:gd name="T7" fmla="*/ 10 h 52"/>
                <a:gd name="T8" fmla="*/ 46 w 60"/>
                <a:gd name="T9" fmla="*/ 40 h 52"/>
                <a:gd name="T10" fmla="*/ 42 w 60"/>
                <a:gd name="T11" fmla="*/ 51 h 52"/>
                <a:gd name="T12" fmla="*/ 20 w 60"/>
                <a:gd name="T13" fmla="*/ 30 h 52"/>
                <a:gd name="T14" fmla="*/ 0 w 60"/>
                <a:gd name="T15" fmla="*/ 30 h 52"/>
                <a:gd name="T16" fmla="*/ 4 w 60"/>
                <a:gd name="T17" fmla="*/ 0 h 52"/>
                <a:gd name="T18" fmla="*/ 30 w 60"/>
                <a:gd name="T19" fmla="*/ 1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52"/>
                <a:gd name="T32" fmla="*/ 60 w 60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52">
                  <a:moveTo>
                    <a:pt x="30" y="10"/>
                  </a:moveTo>
                  <a:lnTo>
                    <a:pt x="33" y="10"/>
                  </a:lnTo>
                  <a:lnTo>
                    <a:pt x="38" y="10"/>
                  </a:lnTo>
                  <a:lnTo>
                    <a:pt x="59" y="10"/>
                  </a:lnTo>
                  <a:lnTo>
                    <a:pt x="46" y="40"/>
                  </a:lnTo>
                  <a:lnTo>
                    <a:pt x="42" y="51"/>
                  </a:lnTo>
                  <a:lnTo>
                    <a:pt x="20" y="30"/>
                  </a:lnTo>
                  <a:lnTo>
                    <a:pt x="0" y="30"/>
                  </a:lnTo>
                  <a:lnTo>
                    <a:pt x="4" y="0"/>
                  </a:lnTo>
                  <a:lnTo>
                    <a:pt x="30" y="1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5" name="Freeform 31"/>
            <p:cNvSpPr>
              <a:spLocks/>
            </p:cNvSpPr>
            <p:nvPr/>
          </p:nvSpPr>
          <p:spPr bwMode="auto">
            <a:xfrm>
              <a:off x="4618" y="3296"/>
              <a:ext cx="60" cy="52"/>
            </a:xfrm>
            <a:custGeom>
              <a:avLst/>
              <a:gdLst>
                <a:gd name="T0" fmla="*/ 0 w 60"/>
                <a:gd name="T1" fmla="*/ 0 h 52"/>
                <a:gd name="T2" fmla="*/ 19 w 60"/>
                <a:gd name="T3" fmla="*/ 34 h 52"/>
                <a:gd name="T4" fmla="*/ 39 w 60"/>
                <a:gd name="T5" fmla="*/ 51 h 52"/>
                <a:gd name="T6" fmla="*/ 59 w 60"/>
                <a:gd name="T7" fmla="*/ 34 h 52"/>
                <a:gd name="T8" fmla="*/ 0 w 60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52"/>
                <a:gd name="T17" fmla="*/ 60 w 60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52">
                  <a:moveTo>
                    <a:pt x="0" y="0"/>
                  </a:moveTo>
                  <a:lnTo>
                    <a:pt x="19" y="34"/>
                  </a:lnTo>
                  <a:lnTo>
                    <a:pt x="39" y="51"/>
                  </a:lnTo>
                  <a:lnTo>
                    <a:pt x="59" y="34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897" name="Rectangle 32"/>
          <p:cNvSpPr>
            <a:spLocks noChangeArrowheads="1"/>
          </p:cNvSpPr>
          <p:nvPr/>
        </p:nvSpPr>
        <p:spPr bwMode="auto">
          <a:xfrm>
            <a:off x="6931025" y="4213225"/>
            <a:ext cx="16129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5888" tIns="57150" rIns="115888" bIns="57150">
            <a:prstTxWarp prst="textNoShape">
              <a:avLst/>
            </a:prstTxWarp>
            <a:spAutoFit/>
          </a:bodyPr>
          <a:lstStyle/>
          <a:p>
            <a:pPr defTabSz="14287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Geometry 4</a:t>
            </a:r>
          </a:p>
          <a:p>
            <a:pPr defTabSz="1428750"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Hawaii</a:t>
            </a:r>
          </a:p>
        </p:txBody>
      </p:sp>
      <p:sp>
        <p:nvSpPr>
          <p:cNvPr id="37898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Geometry</a:t>
            </a:r>
          </a:p>
        </p:txBody>
      </p:sp>
      <p:sp>
        <p:nvSpPr>
          <p:cNvPr id="37899" name="Rectangle 3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Represents a </a:t>
            </a:r>
            <a:br>
              <a:rPr lang="en-US"/>
            </a:br>
            <a:r>
              <a:rPr lang="en-US"/>
              <a:t>spatial feature</a:t>
            </a:r>
          </a:p>
          <a:p>
            <a:pPr eaLnBrk="1" hangingPunct="1"/>
            <a:r>
              <a:rPr lang="en-US"/>
              <a:t>Consists of an </a:t>
            </a:r>
            <a:br>
              <a:rPr lang="en-US"/>
            </a:br>
            <a:r>
              <a:rPr lang="en-US"/>
              <a:t>ordered set of </a:t>
            </a:r>
            <a:br>
              <a:rPr lang="en-US"/>
            </a:br>
            <a:r>
              <a:rPr lang="en-US"/>
              <a:t>elements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4572000" y="5313363"/>
            <a:ext cx="233363" cy="195262"/>
            <a:chOff x="2741" y="3675"/>
            <a:chExt cx="135" cy="123"/>
          </a:xfrm>
        </p:grpSpPr>
        <p:sp>
          <p:nvSpPr>
            <p:cNvPr id="40017" name="Freeform 3"/>
            <p:cNvSpPr>
              <a:spLocks/>
            </p:cNvSpPr>
            <p:nvPr/>
          </p:nvSpPr>
          <p:spPr bwMode="auto">
            <a:xfrm>
              <a:off x="2846" y="3747"/>
              <a:ext cx="30" cy="51"/>
            </a:xfrm>
            <a:custGeom>
              <a:avLst/>
              <a:gdLst>
                <a:gd name="T0" fmla="*/ 0 w 30"/>
                <a:gd name="T1" fmla="*/ 18 h 51"/>
                <a:gd name="T2" fmla="*/ 3 w 30"/>
                <a:gd name="T3" fmla="*/ 35 h 51"/>
                <a:gd name="T4" fmla="*/ 3 w 30"/>
                <a:gd name="T5" fmla="*/ 42 h 51"/>
                <a:gd name="T6" fmla="*/ 4 w 30"/>
                <a:gd name="T7" fmla="*/ 46 h 51"/>
                <a:gd name="T8" fmla="*/ 8 w 30"/>
                <a:gd name="T9" fmla="*/ 50 h 51"/>
                <a:gd name="T10" fmla="*/ 12 w 30"/>
                <a:gd name="T11" fmla="*/ 42 h 51"/>
                <a:gd name="T12" fmla="*/ 18 w 30"/>
                <a:gd name="T13" fmla="*/ 37 h 51"/>
                <a:gd name="T14" fmla="*/ 20 w 30"/>
                <a:gd name="T15" fmla="*/ 37 h 51"/>
                <a:gd name="T16" fmla="*/ 24 w 30"/>
                <a:gd name="T17" fmla="*/ 35 h 51"/>
                <a:gd name="T18" fmla="*/ 26 w 30"/>
                <a:gd name="T19" fmla="*/ 31 h 51"/>
                <a:gd name="T20" fmla="*/ 29 w 30"/>
                <a:gd name="T21" fmla="*/ 27 h 51"/>
                <a:gd name="T22" fmla="*/ 26 w 30"/>
                <a:gd name="T23" fmla="*/ 26 h 51"/>
                <a:gd name="T24" fmla="*/ 25 w 30"/>
                <a:gd name="T25" fmla="*/ 22 h 51"/>
                <a:gd name="T26" fmla="*/ 24 w 30"/>
                <a:gd name="T27" fmla="*/ 20 h 51"/>
                <a:gd name="T28" fmla="*/ 22 w 30"/>
                <a:gd name="T29" fmla="*/ 18 h 51"/>
                <a:gd name="T30" fmla="*/ 22 w 30"/>
                <a:gd name="T31" fmla="*/ 15 h 51"/>
                <a:gd name="T32" fmla="*/ 20 w 30"/>
                <a:gd name="T33" fmla="*/ 11 h 51"/>
                <a:gd name="T34" fmla="*/ 14 w 30"/>
                <a:gd name="T35" fmla="*/ 6 h 51"/>
                <a:gd name="T36" fmla="*/ 10 w 30"/>
                <a:gd name="T37" fmla="*/ 5 h 51"/>
                <a:gd name="T38" fmla="*/ 6 w 30"/>
                <a:gd name="T39" fmla="*/ 1 h 51"/>
                <a:gd name="T40" fmla="*/ 4 w 30"/>
                <a:gd name="T41" fmla="*/ 0 h 51"/>
                <a:gd name="T42" fmla="*/ 5 w 30"/>
                <a:gd name="T43" fmla="*/ 10 h 51"/>
                <a:gd name="T44" fmla="*/ 0 w 30"/>
                <a:gd name="T45" fmla="*/ 18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"/>
                <a:gd name="T70" fmla="*/ 0 h 51"/>
                <a:gd name="T71" fmla="*/ 30 w 30"/>
                <a:gd name="T72" fmla="*/ 51 h 5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" h="51">
                  <a:moveTo>
                    <a:pt x="0" y="18"/>
                  </a:moveTo>
                  <a:lnTo>
                    <a:pt x="3" y="35"/>
                  </a:lnTo>
                  <a:lnTo>
                    <a:pt x="3" y="42"/>
                  </a:lnTo>
                  <a:lnTo>
                    <a:pt x="4" y="46"/>
                  </a:lnTo>
                  <a:lnTo>
                    <a:pt x="8" y="50"/>
                  </a:lnTo>
                  <a:lnTo>
                    <a:pt x="12" y="42"/>
                  </a:lnTo>
                  <a:lnTo>
                    <a:pt x="18" y="37"/>
                  </a:lnTo>
                  <a:lnTo>
                    <a:pt x="20" y="37"/>
                  </a:lnTo>
                  <a:lnTo>
                    <a:pt x="24" y="35"/>
                  </a:lnTo>
                  <a:lnTo>
                    <a:pt x="26" y="31"/>
                  </a:lnTo>
                  <a:lnTo>
                    <a:pt x="29" y="27"/>
                  </a:lnTo>
                  <a:lnTo>
                    <a:pt x="26" y="26"/>
                  </a:lnTo>
                  <a:lnTo>
                    <a:pt x="25" y="22"/>
                  </a:lnTo>
                  <a:lnTo>
                    <a:pt x="24" y="20"/>
                  </a:lnTo>
                  <a:lnTo>
                    <a:pt x="22" y="18"/>
                  </a:lnTo>
                  <a:lnTo>
                    <a:pt x="22" y="15"/>
                  </a:lnTo>
                  <a:lnTo>
                    <a:pt x="20" y="11"/>
                  </a:lnTo>
                  <a:lnTo>
                    <a:pt x="14" y="6"/>
                  </a:lnTo>
                  <a:lnTo>
                    <a:pt x="10" y="5"/>
                  </a:lnTo>
                  <a:lnTo>
                    <a:pt x="6" y="1"/>
                  </a:lnTo>
                  <a:lnTo>
                    <a:pt x="4" y="0"/>
                  </a:lnTo>
                  <a:lnTo>
                    <a:pt x="5" y="10"/>
                  </a:lnTo>
                  <a:lnTo>
                    <a:pt x="0" y="18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8" name="Freeform 4"/>
            <p:cNvSpPr>
              <a:spLocks/>
            </p:cNvSpPr>
            <p:nvPr/>
          </p:nvSpPr>
          <p:spPr bwMode="auto">
            <a:xfrm>
              <a:off x="2829" y="3719"/>
              <a:ext cx="18" cy="21"/>
            </a:xfrm>
            <a:custGeom>
              <a:avLst/>
              <a:gdLst>
                <a:gd name="T0" fmla="*/ 0 w 18"/>
                <a:gd name="T1" fmla="*/ 7 h 21"/>
                <a:gd name="T2" fmla="*/ 0 w 18"/>
                <a:gd name="T3" fmla="*/ 2 h 21"/>
                <a:gd name="T4" fmla="*/ 2 w 18"/>
                <a:gd name="T5" fmla="*/ 0 h 21"/>
                <a:gd name="T6" fmla="*/ 5 w 18"/>
                <a:gd name="T7" fmla="*/ 5 h 21"/>
                <a:gd name="T8" fmla="*/ 9 w 18"/>
                <a:gd name="T9" fmla="*/ 4 h 21"/>
                <a:gd name="T10" fmla="*/ 10 w 18"/>
                <a:gd name="T11" fmla="*/ 4 h 21"/>
                <a:gd name="T12" fmla="*/ 13 w 18"/>
                <a:gd name="T13" fmla="*/ 8 h 21"/>
                <a:gd name="T14" fmla="*/ 15 w 18"/>
                <a:gd name="T15" fmla="*/ 10 h 21"/>
                <a:gd name="T16" fmla="*/ 17 w 18"/>
                <a:gd name="T17" fmla="*/ 14 h 21"/>
                <a:gd name="T18" fmla="*/ 13 w 18"/>
                <a:gd name="T19" fmla="*/ 17 h 21"/>
                <a:gd name="T20" fmla="*/ 11 w 18"/>
                <a:gd name="T21" fmla="*/ 17 h 21"/>
                <a:gd name="T22" fmla="*/ 9 w 18"/>
                <a:gd name="T23" fmla="*/ 20 h 21"/>
                <a:gd name="T24" fmla="*/ 6 w 18"/>
                <a:gd name="T25" fmla="*/ 20 h 21"/>
                <a:gd name="T26" fmla="*/ 5 w 18"/>
                <a:gd name="T27" fmla="*/ 12 h 21"/>
                <a:gd name="T28" fmla="*/ 0 w 18"/>
                <a:gd name="T29" fmla="*/ 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"/>
                <a:gd name="T46" fmla="*/ 0 h 21"/>
                <a:gd name="T47" fmla="*/ 18 w 18"/>
                <a:gd name="T48" fmla="*/ 21 h 2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" h="21">
                  <a:moveTo>
                    <a:pt x="0" y="7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5" y="5"/>
                  </a:lnTo>
                  <a:lnTo>
                    <a:pt x="9" y="4"/>
                  </a:lnTo>
                  <a:lnTo>
                    <a:pt x="10" y="4"/>
                  </a:lnTo>
                  <a:lnTo>
                    <a:pt x="13" y="8"/>
                  </a:lnTo>
                  <a:lnTo>
                    <a:pt x="15" y="10"/>
                  </a:lnTo>
                  <a:lnTo>
                    <a:pt x="17" y="14"/>
                  </a:lnTo>
                  <a:lnTo>
                    <a:pt x="13" y="17"/>
                  </a:lnTo>
                  <a:lnTo>
                    <a:pt x="11" y="17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5" y="12"/>
                  </a:lnTo>
                  <a:lnTo>
                    <a:pt x="0" y="7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9" name="Freeform 5"/>
            <p:cNvSpPr>
              <a:spLocks/>
            </p:cNvSpPr>
            <p:nvPr/>
          </p:nvSpPr>
          <p:spPr bwMode="auto">
            <a:xfrm>
              <a:off x="2790" y="3695"/>
              <a:ext cx="18" cy="21"/>
            </a:xfrm>
            <a:custGeom>
              <a:avLst/>
              <a:gdLst>
                <a:gd name="T0" fmla="*/ 0 w 18"/>
                <a:gd name="T1" fmla="*/ 5 h 21"/>
                <a:gd name="T2" fmla="*/ 4 w 18"/>
                <a:gd name="T3" fmla="*/ 18 h 21"/>
                <a:gd name="T4" fmla="*/ 11 w 18"/>
                <a:gd name="T5" fmla="*/ 18 h 21"/>
                <a:gd name="T6" fmla="*/ 12 w 18"/>
                <a:gd name="T7" fmla="*/ 20 h 21"/>
                <a:gd name="T8" fmla="*/ 14 w 18"/>
                <a:gd name="T9" fmla="*/ 20 h 21"/>
                <a:gd name="T10" fmla="*/ 15 w 18"/>
                <a:gd name="T11" fmla="*/ 20 h 21"/>
                <a:gd name="T12" fmla="*/ 17 w 18"/>
                <a:gd name="T13" fmla="*/ 16 h 21"/>
                <a:gd name="T14" fmla="*/ 15 w 18"/>
                <a:gd name="T15" fmla="*/ 15 h 21"/>
                <a:gd name="T16" fmla="*/ 14 w 18"/>
                <a:gd name="T17" fmla="*/ 11 h 21"/>
                <a:gd name="T18" fmla="*/ 12 w 18"/>
                <a:gd name="T19" fmla="*/ 8 h 21"/>
                <a:gd name="T20" fmla="*/ 9 w 18"/>
                <a:gd name="T21" fmla="*/ 0 h 21"/>
                <a:gd name="T22" fmla="*/ 7 w 18"/>
                <a:gd name="T23" fmla="*/ 0 h 21"/>
                <a:gd name="T24" fmla="*/ 4 w 18"/>
                <a:gd name="T25" fmla="*/ 5 h 21"/>
                <a:gd name="T26" fmla="*/ 0 w 18"/>
                <a:gd name="T27" fmla="*/ 5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"/>
                <a:gd name="T43" fmla="*/ 0 h 21"/>
                <a:gd name="T44" fmla="*/ 18 w 18"/>
                <a:gd name="T45" fmla="*/ 21 h 2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" h="21">
                  <a:moveTo>
                    <a:pt x="0" y="5"/>
                  </a:moveTo>
                  <a:lnTo>
                    <a:pt x="4" y="18"/>
                  </a:lnTo>
                  <a:lnTo>
                    <a:pt x="11" y="18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5" y="20"/>
                  </a:lnTo>
                  <a:lnTo>
                    <a:pt x="17" y="16"/>
                  </a:lnTo>
                  <a:lnTo>
                    <a:pt x="15" y="15"/>
                  </a:lnTo>
                  <a:lnTo>
                    <a:pt x="14" y="11"/>
                  </a:lnTo>
                  <a:lnTo>
                    <a:pt x="12" y="8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5"/>
                  </a:lnTo>
                  <a:lnTo>
                    <a:pt x="0" y="5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0" name="Freeform 6"/>
            <p:cNvSpPr>
              <a:spLocks/>
            </p:cNvSpPr>
            <p:nvPr/>
          </p:nvSpPr>
          <p:spPr bwMode="auto">
            <a:xfrm>
              <a:off x="2752" y="3675"/>
              <a:ext cx="18" cy="21"/>
            </a:xfrm>
            <a:custGeom>
              <a:avLst/>
              <a:gdLst>
                <a:gd name="T0" fmla="*/ 0 w 18"/>
                <a:gd name="T1" fmla="*/ 10 h 21"/>
                <a:gd name="T2" fmla="*/ 4 w 18"/>
                <a:gd name="T3" fmla="*/ 16 h 21"/>
                <a:gd name="T4" fmla="*/ 6 w 18"/>
                <a:gd name="T5" fmla="*/ 20 h 21"/>
                <a:gd name="T6" fmla="*/ 11 w 18"/>
                <a:gd name="T7" fmla="*/ 20 h 21"/>
                <a:gd name="T8" fmla="*/ 13 w 18"/>
                <a:gd name="T9" fmla="*/ 18 h 21"/>
                <a:gd name="T10" fmla="*/ 15 w 18"/>
                <a:gd name="T11" fmla="*/ 14 h 21"/>
                <a:gd name="T12" fmla="*/ 17 w 18"/>
                <a:gd name="T13" fmla="*/ 6 h 21"/>
                <a:gd name="T14" fmla="*/ 13 w 18"/>
                <a:gd name="T15" fmla="*/ 0 h 21"/>
                <a:gd name="T16" fmla="*/ 10 w 18"/>
                <a:gd name="T17" fmla="*/ 0 h 21"/>
                <a:gd name="T18" fmla="*/ 5 w 18"/>
                <a:gd name="T19" fmla="*/ 2 h 21"/>
                <a:gd name="T20" fmla="*/ 0 w 18"/>
                <a:gd name="T21" fmla="*/ 1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"/>
                <a:gd name="T34" fmla="*/ 0 h 21"/>
                <a:gd name="T35" fmla="*/ 18 w 18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" h="21">
                  <a:moveTo>
                    <a:pt x="0" y="10"/>
                  </a:moveTo>
                  <a:lnTo>
                    <a:pt x="4" y="16"/>
                  </a:lnTo>
                  <a:lnTo>
                    <a:pt x="6" y="20"/>
                  </a:lnTo>
                  <a:lnTo>
                    <a:pt x="11" y="20"/>
                  </a:lnTo>
                  <a:lnTo>
                    <a:pt x="13" y="18"/>
                  </a:lnTo>
                  <a:lnTo>
                    <a:pt x="15" y="14"/>
                  </a:lnTo>
                  <a:lnTo>
                    <a:pt x="17" y="6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1" name="Freeform 7"/>
            <p:cNvSpPr>
              <a:spLocks/>
            </p:cNvSpPr>
            <p:nvPr/>
          </p:nvSpPr>
          <p:spPr bwMode="auto">
            <a:xfrm>
              <a:off x="2813" y="3713"/>
              <a:ext cx="18" cy="21"/>
            </a:xfrm>
            <a:custGeom>
              <a:avLst/>
              <a:gdLst>
                <a:gd name="T0" fmla="*/ 8 w 18"/>
                <a:gd name="T1" fmla="*/ 4 h 21"/>
                <a:gd name="T2" fmla="*/ 9 w 18"/>
                <a:gd name="T3" fmla="*/ 4 h 21"/>
                <a:gd name="T4" fmla="*/ 11 w 18"/>
                <a:gd name="T5" fmla="*/ 4 h 21"/>
                <a:gd name="T6" fmla="*/ 17 w 18"/>
                <a:gd name="T7" fmla="*/ 4 h 21"/>
                <a:gd name="T8" fmla="*/ 13 w 18"/>
                <a:gd name="T9" fmla="*/ 16 h 21"/>
                <a:gd name="T10" fmla="*/ 12 w 18"/>
                <a:gd name="T11" fmla="*/ 20 h 21"/>
                <a:gd name="T12" fmla="*/ 5 w 18"/>
                <a:gd name="T13" fmla="*/ 12 h 21"/>
                <a:gd name="T14" fmla="*/ 0 w 18"/>
                <a:gd name="T15" fmla="*/ 12 h 21"/>
                <a:gd name="T16" fmla="*/ 1 w 18"/>
                <a:gd name="T17" fmla="*/ 0 h 21"/>
                <a:gd name="T18" fmla="*/ 8 w 18"/>
                <a:gd name="T19" fmla="*/ 4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"/>
                <a:gd name="T31" fmla="*/ 0 h 21"/>
                <a:gd name="T32" fmla="*/ 18 w 18"/>
                <a:gd name="T33" fmla="*/ 21 h 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" h="21">
                  <a:moveTo>
                    <a:pt x="8" y="4"/>
                  </a:moveTo>
                  <a:lnTo>
                    <a:pt x="9" y="4"/>
                  </a:lnTo>
                  <a:lnTo>
                    <a:pt x="11" y="4"/>
                  </a:lnTo>
                  <a:lnTo>
                    <a:pt x="17" y="4"/>
                  </a:lnTo>
                  <a:lnTo>
                    <a:pt x="13" y="16"/>
                  </a:lnTo>
                  <a:lnTo>
                    <a:pt x="12" y="20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1" y="0"/>
                  </a:lnTo>
                  <a:lnTo>
                    <a:pt x="8" y="4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2" name="Freeform 8"/>
            <p:cNvSpPr>
              <a:spLocks/>
            </p:cNvSpPr>
            <p:nvPr/>
          </p:nvSpPr>
          <p:spPr bwMode="auto">
            <a:xfrm>
              <a:off x="2819" y="3723"/>
              <a:ext cx="18" cy="20"/>
            </a:xfrm>
            <a:custGeom>
              <a:avLst/>
              <a:gdLst>
                <a:gd name="T0" fmla="*/ 0 w 18"/>
                <a:gd name="T1" fmla="*/ 0 h 20"/>
                <a:gd name="T2" fmla="*/ 6 w 18"/>
                <a:gd name="T3" fmla="*/ 12 h 20"/>
                <a:gd name="T4" fmla="*/ 11 w 18"/>
                <a:gd name="T5" fmla="*/ 19 h 20"/>
                <a:gd name="T6" fmla="*/ 17 w 18"/>
                <a:gd name="T7" fmla="*/ 12 h 20"/>
                <a:gd name="T8" fmla="*/ 0 w 18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0"/>
                <a:gd name="T17" fmla="*/ 18 w 18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0">
                  <a:moveTo>
                    <a:pt x="0" y="0"/>
                  </a:moveTo>
                  <a:lnTo>
                    <a:pt x="6" y="12"/>
                  </a:lnTo>
                  <a:lnTo>
                    <a:pt x="11" y="19"/>
                  </a:lnTo>
                  <a:lnTo>
                    <a:pt x="17" y="12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23" name="Freeform 9"/>
            <p:cNvSpPr>
              <a:spLocks/>
            </p:cNvSpPr>
            <p:nvPr/>
          </p:nvSpPr>
          <p:spPr bwMode="auto">
            <a:xfrm>
              <a:off x="2741" y="3684"/>
              <a:ext cx="18" cy="21"/>
            </a:xfrm>
            <a:custGeom>
              <a:avLst/>
              <a:gdLst>
                <a:gd name="T0" fmla="*/ 0 w 18"/>
                <a:gd name="T1" fmla="*/ 13 h 21"/>
                <a:gd name="T2" fmla="*/ 17 w 18"/>
                <a:gd name="T3" fmla="*/ 0 h 21"/>
                <a:gd name="T4" fmla="*/ 17 w 18"/>
                <a:gd name="T5" fmla="*/ 10 h 21"/>
                <a:gd name="T6" fmla="*/ 5 w 18"/>
                <a:gd name="T7" fmla="*/ 20 h 21"/>
                <a:gd name="T8" fmla="*/ 0 w 18"/>
                <a:gd name="T9" fmla="*/ 13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1"/>
                <a:gd name="T17" fmla="*/ 18 w 1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1">
                  <a:moveTo>
                    <a:pt x="0" y="13"/>
                  </a:moveTo>
                  <a:lnTo>
                    <a:pt x="17" y="0"/>
                  </a:lnTo>
                  <a:lnTo>
                    <a:pt x="17" y="10"/>
                  </a:lnTo>
                  <a:lnTo>
                    <a:pt x="5" y="20"/>
                  </a:lnTo>
                  <a:lnTo>
                    <a:pt x="0" y="13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39" name="Freeform 10"/>
          <p:cNvSpPr>
            <a:spLocks/>
          </p:cNvSpPr>
          <p:nvPr/>
        </p:nvSpPr>
        <p:spPr bwMode="auto">
          <a:xfrm>
            <a:off x="6526213" y="4451350"/>
            <a:ext cx="249237" cy="333375"/>
          </a:xfrm>
          <a:custGeom>
            <a:avLst/>
            <a:gdLst>
              <a:gd name="T0" fmla="*/ 2147483647 w 145"/>
              <a:gd name="T1" fmla="*/ 2147483647 h 210"/>
              <a:gd name="T2" fmla="*/ 2147483647 w 145"/>
              <a:gd name="T3" fmla="*/ 2147483647 h 210"/>
              <a:gd name="T4" fmla="*/ 2147483647 w 145"/>
              <a:gd name="T5" fmla="*/ 2147483647 h 210"/>
              <a:gd name="T6" fmla="*/ 2147483647 w 145"/>
              <a:gd name="T7" fmla="*/ 2147483647 h 210"/>
              <a:gd name="T8" fmla="*/ 2147483647 w 145"/>
              <a:gd name="T9" fmla="*/ 2147483647 h 210"/>
              <a:gd name="T10" fmla="*/ 2147483647 w 145"/>
              <a:gd name="T11" fmla="*/ 2147483647 h 210"/>
              <a:gd name="T12" fmla="*/ 2147483647 w 145"/>
              <a:gd name="T13" fmla="*/ 2147483647 h 210"/>
              <a:gd name="T14" fmla="*/ 2147483647 w 145"/>
              <a:gd name="T15" fmla="*/ 2147483647 h 210"/>
              <a:gd name="T16" fmla="*/ 2147483647 w 145"/>
              <a:gd name="T17" fmla="*/ 2147483647 h 210"/>
              <a:gd name="T18" fmla="*/ 2147483647 w 145"/>
              <a:gd name="T19" fmla="*/ 2147483647 h 210"/>
              <a:gd name="T20" fmla="*/ 2147483647 w 145"/>
              <a:gd name="T21" fmla="*/ 2147483647 h 210"/>
              <a:gd name="T22" fmla="*/ 2147483647 w 145"/>
              <a:gd name="T23" fmla="*/ 2147483647 h 210"/>
              <a:gd name="T24" fmla="*/ 2147483647 w 145"/>
              <a:gd name="T25" fmla="*/ 2147483647 h 210"/>
              <a:gd name="T26" fmla="*/ 2147483647 w 145"/>
              <a:gd name="T27" fmla="*/ 2147483647 h 210"/>
              <a:gd name="T28" fmla="*/ 2147483647 w 145"/>
              <a:gd name="T29" fmla="*/ 2147483647 h 210"/>
              <a:gd name="T30" fmla="*/ 2147483647 w 145"/>
              <a:gd name="T31" fmla="*/ 2147483647 h 210"/>
              <a:gd name="T32" fmla="*/ 2147483647 w 145"/>
              <a:gd name="T33" fmla="*/ 2147483647 h 210"/>
              <a:gd name="T34" fmla="*/ 2147483647 w 145"/>
              <a:gd name="T35" fmla="*/ 2147483647 h 210"/>
              <a:gd name="T36" fmla="*/ 2147483647 w 145"/>
              <a:gd name="T37" fmla="*/ 2147483647 h 210"/>
              <a:gd name="T38" fmla="*/ 2147483647 w 145"/>
              <a:gd name="T39" fmla="*/ 2147483647 h 210"/>
              <a:gd name="T40" fmla="*/ 2147483647 w 145"/>
              <a:gd name="T41" fmla="*/ 0 h 210"/>
              <a:gd name="T42" fmla="*/ 2147483647 w 145"/>
              <a:gd name="T43" fmla="*/ 2147483647 h 210"/>
              <a:gd name="T44" fmla="*/ 2147483647 w 145"/>
              <a:gd name="T45" fmla="*/ 2147483647 h 210"/>
              <a:gd name="T46" fmla="*/ 2147483647 w 145"/>
              <a:gd name="T47" fmla="*/ 2147483647 h 210"/>
              <a:gd name="T48" fmla="*/ 2147483647 w 145"/>
              <a:gd name="T49" fmla="*/ 2147483647 h 210"/>
              <a:gd name="T50" fmla="*/ 2147483647 w 145"/>
              <a:gd name="T51" fmla="*/ 2147483647 h 210"/>
              <a:gd name="T52" fmla="*/ 2147483647 w 145"/>
              <a:gd name="T53" fmla="*/ 2147483647 h 210"/>
              <a:gd name="T54" fmla="*/ 2147483647 w 145"/>
              <a:gd name="T55" fmla="*/ 2147483647 h 210"/>
              <a:gd name="T56" fmla="*/ 2147483647 w 145"/>
              <a:gd name="T57" fmla="*/ 2147483647 h 210"/>
              <a:gd name="T58" fmla="*/ 2147483647 w 145"/>
              <a:gd name="T59" fmla="*/ 2147483647 h 210"/>
              <a:gd name="T60" fmla="*/ 2147483647 w 145"/>
              <a:gd name="T61" fmla="*/ 2147483647 h 210"/>
              <a:gd name="T62" fmla="*/ 2147483647 w 145"/>
              <a:gd name="T63" fmla="*/ 2147483647 h 210"/>
              <a:gd name="T64" fmla="*/ 2147483647 w 145"/>
              <a:gd name="T65" fmla="*/ 2147483647 h 210"/>
              <a:gd name="T66" fmla="*/ 2147483647 w 145"/>
              <a:gd name="T67" fmla="*/ 2147483647 h 210"/>
              <a:gd name="T68" fmla="*/ 2147483647 w 145"/>
              <a:gd name="T69" fmla="*/ 2147483647 h 210"/>
              <a:gd name="T70" fmla="*/ 2147483647 w 145"/>
              <a:gd name="T71" fmla="*/ 2147483647 h 210"/>
              <a:gd name="T72" fmla="*/ 2147483647 w 145"/>
              <a:gd name="T73" fmla="*/ 2147483647 h 210"/>
              <a:gd name="T74" fmla="*/ 2147483647 w 145"/>
              <a:gd name="T75" fmla="*/ 2147483647 h 21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45"/>
              <a:gd name="T115" fmla="*/ 0 h 210"/>
              <a:gd name="T116" fmla="*/ 145 w 145"/>
              <a:gd name="T117" fmla="*/ 210 h 21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45" h="210">
                <a:moveTo>
                  <a:pt x="0" y="162"/>
                </a:moveTo>
                <a:lnTo>
                  <a:pt x="2" y="157"/>
                </a:lnTo>
                <a:lnTo>
                  <a:pt x="6" y="156"/>
                </a:lnTo>
                <a:lnTo>
                  <a:pt x="7" y="146"/>
                </a:lnTo>
                <a:lnTo>
                  <a:pt x="5" y="146"/>
                </a:lnTo>
                <a:lnTo>
                  <a:pt x="2" y="144"/>
                </a:lnTo>
                <a:lnTo>
                  <a:pt x="2" y="134"/>
                </a:lnTo>
                <a:lnTo>
                  <a:pt x="4" y="131"/>
                </a:lnTo>
                <a:lnTo>
                  <a:pt x="7" y="123"/>
                </a:lnTo>
                <a:lnTo>
                  <a:pt x="7" y="113"/>
                </a:lnTo>
                <a:lnTo>
                  <a:pt x="8" y="111"/>
                </a:lnTo>
                <a:lnTo>
                  <a:pt x="8" y="108"/>
                </a:lnTo>
                <a:lnTo>
                  <a:pt x="12" y="104"/>
                </a:lnTo>
                <a:lnTo>
                  <a:pt x="16" y="102"/>
                </a:lnTo>
                <a:lnTo>
                  <a:pt x="16" y="100"/>
                </a:lnTo>
                <a:lnTo>
                  <a:pt x="10" y="94"/>
                </a:lnTo>
                <a:lnTo>
                  <a:pt x="9" y="93"/>
                </a:lnTo>
                <a:lnTo>
                  <a:pt x="7" y="84"/>
                </a:lnTo>
                <a:lnTo>
                  <a:pt x="4" y="79"/>
                </a:lnTo>
                <a:lnTo>
                  <a:pt x="4" y="74"/>
                </a:lnTo>
                <a:lnTo>
                  <a:pt x="5" y="64"/>
                </a:lnTo>
                <a:lnTo>
                  <a:pt x="3" y="47"/>
                </a:lnTo>
                <a:lnTo>
                  <a:pt x="3" y="42"/>
                </a:lnTo>
                <a:lnTo>
                  <a:pt x="1" y="34"/>
                </a:lnTo>
                <a:lnTo>
                  <a:pt x="7" y="32"/>
                </a:lnTo>
                <a:lnTo>
                  <a:pt x="14" y="37"/>
                </a:lnTo>
                <a:lnTo>
                  <a:pt x="18" y="31"/>
                </a:lnTo>
                <a:lnTo>
                  <a:pt x="18" y="6"/>
                </a:lnTo>
                <a:lnTo>
                  <a:pt x="18" y="1"/>
                </a:lnTo>
                <a:lnTo>
                  <a:pt x="26" y="1"/>
                </a:lnTo>
                <a:lnTo>
                  <a:pt x="35" y="1"/>
                </a:lnTo>
                <a:lnTo>
                  <a:pt x="46" y="1"/>
                </a:lnTo>
                <a:lnTo>
                  <a:pt x="48" y="1"/>
                </a:lnTo>
                <a:lnTo>
                  <a:pt x="51" y="1"/>
                </a:lnTo>
                <a:lnTo>
                  <a:pt x="56" y="1"/>
                </a:lnTo>
                <a:lnTo>
                  <a:pt x="76" y="1"/>
                </a:lnTo>
                <a:lnTo>
                  <a:pt x="81" y="1"/>
                </a:lnTo>
                <a:lnTo>
                  <a:pt x="84" y="1"/>
                </a:lnTo>
                <a:lnTo>
                  <a:pt x="88" y="1"/>
                </a:lnTo>
                <a:lnTo>
                  <a:pt x="94" y="1"/>
                </a:lnTo>
                <a:lnTo>
                  <a:pt x="101" y="1"/>
                </a:lnTo>
                <a:lnTo>
                  <a:pt x="107" y="0"/>
                </a:lnTo>
                <a:lnTo>
                  <a:pt x="108" y="1"/>
                </a:lnTo>
                <a:lnTo>
                  <a:pt x="120" y="1"/>
                </a:lnTo>
                <a:lnTo>
                  <a:pt x="128" y="1"/>
                </a:lnTo>
                <a:lnTo>
                  <a:pt x="132" y="1"/>
                </a:lnTo>
                <a:lnTo>
                  <a:pt x="144" y="1"/>
                </a:lnTo>
                <a:lnTo>
                  <a:pt x="144" y="9"/>
                </a:lnTo>
                <a:lnTo>
                  <a:pt x="144" y="18"/>
                </a:lnTo>
                <a:lnTo>
                  <a:pt x="144" y="37"/>
                </a:lnTo>
                <a:lnTo>
                  <a:pt x="144" y="54"/>
                </a:lnTo>
                <a:lnTo>
                  <a:pt x="144" y="55"/>
                </a:lnTo>
                <a:lnTo>
                  <a:pt x="144" y="75"/>
                </a:lnTo>
                <a:lnTo>
                  <a:pt x="144" y="82"/>
                </a:lnTo>
                <a:lnTo>
                  <a:pt x="144" y="83"/>
                </a:lnTo>
                <a:lnTo>
                  <a:pt x="144" y="89"/>
                </a:lnTo>
                <a:lnTo>
                  <a:pt x="144" y="97"/>
                </a:lnTo>
                <a:lnTo>
                  <a:pt x="144" y="111"/>
                </a:lnTo>
                <a:lnTo>
                  <a:pt x="144" y="119"/>
                </a:lnTo>
                <a:lnTo>
                  <a:pt x="144" y="120"/>
                </a:lnTo>
                <a:lnTo>
                  <a:pt x="144" y="139"/>
                </a:lnTo>
                <a:lnTo>
                  <a:pt x="144" y="141"/>
                </a:lnTo>
                <a:lnTo>
                  <a:pt x="144" y="148"/>
                </a:lnTo>
                <a:lnTo>
                  <a:pt x="144" y="155"/>
                </a:lnTo>
                <a:lnTo>
                  <a:pt x="144" y="156"/>
                </a:lnTo>
                <a:lnTo>
                  <a:pt x="144" y="165"/>
                </a:lnTo>
                <a:lnTo>
                  <a:pt x="144" y="169"/>
                </a:lnTo>
                <a:lnTo>
                  <a:pt x="144" y="201"/>
                </a:lnTo>
                <a:lnTo>
                  <a:pt x="144" y="209"/>
                </a:lnTo>
                <a:lnTo>
                  <a:pt x="108" y="209"/>
                </a:lnTo>
                <a:lnTo>
                  <a:pt x="92" y="209"/>
                </a:lnTo>
                <a:lnTo>
                  <a:pt x="86" y="206"/>
                </a:lnTo>
                <a:lnTo>
                  <a:pt x="85" y="205"/>
                </a:lnTo>
                <a:lnTo>
                  <a:pt x="81" y="204"/>
                </a:lnTo>
                <a:lnTo>
                  <a:pt x="36" y="182"/>
                </a:lnTo>
                <a:lnTo>
                  <a:pt x="3" y="167"/>
                </a:lnTo>
                <a:lnTo>
                  <a:pt x="0" y="162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940" name="Group 11"/>
          <p:cNvGrpSpPr>
            <a:grpSpLocks/>
          </p:cNvGrpSpPr>
          <p:nvPr/>
        </p:nvGrpSpPr>
        <p:grpSpPr bwMode="auto">
          <a:xfrm>
            <a:off x="6111875" y="4164013"/>
            <a:ext cx="441325" cy="552450"/>
            <a:chOff x="3636" y="2951"/>
            <a:chExt cx="257" cy="348"/>
          </a:xfrm>
        </p:grpSpPr>
        <p:sp>
          <p:nvSpPr>
            <p:cNvPr id="40012" name="Freeform 12"/>
            <p:cNvSpPr>
              <a:spLocks/>
            </p:cNvSpPr>
            <p:nvPr/>
          </p:nvSpPr>
          <p:spPr bwMode="auto">
            <a:xfrm>
              <a:off x="3636" y="2951"/>
              <a:ext cx="257" cy="347"/>
            </a:xfrm>
            <a:custGeom>
              <a:avLst/>
              <a:gdLst>
                <a:gd name="T0" fmla="*/ 246 w 257"/>
                <a:gd name="T1" fmla="*/ 338 h 347"/>
                <a:gd name="T2" fmla="*/ 242 w 257"/>
                <a:gd name="T3" fmla="*/ 326 h 347"/>
                <a:gd name="T4" fmla="*/ 247 w 257"/>
                <a:gd name="T5" fmla="*/ 305 h 347"/>
                <a:gd name="T6" fmla="*/ 248 w 257"/>
                <a:gd name="T7" fmla="*/ 290 h 347"/>
                <a:gd name="T8" fmla="*/ 256 w 257"/>
                <a:gd name="T9" fmla="*/ 282 h 347"/>
                <a:gd name="T10" fmla="*/ 247 w 257"/>
                <a:gd name="T11" fmla="*/ 266 h 347"/>
                <a:gd name="T12" fmla="*/ 237 w 257"/>
                <a:gd name="T13" fmla="*/ 248 h 347"/>
                <a:gd name="T14" fmla="*/ 216 w 257"/>
                <a:gd name="T15" fmla="*/ 224 h 347"/>
                <a:gd name="T16" fmla="*/ 196 w 257"/>
                <a:gd name="T17" fmla="*/ 200 h 347"/>
                <a:gd name="T18" fmla="*/ 169 w 257"/>
                <a:gd name="T19" fmla="*/ 172 h 347"/>
                <a:gd name="T20" fmla="*/ 159 w 257"/>
                <a:gd name="T21" fmla="*/ 159 h 347"/>
                <a:gd name="T22" fmla="*/ 137 w 257"/>
                <a:gd name="T23" fmla="*/ 137 h 347"/>
                <a:gd name="T24" fmla="*/ 128 w 257"/>
                <a:gd name="T25" fmla="*/ 127 h 347"/>
                <a:gd name="T26" fmla="*/ 119 w 257"/>
                <a:gd name="T27" fmla="*/ 120 h 347"/>
                <a:gd name="T28" fmla="*/ 112 w 257"/>
                <a:gd name="T29" fmla="*/ 112 h 347"/>
                <a:gd name="T30" fmla="*/ 110 w 257"/>
                <a:gd name="T31" fmla="*/ 107 h 347"/>
                <a:gd name="T32" fmla="*/ 110 w 257"/>
                <a:gd name="T33" fmla="*/ 100 h 347"/>
                <a:gd name="T34" fmla="*/ 110 w 257"/>
                <a:gd name="T35" fmla="*/ 94 h 347"/>
                <a:gd name="T36" fmla="*/ 110 w 257"/>
                <a:gd name="T37" fmla="*/ 83 h 347"/>
                <a:gd name="T38" fmla="*/ 110 w 257"/>
                <a:gd name="T39" fmla="*/ 29 h 347"/>
                <a:gd name="T40" fmla="*/ 110 w 257"/>
                <a:gd name="T41" fmla="*/ 0 h 347"/>
                <a:gd name="T42" fmla="*/ 83 w 257"/>
                <a:gd name="T43" fmla="*/ 0 h 347"/>
                <a:gd name="T44" fmla="*/ 60 w 257"/>
                <a:gd name="T45" fmla="*/ 0 h 347"/>
                <a:gd name="T46" fmla="*/ 33 w 257"/>
                <a:gd name="T47" fmla="*/ 0 h 347"/>
                <a:gd name="T48" fmla="*/ 26 w 257"/>
                <a:gd name="T49" fmla="*/ 0 h 347"/>
                <a:gd name="T50" fmla="*/ 18 w 257"/>
                <a:gd name="T51" fmla="*/ 0 h 347"/>
                <a:gd name="T52" fmla="*/ 7 w 257"/>
                <a:gd name="T53" fmla="*/ 0 h 347"/>
                <a:gd name="T54" fmla="*/ 6 w 257"/>
                <a:gd name="T55" fmla="*/ 11 h 347"/>
                <a:gd name="T56" fmla="*/ 6 w 257"/>
                <a:gd name="T57" fmla="*/ 31 h 347"/>
                <a:gd name="T58" fmla="*/ 7 w 257"/>
                <a:gd name="T59" fmla="*/ 37 h 347"/>
                <a:gd name="T60" fmla="*/ 1 w 257"/>
                <a:gd name="T61" fmla="*/ 59 h 347"/>
                <a:gd name="T62" fmla="*/ 9 w 257"/>
                <a:gd name="T63" fmla="*/ 73 h 347"/>
                <a:gd name="T64" fmla="*/ 15 w 257"/>
                <a:gd name="T65" fmla="*/ 96 h 347"/>
                <a:gd name="T66" fmla="*/ 29 w 257"/>
                <a:gd name="T67" fmla="*/ 127 h 347"/>
                <a:gd name="T68" fmla="*/ 34 w 257"/>
                <a:gd name="T69" fmla="*/ 135 h 347"/>
                <a:gd name="T70" fmla="*/ 36 w 257"/>
                <a:gd name="T71" fmla="*/ 141 h 347"/>
                <a:gd name="T72" fmla="*/ 38 w 257"/>
                <a:gd name="T73" fmla="*/ 145 h 347"/>
                <a:gd name="T74" fmla="*/ 46 w 257"/>
                <a:gd name="T75" fmla="*/ 152 h 347"/>
                <a:gd name="T76" fmla="*/ 46 w 257"/>
                <a:gd name="T77" fmla="*/ 153 h 347"/>
                <a:gd name="T78" fmla="*/ 50 w 257"/>
                <a:gd name="T79" fmla="*/ 168 h 347"/>
                <a:gd name="T80" fmla="*/ 53 w 257"/>
                <a:gd name="T81" fmla="*/ 178 h 347"/>
                <a:gd name="T82" fmla="*/ 62 w 257"/>
                <a:gd name="T83" fmla="*/ 184 h 347"/>
                <a:gd name="T84" fmla="*/ 63 w 257"/>
                <a:gd name="T85" fmla="*/ 197 h 347"/>
                <a:gd name="T86" fmla="*/ 63 w 257"/>
                <a:gd name="T87" fmla="*/ 210 h 347"/>
                <a:gd name="T88" fmla="*/ 74 w 257"/>
                <a:gd name="T89" fmla="*/ 224 h 347"/>
                <a:gd name="T90" fmla="*/ 80 w 257"/>
                <a:gd name="T91" fmla="*/ 233 h 347"/>
                <a:gd name="T92" fmla="*/ 88 w 257"/>
                <a:gd name="T93" fmla="*/ 243 h 347"/>
                <a:gd name="T94" fmla="*/ 94 w 257"/>
                <a:gd name="T95" fmla="*/ 251 h 347"/>
                <a:gd name="T96" fmla="*/ 94 w 257"/>
                <a:gd name="T97" fmla="*/ 272 h 347"/>
                <a:gd name="T98" fmla="*/ 113 w 257"/>
                <a:gd name="T99" fmla="*/ 277 h 347"/>
                <a:gd name="T100" fmla="*/ 128 w 257"/>
                <a:gd name="T101" fmla="*/ 283 h 347"/>
                <a:gd name="T102" fmla="*/ 144 w 257"/>
                <a:gd name="T103" fmla="*/ 291 h 347"/>
                <a:gd name="T104" fmla="*/ 151 w 257"/>
                <a:gd name="T105" fmla="*/ 302 h 347"/>
                <a:gd name="T106" fmla="*/ 160 w 257"/>
                <a:gd name="T107" fmla="*/ 306 h 347"/>
                <a:gd name="T108" fmla="*/ 173 w 257"/>
                <a:gd name="T109" fmla="*/ 317 h 347"/>
                <a:gd name="T110" fmla="*/ 181 w 257"/>
                <a:gd name="T111" fmla="*/ 343 h 347"/>
                <a:gd name="T112" fmla="*/ 240 w 257"/>
                <a:gd name="T113" fmla="*/ 339 h 34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57"/>
                <a:gd name="T172" fmla="*/ 0 h 347"/>
                <a:gd name="T173" fmla="*/ 257 w 257"/>
                <a:gd name="T174" fmla="*/ 347 h 34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57" h="347">
                  <a:moveTo>
                    <a:pt x="240" y="339"/>
                  </a:moveTo>
                  <a:lnTo>
                    <a:pt x="242" y="339"/>
                  </a:lnTo>
                  <a:lnTo>
                    <a:pt x="246" y="338"/>
                  </a:lnTo>
                  <a:lnTo>
                    <a:pt x="247" y="328"/>
                  </a:lnTo>
                  <a:lnTo>
                    <a:pt x="245" y="328"/>
                  </a:lnTo>
                  <a:lnTo>
                    <a:pt x="242" y="326"/>
                  </a:lnTo>
                  <a:lnTo>
                    <a:pt x="242" y="316"/>
                  </a:lnTo>
                  <a:lnTo>
                    <a:pt x="244" y="313"/>
                  </a:lnTo>
                  <a:lnTo>
                    <a:pt x="247" y="305"/>
                  </a:lnTo>
                  <a:lnTo>
                    <a:pt x="247" y="295"/>
                  </a:lnTo>
                  <a:lnTo>
                    <a:pt x="248" y="293"/>
                  </a:lnTo>
                  <a:lnTo>
                    <a:pt x="248" y="290"/>
                  </a:lnTo>
                  <a:lnTo>
                    <a:pt x="252" y="286"/>
                  </a:lnTo>
                  <a:lnTo>
                    <a:pt x="256" y="283"/>
                  </a:lnTo>
                  <a:lnTo>
                    <a:pt x="256" y="282"/>
                  </a:lnTo>
                  <a:lnTo>
                    <a:pt x="251" y="276"/>
                  </a:lnTo>
                  <a:lnTo>
                    <a:pt x="250" y="275"/>
                  </a:lnTo>
                  <a:lnTo>
                    <a:pt x="247" y="266"/>
                  </a:lnTo>
                  <a:lnTo>
                    <a:pt x="244" y="261"/>
                  </a:lnTo>
                  <a:lnTo>
                    <a:pt x="244" y="256"/>
                  </a:lnTo>
                  <a:lnTo>
                    <a:pt x="237" y="248"/>
                  </a:lnTo>
                  <a:lnTo>
                    <a:pt x="229" y="238"/>
                  </a:lnTo>
                  <a:lnTo>
                    <a:pt x="219" y="226"/>
                  </a:lnTo>
                  <a:lnTo>
                    <a:pt x="216" y="224"/>
                  </a:lnTo>
                  <a:lnTo>
                    <a:pt x="212" y="219"/>
                  </a:lnTo>
                  <a:lnTo>
                    <a:pt x="203" y="209"/>
                  </a:lnTo>
                  <a:lnTo>
                    <a:pt x="196" y="200"/>
                  </a:lnTo>
                  <a:lnTo>
                    <a:pt x="180" y="183"/>
                  </a:lnTo>
                  <a:lnTo>
                    <a:pt x="172" y="173"/>
                  </a:lnTo>
                  <a:lnTo>
                    <a:pt x="169" y="172"/>
                  </a:lnTo>
                  <a:lnTo>
                    <a:pt x="165" y="166"/>
                  </a:lnTo>
                  <a:lnTo>
                    <a:pt x="164" y="164"/>
                  </a:lnTo>
                  <a:lnTo>
                    <a:pt x="159" y="159"/>
                  </a:lnTo>
                  <a:lnTo>
                    <a:pt x="150" y="150"/>
                  </a:lnTo>
                  <a:lnTo>
                    <a:pt x="141" y="141"/>
                  </a:lnTo>
                  <a:lnTo>
                    <a:pt x="137" y="137"/>
                  </a:lnTo>
                  <a:lnTo>
                    <a:pt x="131" y="131"/>
                  </a:lnTo>
                  <a:lnTo>
                    <a:pt x="128" y="128"/>
                  </a:lnTo>
                  <a:lnTo>
                    <a:pt x="128" y="127"/>
                  </a:lnTo>
                  <a:lnTo>
                    <a:pt x="127" y="126"/>
                  </a:lnTo>
                  <a:lnTo>
                    <a:pt x="122" y="122"/>
                  </a:lnTo>
                  <a:lnTo>
                    <a:pt x="119" y="120"/>
                  </a:lnTo>
                  <a:lnTo>
                    <a:pt x="118" y="119"/>
                  </a:lnTo>
                  <a:lnTo>
                    <a:pt x="113" y="114"/>
                  </a:lnTo>
                  <a:lnTo>
                    <a:pt x="112" y="112"/>
                  </a:lnTo>
                  <a:lnTo>
                    <a:pt x="111" y="111"/>
                  </a:lnTo>
                  <a:lnTo>
                    <a:pt x="110" y="110"/>
                  </a:lnTo>
                  <a:lnTo>
                    <a:pt x="110" y="107"/>
                  </a:lnTo>
                  <a:lnTo>
                    <a:pt x="110" y="105"/>
                  </a:lnTo>
                  <a:lnTo>
                    <a:pt x="110" y="104"/>
                  </a:lnTo>
                  <a:lnTo>
                    <a:pt x="110" y="100"/>
                  </a:lnTo>
                  <a:lnTo>
                    <a:pt x="110" y="97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0" y="91"/>
                  </a:lnTo>
                  <a:lnTo>
                    <a:pt x="110" y="86"/>
                  </a:lnTo>
                  <a:lnTo>
                    <a:pt x="110" y="83"/>
                  </a:lnTo>
                  <a:lnTo>
                    <a:pt x="110" y="74"/>
                  </a:lnTo>
                  <a:lnTo>
                    <a:pt x="110" y="54"/>
                  </a:lnTo>
                  <a:lnTo>
                    <a:pt x="110" y="29"/>
                  </a:lnTo>
                  <a:lnTo>
                    <a:pt x="110" y="23"/>
                  </a:lnTo>
                  <a:lnTo>
                    <a:pt x="110" y="8"/>
                  </a:lnTo>
                  <a:lnTo>
                    <a:pt x="110" y="0"/>
                  </a:lnTo>
                  <a:lnTo>
                    <a:pt x="104" y="0"/>
                  </a:lnTo>
                  <a:lnTo>
                    <a:pt x="88" y="0"/>
                  </a:lnTo>
                  <a:lnTo>
                    <a:pt x="83" y="0"/>
                  </a:lnTo>
                  <a:lnTo>
                    <a:pt x="77" y="0"/>
                  </a:lnTo>
                  <a:lnTo>
                    <a:pt x="74" y="0"/>
                  </a:lnTo>
                  <a:lnTo>
                    <a:pt x="60" y="0"/>
                  </a:lnTo>
                  <a:lnTo>
                    <a:pt x="55" y="0"/>
                  </a:lnTo>
                  <a:lnTo>
                    <a:pt x="5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6" y="11"/>
                  </a:lnTo>
                  <a:lnTo>
                    <a:pt x="8" y="19"/>
                  </a:lnTo>
                  <a:lnTo>
                    <a:pt x="8" y="22"/>
                  </a:lnTo>
                  <a:lnTo>
                    <a:pt x="6" y="31"/>
                  </a:lnTo>
                  <a:lnTo>
                    <a:pt x="5" y="32"/>
                  </a:lnTo>
                  <a:lnTo>
                    <a:pt x="6" y="34"/>
                  </a:lnTo>
                  <a:lnTo>
                    <a:pt x="7" y="37"/>
                  </a:lnTo>
                  <a:lnTo>
                    <a:pt x="6" y="40"/>
                  </a:lnTo>
                  <a:lnTo>
                    <a:pt x="0" y="54"/>
                  </a:lnTo>
                  <a:lnTo>
                    <a:pt x="1" y="59"/>
                  </a:lnTo>
                  <a:lnTo>
                    <a:pt x="0" y="63"/>
                  </a:lnTo>
                  <a:lnTo>
                    <a:pt x="7" y="69"/>
                  </a:lnTo>
                  <a:lnTo>
                    <a:pt x="9" y="73"/>
                  </a:lnTo>
                  <a:lnTo>
                    <a:pt x="13" y="83"/>
                  </a:lnTo>
                  <a:lnTo>
                    <a:pt x="16" y="86"/>
                  </a:lnTo>
                  <a:lnTo>
                    <a:pt x="15" y="96"/>
                  </a:lnTo>
                  <a:lnTo>
                    <a:pt x="18" y="115"/>
                  </a:lnTo>
                  <a:lnTo>
                    <a:pt x="20" y="119"/>
                  </a:lnTo>
                  <a:lnTo>
                    <a:pt x="29" y="127"/>
                  </a:lnTo>
                  <a:lnTo>
                    <a:pt x="31" y="130"/>
                  </a:lnTo>
                  <a:lnTo>
                    <a:pt x="33" y="135"/>
                  </a:lnTo>
                  <a:lnTo>
                    <a:pt x="34" y="135"/>
                  </a:lnTo>
                  <a:lnTo>
                    <a:pt x="36" y="137"/>
                  </a:lnTo>
                  <a:lnTo>
                    <a:pt x="34" y="137"/>
                  </a:lnTo>
                  <a:lnTo>
                    <a:pt x="36" y="141"/>
                  </a:lnTo>
                  <a:lnTo>
                    <a:pt x="36" y="146"/>
                  </a:lnTo>
                  <a:lnTo>
                    <a:pt x="37" y="145"/>
                  </a:lnTo>
                  <a:lnTo>
                    <a:pt x="38" y="145"/>
                  </a:lnTo>
                  <a:lnTo>
                    <a:pt x="41" y="148"/>
                  </a:lnTo>
                  <a:lnTo>
                    <a:pt x="44" y="150"/>
                  </a:lnTo>
                  <a:lnTo>
                    <a:pt x="46" y="152"/>
                  </a:lnTo>
                  <a:lnTo>
                    <a:pt x="47" y="152"/>
                  </a:lnTo>
                  <a:lnTo>
                    <a:pt x="47" y="153"/>
                  </a:lnTo>
                  <a:lnTo>
                    <a:pt x="46" y="153"/>
                  </a:lnTo>
                  <a:lnTo>
                    <a:pt x="47" y="157"/>
                  </a:lnTo>
                  <a:lnTo>
                    <a:pt x="47" y="164"/>
                  </a:lnTo>
                  <a:lnTo>
                    <a:pt x="50" y="168"/>
                  </a:lnTo>
                  <a:lnTo>
                    <a:pt x="50" y="173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5" y="182"/>
                  </a:lnTo>
                  <a:lnTo>
                    <a:pt x="59" y="184"/>
                  </a:lnTo>
                  <a:lnTo>
                    <a:pt x="62" y="184"/>
                  </a:lnTo>
                  <a:lnTo>
                    <a:pt x="65" y="188"/>
                  </a:lnTo>
                  <a:lnTo>
                    <a:pt x="65" y="195"/>
                  </a:lnTo>
                  <a:lnTo>
                    <a:pt x="63" y="197"/>
                  </a:lnTo>
                  <a:lnTo>
                    <a:pt x="61" y="195"/>
                  </a:lnTo>
                  <a:lnTo>
                    <a:pt x="60" y="198"/>
                  </a:lnTo>
                  <a:lnTo>
                    <a:pt x="63" y="210"/>
                  </a:lnTo>
                  <a:lnTo>
                    <a:pt x="67" y="212"/>
                  </a:lnTo>
                  <a:lnTo>
                    <a:pt x="72" y="219"/>
                  </a:lnTo>
                  <a:lnTo>
                    <a:pt x="74" y="224"/>
                  </a:lnTo>
                  <a:lnTo>
                    <a:pt x="76" y="226"/>
                  </a:lnTo>
                  <a:lnTo>
                    <a:pt x="77" y="230"/>
                  </a:lnTo>
                  <a:lnTo>
                    <a:pt x="80" y="233"/>
                  </a:lnTo>
                  <a:lnTo>
                    <a:pt x="83" y="238"/>
                  </a:lnTo>
                  <a:lnTo>
                    <a:pt x="88" y="240"/>
                  </a:lnTo>
                  <a:lnTo>
                    <a:pt x="88" y="243"/>
                  </a:lnTo>
                  <a:lnTo>
                    <a:pt x="88" y="246"/>
                  </a:lnTo>
                  <a:lnTo>
                    <a:pt x="91" y="250"/>
                  </a:lnTo>
                  <a:lnTo>
                    <a:pt x="94" y="251"/>
                  </a:lnTo>
                  <a:lnTo>
                    <a:pt x="93" y="257"/>
                  </a:lnTo>
                  <a:lnTo>
                    <a:pt x="94" y="261"/>
                  </a:lnTo>
                  <a:lnTo>
                    <a:pt x="94" y="272"/>
                  </a:lnTo>
                  <a:lnTo>
                    <a:pt x="101" y="276"/>
                  </a:lnTo>
                  <a:lnTo>
                    <a:pt x="110" y="276"/>
                  </a:lnTo>
                  <a:lnTo>
                    <a:pt x="113" y="277"/>
                  </a:lnTo>
                  <a:lnTo>
                    <a:pt x="119" y="277"/>
                  </a:lnTo>
                  <a:lnTo>
                    <a:pt x="123" y="279"/>
                  </a:lnTo>
                  <a:lnTo>
                    <a:pt x="128" y="283"/>
                  </a:lnTo>
                  <a:lnTo>
                    <a:pt x="130" y="288"/>
                  </a:lnTo>
                  <a:lnTo>
                    <a:pt x="137" y="291"/>
                  </a:lnTo>
                  <a:lnTo>
                    <a:pt x="144" y="291"/>
                  </a:lnTo>
                  <a:lnTo>
                    <a:pt x="147" y="292"/>
                  </a:lnTo>
                  <a:lnTo>
                    <a:pt x="150" y="297"/>
                  </a:lnTo>
                  <a:lnTo>
                    <a:pt x="151" y="302"/>
                  </a:lnTo>
                  <a:lnTo>
                    <a:pt x="153" y="303"/>
                  </a:lnTo>
                  <a:lnTo>
                    <a:pt x="157" y="302"/>
                  </a:lnTo>
                  <a:lnTo>
                    <a:pt x="160" y="306"/>
                  </a:lnTo>
                  <a:lnTo>
                    <a:pt x="164" y="308"/>
                  </a:lnTo>
                  <a:lnTo>
                    <a:pt x="169" y="314"/>
                  </a:lnTo>
                  <a:lnTo>
                    <a:pt x="173" y="317"/>
                  </a:lnTo>
                  <a:lnTo>
                    <a:pt x="177" y="324"/>
                  </a:lnTo>
                  <a:lnTo>
                    <a:pt x="178" y="338"/>
                  </a:lnTo>
                  <a:lnTo>
                    <a:pt x="181" y="343"/>
                  </a:lnTo>
                  <a:lnTo>
                    <a:pt x="181" y="346"/>
                  </a:lnTo>
                  <a:lnTo>
                    <a:pt x="207" y="343"/>
                  </a:lnTo>
                  <a:lnTo>
                    <a:pt x="240" y="339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3" name="Freeform 13"/>
            <p:cNvSpPr>
              <a:spLocks/>
            </p:cNvSpPr>
            <p:nvPr/>
          </p:nvSpPr>
          <p:spPr bwMode="auto">
            <a:xfrm>
              <a:off x="3749" y="3241"/>
              <a:ext cx="17" cy="21"/>
            </a:xfrm>
            <a:custGeom>
              <a:avLst/>
              <a:gdLst>
                <a:gd name="T0" fmla="*/ 0 w 17"/>
                <a:gd name="T1" fmla="*/ 0 h 21"/>
                <a:gd name="T2" fmla="*/ 12 w 17"/>
                <a:gd name="T3" fmla="*/ 13 h 21"/>
                <a:gd name="T4" fmla="*/ 16 w 17"/>
                <a:gd name="T5" fmla="*/ 6 h 21"/>
                <a:gd name="T6" fmla="*/ 16 w 17"/>
                <a:gd name="T7" fmla="*/ 13 h 21"/>
                <a:gd name="T8" fmla="*/ 16 w 17"/>
                <a:gd name="T9" fmla="*/ 20 h 21"/>
                <a:gd name="T10" fmla="*/ 2 w 17"/>
                <a:gd name="T11" fmla="*/ 20 h 21"/>
                <a:gd name="T12" fmla="*/ 0 w 17"/>
                <a:gd name="T13" fmla="*/ 0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"/>
                <a:gd name="T22" fmla="*/ 0 h 21"/>
                <a:gd name="T23" fmla="*/ 17 w 17"/>
                <a:gd name="T24" fmla="*/ 21 h 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" h="21">
                  <a:moveTo>
                    <a:pt x="0" y="0"/>
                  </a:moveTo>
                  <a:lnTo>
                    <a:pt x="12" y="13"/>
                  </a:lnTo>
                  <a:lnTo>
                    <a:pt x="16" y="6"/>
                  </a:lnTo>
                  <a:lnTo>
                    <a:pt x="16" y="13"/>
                  </a:lnTo>
                  <a:lnTo>
                    <a:pt x="16" y="20"/>
                  </a:lnTo>
                  <a:lnTo>
                    <a:pt x="2" y="20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4" name="Freeform 14"/>
            <p:cNvSpPr>
              <a:spLocks/>
            </p:cNvSpPr>
            <p:nvPr/>
          </p:nvSpPr>
          <p:spPr bwMode="auto">
            <a:xfrm>
              <a:off x="3741" y="3242"/>
              <a:ext cx="19" cy="21"/>
            </a:xfrm>
            <a:custGeom>
              <a:avLst/>
              <a:gdLst>
                <a:gd name="T0" fmla="*/ 0 w 19"/>
                <a:gd name="T1" fmla="*/ 10 h 21"/>
                <a:gd name="T2" fmla="*/ 3 w 19"/>
                <a:gd name="T3" fmla="*/ 20 h 21"/>
                <a:gd name="T4" fmla="*/ 18 w 19"/>
                <a:gd name="T5" fmla="*/ 15 h 21"/>
                <a:gd name="T6" fmla="*/ 14 w 19"/>
                <a:gd name="T7" fmla="*/ 10 h 21"/>
                <a:gd name="T8" fmla="*/ 14 w 19"/>
                <a:gd name="T9" fmla="*/ 0 h 21"/>
                <a:gd name="T10" fmla="*/ 0 w 19"/>
                <a:gd name="T11" fmla="*/ 10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"/>
                <a:gd name="T19" fmla="*/ 0 h 21"/>
                <a:gd name="T20" fmla="*/ 19 w 19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" h="21">
                  <a:moveTo>
                    <a:pt x="0" y="10"/>
                  </a:moveTo>
                  <a:lnTo>
                    <a:pt x="3" y="20"/>
                  </a:lnTo>
                  <a:lnTo>
                    <a:pt x="18" y="15"/>
                  </a:lnTo>
                  <a:lnTo>
                    <a:pt x="14" y="10"/>
                  </a:lnTo>
                  <a:lnTo>
                    <a:pt x="14" y="0"/>
                  </a:lnTo>
                  <a:lnTo>
                    <a:pt x="0" y="1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5" name="Freeform 15"/>
            <p:cNvSpPr>
              <a:spLocks/>
            </p:cNvSpPr>
            <p:nvPr/>
          </p:nvSpPr>
          <p:spPr bwMode="auto">
            <a:xfrm>
              <a:off x="3782" y="3262"/>
              <a:ext cx="18" cy="21"/>
            </a:xfrm>
            <a:custGeom>
              <a:avLst/>
              <a:gdLst>
                <a:gd name="T0" fmla="*/ 0 w 18"/>
                <a:gd name="T1" fmla="*/ 0 h 21"/>
                <a:gd name="T2" fmla="*/ 3 w 18"/>
                <a:gd name="T3" fmla="*/ 5 h 21"/>
                <a:gd name="T4" fmla="*/ 6 w 18"/>
                <a:gd name="T5" fmla="*/ 10 h 21"/>
                <a:gd name="T6" fmla="*/ 11 w 18"/>
                <a:gd name="T7" fmla="*/ 20 h 21"/>
                <a:gd name="T8" fmla="*/ 17 w 18"/>
                <a:gd name="T9" fmla="*/ 15 h 21"/>
                <a:gd name="T10" fmla="*/ 14 w 18"/>
                <a:gd name="T11" fmla="*/ 10 h 21"/>
                <a:gd name="T12" fmla="*/ 0 w 18"/>
                <a:gd name="T13" fmla="*/ 0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21"/>
                <a:gd name="T23" fmla="*/ 18 w 18"/>
                <a:gd name="T24" fmla="*/ 21 h 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21">
                  <a:moveTo>
                    <a:pt x="0" y="0"/>
                  </a:moveTo>
                  <a:lnTo>
                    <a:pt x="3" y="5"/>
                  </a:lnTo>
                  <a:lnTo>
                    <a:pt x="6" y="10"/>
                  </a:lnTo>
                  <a:lnTo>
                    <a:pt x="11" y="20"/>
                  </a:lnTo>
                  <a:lnTo>
                    <a:pt x="17" y="15"/>
                  </a:lnTo>
                  <a:lnTo>
                    <a:pt x="14" y="10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6" name="Freeform 16"/>
            <p:cNvSpPr>
              <a:spLocks/>
            </p:cNvSpPr>
            <p:nvPr/>
          </p:nvSpPr>
          <p:spPr bwMode="auto">
            <a:xfrm>
              <a:off x="3782" y="3278"/>
              <a:ext cx="18" cy="21"/>
            </a:xfrm>
            <a:custGeom>
              <a:avLst/>
              <a:gdLst>
                <a:gd name="T0" fmla="*/ 0 w 18"/>
                <a:gd name="T1" fmla="*/ 0 h 21"/>
                <a:gd name="T2" fmla="*/ 9 w 18"/>
                <a:gd name="T3" fmla="*/ 20 h 21"/>
                <a:gd name="T4" fmla="*/ 17 w 18"/>
                <a:gd name="T5" fmla="*/ 20 h 21"/>
                <a:gd name="T6" fmla="*/ 0 w 18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21"/>
                <a:gd name="T14" fmla="*/ 18 w 18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21">
                  <a:moveTo>
                    <a:pt x="0" y="0"/>
                  </a:moveTo>
                  <a:lnTo>
                    <a:pt x="9" y="20"/>
                  </a:lnTo>
                  <a:lnTo>
                    <a:pt x="17" y="20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1" name="Freeform 17"/>
          <p:cNvSpPr>
            <a:spLocks/>
          </p:cNvSpPr>
          <p:nvPr/>
        </p:nvSpPr>
        <p:spPr bwMode="auto">
          <a:xfrm>
            <a:off x="6300788" y="4164013"/>
            <a:ext cx="258762" cy="407987"/>
          </a:xfrm>
          <a:custGeom>
            <a:avLst/>
            <a:gdLst>
              <a:gd name="T0" fmla="*/ 0 w 150"/>
              <a:gd name="T1" fmla="*/ 2147483647 h 257"/>
              <a:gd name="T2" fmla="*/ 2147483647 w 150"/>
              <a:gd name="T3" fmla="*/ 2147483647 h 257"/>
              <a:gd name="T4" fmla="*/ 2147483647 w 150"/>
              <a:gd name="T5" fmla="*/ 2147483647 h 257"/>
              <a:gd name="T6" fmla="*/ 2147483647 w 150"/>
              <a:gd name="T7" fmla="*/ 2147483647 h 257"/>
              <a:gd name="T8" fmla="*/ 2147483647 w 150"/>
              <a:gd name="T9" fmla="*/ 2147483647 h 257"/>
              <a:gd name="T10" fmla="*/ 2147483647 w 150"/>
              <a:gd name="T11" fmla="*/ 2147483647 h 257"/>
              <a:gd name="T12" fmla="*/ 2147483647 w 150"/>
              <a:gd name="T13" fmla="*/ 2147483647 h 257"/>
              <a:gd name="T14" fmla="*/ 2147483647 w 150"/>
              <a:gd name="T15" fmla="*/ 2147483647 h 257"/>
              <a:gd name="T16" fmla="*/ 2147483647 w 150"/>
              <a:gd name="T17" fmla="*/ 2147483647 h 257"/>
              <a:gd name="T18" fmla="*/ 2147483647 w 150"/>
              <a:gd name="T19" fmla="*/ 2147483647 h 257"/>
              <a:gd name="T20" fmla="*/ 2147483647 w 150"/>
              <a:gd name="T21" fmla="*/ 2147483647 h 257"/>
              <a:gd name="T22" fmla="*/ 2147483647 w 150"/>
              <a:gd name="T23" fmla="*/ 2147483647 h 257"/>
              <a:gd name="T24" fmla="*/ 2147483647 w 150"/>
              <a:gd name="T25" fmla="*/ 2147483647 h 257"/>
              <a:gd name="T26" fmla="*/ 2147483647 w 150"/>
              <a:gd name="T27" fmla="*/ 2147483647 h 257"/>
              <a:gd name="T28" fmla="*/ 2147483647 w 150"/>
              <a:gd name="T29" fmla="*/ 2147483647 h 257"/>
              <a:gd name="T30" fmla="*/ 2147483647 w 150"/>
              <a:gd name="T31" fmla="*/ 2147483647 h 257"/>
              <a:gd name="T32" fmla="*/ 2147483647 w 150"/>
              <a:gd name="T33" fmla="*/ 2147483647 h 257"/>
              <a:gd name="T34" fmla="*/ 2147483647 w 150"/>
              <a:gd name="T35" fmla="*/ 2147483647 h 257"/>
              <a:gd name="T36" fmla="*/ 2147483647 w 150"/>
              <a:gd name="T37" fmla="*/ 2147483647 h 257"/>
              <a:gd name="T38" fmla="*/ 2147483647 w 150"/>
              <a:gd name="T39" fmla="*/ 2147483647 h 257"/>
              <a:gd name="T40" fmla="*/ 2147483647 w 150"/>
              <a:gd name="T41" fmla="*/ 2147483647 h 257"/>
              <a:gd name="T42" fmla="*/ 2147483647 w 150"/>
              <a:gd name="T43" fmla="*/ 2147483647 h 257"/>
              <a:gd name="T44" fmla="*/ 2147483647 w 150"/>
              <a:gd name="T45" fmla="*/ 2147483647 h 257"/>
              <a:gd name="T46" fmla="*/ 2147483647 w 150"/>
              <a:gd name="T47" fmla="*/ 2147483647 h 257"/>
              <a:gd name="T48" fmla="*/ 2147483647 w 150"/>
              <a:gd name="T49" fmla="*/ 2147483647 h 257"/>
              <a:gd name="T50" fmla="*/ 2147483647 w 150"/>
              <a:gd name="T51" fmla="*/ 2147483647 h 257"/>
              <a:gd name="T52" fmla="*/ 2147483647 w 150"/>
              <a:gd name="T53" fmla="*/ 2147483647 h 257"/>
              <a:gd name="T54" fmla="*/ 2147483647 w 150"/>
              <a:gd name="T55" fmla="*/ 2147483647 h 257"/>
              <a:gd name="T56" fmla="*/ 2147483647 w 150"/>
              <a:gd name="T57" fmla="*/ 2147483647 h 257"/>
              <a:gd name="T58" fmla="*/ 2147483647 w 150"/>
              <a:gd name="T59" fmla="*/ 2147483647 h 257"/>
              <a:gd name="T60" fmla="*/ 2147483647 w 150"/>
              <a:gd name="T61" fmla="*/ 0 h 257"/>
              <a:gd name="T62" fmla="*/ 2147483647 w 150"/>
              <a:gd name="T63" fmla="*/ 0 h 257"/>
              <a:gd name="T64" fmla="*/ 2147483647 w 150"/>
              <a:gd name="T65" fmla="*/ 0 h 257"/>
              <a:gd name="T66" fmla="*/ 2147483647 w 150"/>
              <a:gd name="T67" fmla="*/ 0 h 257"/>
              <a:gd name="T68" fmla="*/ 2147483647 w 150"/>
              <a:gd name="T69" fmla="*/ 0 h 257"/>
              <a:gd name="T70" fmla="*/ 2147483647 w 150"/>
              <a:gd name="T71" fmla="*/ 0 h 257"/>
              <a:gd name="T72" fmla="*/ 2147483647 w 150"/>
              <a:gd name="T73" fmla="*/ 0 h 257"/>
              <a:gd name="T74" fmla="*/ 2147483647 w 150"/>
              <a:gd name="T75" fmla="*/ 0 h 257"/>
              <a:gd name="T76" fmla="*/ 2147483647 w 150"/>
              <a:gd name="T77" fmla="*/ 0 h 257"/>
              <a:gd name="T78" fmla="*/ 0 w 150"/>
              <a:gd name="T79" fmla="*/ 2147483647 h 257"/>
              <a:gd name="T80" fmla="*/ 0 w 150"/>
              <a:gd name="T81" fmla="*/ 2147483647 h 257"/>
              <a:gd name="T82" fmla="*/ 0 w 150"/>
              <a:gd name="T83" fmla="*/ 2147483647 h 257"/>
              <a:gd name="T84" fmla="*/ 0 w 150"/>
              <a:gd name="T85" fmla="*/ 2147483647 h 257"/>
              <a:gd name="T86" fmla="*/ 0 w 150"/>
              <a:gd name="T87" fmla="*/ 2147483647 h 257"/>
              <a:gd name="T88" fmla="*/ 0 w 150"/>
              <a:gd name="T89" fmla="*/ 2147483647 h 257"/>
              <a:gd name="T90" fmla="*/ 0 w 150"/>
              <a:gd name="T91" fmla="*/ 2147483647 h 25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50"/>
              <a:gd name="T139" fmla="*/ 0 h 257"/>
              <a:gd name="T140" fmla="*/ 150 w 150"/>
              <a:gd name="T141" fmla="*/ 257 h 257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50" h="257">
                <a:moveTo>
                  <a:pt x="0" y="105"/>
                </a:moveTo>
                <a:lnTo>
                  <a:pt x="0" y="107"/>
                </a:lnTo>
                <a:lnTo>
                  <a:pt x="0" y="110"/>
                </a:lnTo>
                <a:lnTo>
                  <a:pt x="1" y="111"/>
                </a:lnTo>
                <a:lnTo>
                  <a:pt x="2" y="112"/>
                </a:lnTo>
                <a:lnTo>
                  <a:pt x="3" y="113"/>
                </a:lnTo>
                <a:lnTo>
                  <a:pt x="8" y="118"/>
                </a:lnTo>
                <a:lnTo>
                  <a:pt x="9" y="119"/>
                </a:lnTo>
                <a:lnTo>
                  <a:pt x="11" y="122"/>
                </a:lnTo>
                <a:lnTo>
                  <a:pt x="17" y="126"/>
                </a:lnTo>
                <a:lnTo>
                  <a:pt x="17" y="127"/>
                </a:lnTo>
                <a:lnTo>
                  <a:pt x="17" y="128"/>
                </a:lnTo>
                <a:lnTo>
                  <a:pt x="21" y="131"/>
                </a:lnTo>
                <a:lnTo>
                  <a:pt x="26" y="137"/>
                </a:lnTo>
                <a:lnTo>
                  <a:pt x="30" y="140"/>
                </a:lnTo>
                <a:lnTo>
                  <a:pt x="39" y="149"/>
                </a:lnTo>
                <a:lnTo>
                  <a:pt x="49" y="159"/>
                </a:lnTo>
                <a:lnTo>
                  <a:pt x="52" y="164"/>
                </a:lnTo>
                <a:lnTo>
                  <a:pt x="54" y="165"/>
                </a:lnTo>
                <a:lnTo>
                  <a:pt x="59" y="171"/>
                </a:lnTo>
                <a:lnTo>
                  <a:pt x="62" y="173"/>
                </a:lnTo>
                <a:lnTo>
                  <a:pt x="70" y="183"/>
                </a:lnTo>
                <a:lnTo>
                  <a:pt x="86" y="200"/>
                </a:lnTo>
                <a:lnTo>
                  <a:pt x="93" y="209"/>
                </a:lnTo>
                <a:lnTo>
                  <a:pt x="102" y="218"/>
                </a:lnTo>
                <a:lnTo>
                  <a:pt x="106" y="223"/>
                </a:lnTo>
                <a:lnTo>
                  <a:pt x="110" y="226"/>
                </a:lnTo>
                <a:lnTo>
                  <a:pt x="119" y="237"/>
                </a:lnTo>
                <a:lnTo>
                  <a:pt x="126" y="247"/>
                </a:lnTo>
                <a:lnTo>
                  <a:pt x="133" y="256"/>
                </a:lnTo>
                <a:lnTo>
                  <a:pt x="134" y="246"/>
                </a:lnTo>
                <a:lnTo>
                  <a:pt x="133" y="228"/>
                </a:lnTo>
                <a:lnTo>
                  <a:pt x="133" y="223"/>
                </a:lnTo>
                <a:lnTo>
                  <a:pt x="131" y="216"/>
                </a:lnTo>
                <a:lnTo>
                  <a:pt x="137" y="213"/>
                </a:lnTo>
                <a:lnTo>
                  <a:pt x="144" y="218"/>
                </a:lnTo>
                <a:lnTo>
                  <a:pt x="147" y="212"/>
                </a:lnTo>
                <a:lnTo>
                  <a:pt x="147" y="187"/>
                </a:lnTo>
                <a:lnTo>
                  <a:pt x="147" y="183"/>
                </a:lnTo>
                <a:lnTo>
                  <a:pt x="147" y="179"/>
                </a:lnTo>
                <a:lnTo>
                  <a:pt x="147" y="166"/>
                </a:lnTo>
                <a:lnTo>
                  <a:pt x="147" y="160"/>
                </a:lnTo>
                <a:lnTo>
                  <a:pt x="147" y="154"/>
                </a:lnTo>
                <a:lnTo>
                  <a:pt x="147" y="140"/>
                </a:lnTo>
                <a:lnTo>
                  <a:pt x="147" y="134"/>
                </a:lnTo>
                <a:lnTo>
                  <a:pt x="147" y="127"/>
                </a:lnTo>
                <a:lnTo>
                  <a:pt x="147" y="124"/>
                </a:lnTo>
                <a:lnTo>
                  <a:pt x="147" y="122"/>
                </a:lnTo>
                <a:lnTo>
                  <a:pt x="147" y="121"/>
                </a:lnTo>
                <a:lnTo>
                  <a:pt x="147" y="115"/>
                </a:lnTo>
                <a:lnTo>
                  <a:pt x="147" y="91"/>
                </a:lnTo>
                <a:lnTo>
                  <a:pt x="147" y="90"/>
                </a:lnTo>
                <a:lnTo>
                  <a:pt x="147" y="82"/>
                </a:lnTo>
                <a:lnTo>
                  <a:pt x="147" y="76"/>
                </a:lnTo>
                <a:lnTo>
                  <a:pt x="147" y="72"/>
                </a:lnTo>
                <a:lnTo>
                  <a:pt x="147" y="69"/>
                </a:lnTo>
                <a:lnTo>
                  <a:pt x="147" y="60"/>
                </a:lnTo>
                <a:lnTo>
                  <a:pt x="147" y="50"/>
                </a:lnTo>
                <a:lnTo>
                  <a:pt x="147" y="37"/>
                </a:lnTo>
                <a:lnTo>
                  <a:pt x="147" y="24"/>
                </a:lnTo>
                <a:lnTo>
                  <a:pt x="149" y="3"/>
                </a:lnTo>
                <a:lnTo>
                  <a:pt x="147" y="0"/>
                </a:lnTo>
                <a:lnTo>
                  <a:pt x="144" y="0"/>
                </a:lnTo>
                <a:lnTo>
                  <a:pt x="143" y="0"/>
                </a:lnTo>
                <a:lnTo>
                  <a:pt x="134" y="0"/>
                </a:lnTo>
                <a:lnTo>
                  <a:pt x="131" y="0"/>
                </a:lnTo>
                <a:lnTo>
                  <a:pt x="124" y="0"/>
                </a:lnTo>
                <a:lnTo>
                  <a:pt x="98" y="0"/>
                </a:lnTo>
                <a:lnTo>
                  <a:pt x="75" y="0"/>
                </a:lnTo>
                <a:lnTo>
                  <a:pt x="68" y="0"/>
                </a:lnTo>
                <a:lnTo>
                  <a:pt x="66" y="0"/>
                </a:lnTo>
                <a:lnTo>
                  <a:pt x="44" y="0"/>
                </a:lnTo>
                <a:lnTo>
                  <a:pt x="37" y="0"/>
                </a:lnTo>
                <a:lnTo>
                  <a:pt x="31" y="0"/>
                </a:lnTo>
                <a:lnTo>
                  <a:pt x="17" y="0"/>
                </a:lnTo>
                <a:lnTo>
                  <a:pt x="16" y="0"/>
                </a:lnTo>
                <a:lnTo>
                  <a:pt x="11" y="0"/>
                </a:lnTo>
                <a:lnTo>
                  <a:pt x="3" y="0"/>
                </a:lnTo>
                <a:lnTo>
                  <a:pt x="0" y="0"/>
                </a:lnTo>
                <a:lnTo>
                  <a:pt x="0" y="8"/>
                </a:lnTo>
                <a:lnTo>
                  <a:pt x="0" y="23"/>
                </a:lnTo>
                <a:lnTo>
                  <a:pt x="0" y="29"/>
                </a:lnTo>
                <a:lnTo>
                  <a:pt x="0" y="54"/>
                </a:lnTo>
                <a:lnTo>
                  <a:pt x="0" y="74"/>
                </a:lnTo>
                <a:lnTo>
                  <a:pt x="0" y="82"/>
                </a:lnTo>
                <a:lnTo>
                  <a:pt x="0" y="86"/>
                </a:lnTo>
                <a:lnTo>
                  <a:pt x="0" y="91"/>
                </a:lnTo>
                <a:lnTo>
                  <a:pt x="0" y="93"/>
                </a:lnTo>
                <a:lnTo>
                  <a:pt x="0" y="96"/>
                </a:lnTo>
                <a:lnTo>
                  <a:pt x="0" y="97"/>
                </a:lnTo>
                <a:lnTo>
                  <a:pt x="0" y="100"/>
                </a:lnTo>
                <a:lnTo>
                  <a:pt x="0" y="103"/>
                </a:lnTo>
                <a:lnTo>
                  <a:pt x="0" y="105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Freeform 18"/>
          <p:cNvSpPr>
            <a:spLocks/>
          </p:cNvSpPr>
          <p:nvPr/>
        </p:nvSpPr>
        <p:spPr bwMode="auto">
          <a:xfrm>
            <a:off x="6772275" y="4456113"/>
            <a:ext cx="260350" cy="330200"/>
          </a:xfrm>
          <a:custGeom>
            <a:avLst/>
            <a:gdLst>
              <a:gd name="T0" fmla="*/ 2147483647 w 151"/>
              <a:gd name="T1" fmla="*/ 2147483647 h 208"/>
              <a:gd name="T2" fmla="*/ 2147483647 w 151"/>
              <a:gd name="T3" fmla="*/ 2147483647 h 208"/>
              <a:gd name="T4" fmla="*/ 2147483647 w 151"/>
              <a:gd name="T5" fmla="*/ 2147483647 h 208"/>
              <a:gd name="T6" fmla="*/ 2147483647 w 151"/>
              <a:gd name="T7" fmla="*/ 2147483647 h 208"/>
              <a:gd name="T8" fmla="*/ 2147483647 w 151"/>
              <a:gd name="T9" fmla="*/ 2147483647 h 208"/>
              <a:gd name="T10" fmla="*/ 2147483647 w 151"/>
              <a:gd name="T11" fmla="*/ 2147483647 h 208"/>
              <a:gd name="T12" fmla="*/ 2147483647 w 151"/>
              <a:gd name="T13" fmla="*/ 2147483647 h 208"/>
              <a:gd name="T14" fmla="*/ 2147483647 w 151"/>
              <a:gd name="T15" fmla="*/ 2147483647 h 208"/>
              <a:gd name="T16" fmla="*/ 2147483647 w 151"/>
              <a:gd name="T17" fmla="*/ 2147483647 h 208"/>
              <a:gd name="T18" fmla="*/ 2147483647 w 151"/>
              <a:gd name="T19" fmla="*/ 2147483647 h 208"/>
              <a:gd name="T20" fmla="*/ 2147483647 w 151"/>
              <a:gd name="T21" fmla="*/ 2147483647 h 208"/>
              <a:gd name="T22" fmla="*/ 2147483647 w 151"/>
              <a:gd name="T23" fmla="*/ 2147483647 h 208"/>
              <a:gd name="T24" fmla="*/ 2147483647 w 151"/>
              <a:gd name="T25" fmla="*/ 2147483647 h 208"/>
              <a:gd name="T26" fmla="*/ 2147483647 w 151"/>
              <a:gd name="T27" fmla="*/ 2147483647 h 208"/>
              <a:gd name="T28" fmla="*/ 2147483647 w 151"/>
              <a:gd name="T29" fmla="*/ 2147483647 h 208"/>
              <a:gd name="T30" fmla="*/ 2147483647 w 151"/>
              <a:gd name="T31" fmla="*/ 2147483647 h 208"/>
              <a:gd name="T32" fmla="*/ 2147483647 w 151"/>
              <a:gd name="T33" fmla="*/ 2147483647 h 208"/>
              <a:gd name="T34" fmla="*/ 2147483647 w 151"/>
              <a:gd name="T35" fmla="*/ 2147483647 h 208"/>
              <a:gd name="T36" fmla="*/ 2147483647 w 151"/>
              <a:gd name="T37" fmla="*/ 2147483647 h 208"/>
              <a:gd name="T38" fmla="*/ 2147483647 w 151"/>
              <a:gd name="T39" fmla="*/ 2147483647 h 208"/>
              <a:gd name="T40" fmla="*/ 2147483647 w 151"/>
              <a:gd name="T41" fmla="*/ 2147483647 h 208"/>
              <a:gd name="T42" fmla="*/ 2147483647 w 151"/>
              <a:gd name="T43" fmla="*/ 2147483647 h 208"/>
              <a:gd name="T44" fmla="*/ 2147483647 w 151"/>
              <a:gd name="T45" fmla="*/ 2147483647 h 208"/>
              <a:gd name="T46" fmla="*/ 2147483647 w 151"/>
              <a:gd name="T47" fmla="*/ 2147483647 h 208"/>
              <a:gd name="T48" fmla="*/ 2147483647 w 151"/>
              <a:gd name="T49" fmla="*/ 2147483647 h 208"/>
              <a:gd name="T50" fmla="*/ 2147483647 w 151"/>
              <a:gd name="T51" fmla="*/ 2147483647 h 208"/>
              <a:gd name="T52" fmla="*/ 2147483647 w 151"/>
              <a:gd name="T53" fmla="*/ 2147483647 h 208"/>
              <a:gd name="T54" fmla="*/ 2147483647 w 151"/>
              <a:gd name="T55" fmla="*/ 2147483647 h 208"/>
              <a:gd name="T56" fmla="*/ 2147483647 w 151"/>
              <a:gd name="T57" fmla="*/ 2147483647 h 208"/>
              <a:gd name="T58" fmla="*/ 2147483647 w 151"/>
              <a:gd name="T59" fmla="*/ 2147483647 h 208"/>
              <a:gd name="T60" fmla="*/ 2147483647 w 151"/>
              <a:gd name="T61" fmla="*/ 2147483647 h 208"/>
              <a:gd name="T62" fmla="*/ 2147483647 w 151"/>
              <a:gd name="T63" fmla="*/ 2147483647 h 208"/>
              <a:gd name="T64" fmla="*/ 2147483647 w 151"/>
              <a:gd name="T65" fmla="*/ 0 h 208"/>
              <a:gd name="T66" fmla="*/ 2147483647 w 151"/>
              <a:gd name="T67" fmla="*/ 0 h 208"/>
              <a:gd name="T68" fmla="*/ 2147483647 w 151"/>
              <a:gd name="T69" fmla="*/ 0 h 208"/>
              <a:gd name="T70" fmla="*/ 2147483647 w 151"/>
              <a:gd name="T71" fmla="*/ 0 h 208"/>
              <a:gd name="T72" fmla="*/ 2147483647 w 151"/>
              <a:gd name="T73" fmla="*/ 0 h 208"/>
              <a:gd name="T74" fmla="*/ 2147483647 w 151"/>
              <a:gd name="T75" fmla="*/ 0 h 208"/>
              <a:gd name="T76" fmla="*/ 2147483647 w 151"/>
              <a:gd name="T77" fmla="*/ 0 h 208"/>
              <a:gd name="T78" fmla="*/ 2147483647 w 151"/>
              <a:gd name="T79" fmla="*/ 0 h 208"/>
              <a:gd name="T80" fmla="*/ 2147483647 w 151"/>
              <a:gd name="T81" fmla="*/ 0 h 208"/>
              <a:gd name="T82" fmla="*/ 2147483647 w 151"/>
              <a:gd name="T83" fmla="*/ 0 h 208"/>
              <a:gd name="T84" fmla="*/ 0 w 151"/>
              <a:gd name="T85" fmla="*/ 2147483647 h 208"/>
              <a:gd name="T86" fmla="*/ 0 w 151"/>
              <a:gd name="T87" fmla="*/ 2147483647 h 208"/>
              <a:gd name="T88" fmla="*/ 0 w 151"/>
              <a:gd name="T89" fmla="*/ 2147483647 h 208"/>
              <a:gd name="T90" fmla="*/ 0 w 151"/>
              <a:gd name="T91" fmla="*/ 2147483647 h 208"/>
              <a:gd name="T92" fmla="*/ 0 w 151"/>
              <a:gd name="T93" fmla="*/ 2147483647 h 208"/>
              <a:gd name="T94" fmla="*/ 0 w 151"/>
              <a:gd name="T95" fmla="*/ 2147483647 h 208"/>
              <a:gd name="T96" fmla="*/ 0 w 151"/>
              <a:gd name="T97" fmla="*/ 2147483647 h 208"/>
              <a:gd name="T98" fmla="*/ 0 w 151"/>
              <a:gd name="T99" fmla="*/ 2147483647 h 208"/>
              <a:gd name="T100" fmla="*/ 0 w 151"/>
              <a:gd name="T101" fmla="*/ 2147483647 h 208"/>
              <a:gd name="T102" fmla="*/ 0 w 151"/>
              <a:gd name="T103" fmla="*/ 2147483647 h 208"/>
              <a:gd name="T104" fmla="*/ 0 w 151"/>
              <a:gd name="T105" fmla="*/ 2147483647 h 208"/>
              <a:gd name="T106" fmla="*/ 2147483647 w 151"/>
              <a:gd name="T107" fmla="*/ 2147483647 h 20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51"/>
              <a:gd name="T163" fmla="*/ 0 h 208"/>
              <a:gd name="T164" fmla="*/ 151 w 151"/>
              <a:gd name="T165" fmla="*/ 208 h 20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51" h="208">
                <a:moveTo>
                  <a:pt x="4" y="207"/>
                </a:moveTo>
                <a:lnTo>
                  <a:pt x="20" y="207"/>
                </a:lnTo>
                <a:lnTo>
                  <a:pt x="20" y="190"/>
                </a:lnTo>
                <a:lnTo>
                  <a:pt x="43" y="190"/>
                </a:lnTo>
                <a:lnTo>
                  <a:pt x="62" y="190"/>
                </a:lnTo>
                <a:lnTo>
                  <a:pt x="60" y="185"/>
                </a:lnTo>
                <a:lnTo>
                  <a:pt x="60" y="183"/>
                </a:lnTo>
                <a:lnTo>
                  <a:pt x="60" y="182"/>
                </a:lnTo>
                <a:lnTo>
                  <a:pt x="66" y="182"/>
                </a:lnTo>
                <a:lnTo>
                  <a:pt x="69" y="182"/>
                </a:lnTo>
                <a:lnTo>
                  <a:pt x="73" y="182"/>
                </a:lnTo>
                <a:lnTo>
                  <a:pt x="75" y="182"/>
                </a:lnTo>
                <a:lnTo>
                  <a:pt x="90" y="182"/>
                </a:lnTo>
                <a:lnTo>
                  <a:pt x="98" y="182"/>
                </a:lnTo>
                <a:lnTo>
                  <a:pt x="102" y="182"/>
                </a:lnTo>
                <a:lnTo>
                  <a:pt x="104" y="182"/>
                </a:lnTo>
                <a:lnTo>
                  <a:pt x="116" y="182"/>
                </a:lnTo>
                <a:lnTo>
                  <a:pt x="119" y="182"/>
                </a:lnTo>
                <a:lnTo>
                  <a:pt x="124" y="182"/>
                </a:lnTo>
                <a:lnTo>
                  <a:pt x="125" y="182"/>
                </a:lnTo>
                <a:lnTo>
                  <a:pt x="131" y="182"/>
                </a:lnTo>
                <a:lnTo>
                  <a:pt x="132" y="182"/>
                </a:lnTo>
                <a:lnTo>
                  <a:pt x="134" y="182"/>
                </a:lnTo>
                <a:lnTo>
                  <a:pt x="140" y="182"/>
                </a:lnTo>
                <a:lnTo>
                  <a:pt x="141" y="182"/>
                </a:lnTo>
                <a:lnTo>
                  <a:pt x="146" y="182"/>
                </a:lnTo>
                <a:lnTo>
                  <a:pt x="147" y="182"/>
                </a:lnTo>
                <a:lnTo>
                  <a:pt x="147" y="179"/>
                </a:lnTo>
                <a:lnTo>
                  <a:pt x="147" y="173"/>
                </a:lnTo>
                <a:lnTo>
                  <a:pt x="147" y="164"/>
                </a:lnTo>
                <a:lnTo>
                  <a:pt x="147" y="163"/>
                </a:lnTo>
                <a:lnTo>
                  <a:pt x="147" y="159"/>
                </a:lnTo>
                <a:lnTo>
                  <a:pt x="147" y="152"/>
                </a:lnTo>
                <a:lnTo>
                  <a:pt x="147" y="147"/>
                </a:lnTo>
                <a:lnTo>
                  <a:pt x="147" y="141"/>
                </a:lnTo>
                <a:lnTo>
                  <a:pt x="148" y="132"/>
                </a:lnTo>
                <a:lnTo>
                  <a:pt x="148" y="131"/>
                </a:lnTo>
                <a:lnTo>
                  <a:pt x="148" y="127"/>
                </a:lnTo>
                <a:lnTo>
                  <a:pt x="148" y="126"/>
                </a:lnTo>
                <a:lnTo>
                  <a:pt x="148" y="125"/>
                </a:lnTo>
                <a:lnTo>
                  <a:pt x="148" y="121"/>
                </a:lnTo>
                <a:lnTo>
                  <a:pt x="148" y="120"/>
                </a:lnTo>
                <a:lnTo>
                  <a:pt x="148" y="116"/>
                </a:lnTo>
                <a:lnTo>
                  <a:pt x="148" y="110"/>
                </a:lnTo>
                <a:lnTo>
                  <a:pt x="148" y="100"/>
                </a:lnTo>
                <a:lnTo>
                  <a:pt x="148" y="99"/>
                </a:lnTo>
                <a:lnTo>
                  <a:pt x="148" y="97"/>
                </a:lnTo>
                <a:lnTo>
                  <a:pt x="148" y="94"/>
                </a:lnTo>
                <a:lnTo>
                  <a:pt x="148" y="91"/>
                </a:lnTo>
                <a:lnTo>
                  <a:pt x="148" y="81"/>
                </a:lnTo>
                <a:lnTo>
                  <a:pt x="148" y="78"/>
                </a:lnTo>
                <a:lnTo>
                  <a:pt x="148" y="74"/>
                </a:lnTo>
                <a:lnTo>
                  <a:pt x="148" y="73"/>
                </a:lnTo>
                <a:lnTo>
                  <a:pt x="148" y="68"/>
                </a:lnTo>
                <a:lnTo>
                  <a:pt x="148" y="65"/>
                </a:lnTo>
                <a:lnTo>
                  <a:pt x="148" y="63"/>
                </a:lnTo>
                <a:lnTo>
                  <a:pt x="148" y="60"/>
                </a:lnTo>
                <a:lnTo>
                  <a:pt x="148" y="49"/>
                </a:lnTo>
                <a:lnTo>
                  <a:pt x="148" y="45"/>
                </a:lnTo>
                <a:lnTo>
                  <a:pt x="148" y="44"/>
                </a:lnTo>
                <a:lnTo>
                  <a:pt x="148" y="34"/>
                </a:lnTo>
                <a:lnTo>
                  <a:pt x="148" y="17"/>
                </a:lnTo>
                <a:lnTo>
                  <a:pt x="150" y="17"/>
                </a:lnTo>
                <a:lnTo>
                  <a:pt x="150" y="9"/>
                </a:lnTo>
                <a:lnTo>
                  <a:pt x="150" y="3"/>
                </a:lnTo>
                <a:lnTo>
                  <a:pt x="150" y="0"/>
                </a:lnTo>
                <a:lnTo>
                  <a:pt x="147" y="0"/>
                </a:lnTo>
                <a:lnTo>
                  <a:pt x="141" y="0"/>
                </a:lnTo>
                <a:lnTo>
                  <a:pt x="140" y="0"/>
                </a:lnTo>
                <a:lnTo>
                  <a:pt x="125" y="0"/>
                </a:lnTo>
                <a:lnTo>
                  <a:pt x="116" y="0"/>
                </a:lnTo>
                <a:lnTo>
                  <a:pt x="102" y="0"/>
                </a:lnTo>
                <a:lnTo>
                  <a:pt x="97" y="0"/>
                </a:lnTo>
                <a:lnTo>
                  <a:pt x="95" y="0"/>
                </a:lnTo>
                <a:lnTo>
                  <a:pt x="82" y="0"/>
                </a:lnTo>
                <a:lnTo>
                  <a:pt x="79" y="0"/>
                </a:lnTo>
                <a:lnTo>
                  <a:pt x="75" y="0"/>
                </a:lnTo>
                <a:lnTo>
                  <a:pt x="64" y="0"/>
                </a:lnTo>
                <a:lnTo>
                  <a:pt x="40" y="0"/>
                </a:lnTo>
                <a:lnTo>
                  <a:pt x="39" y="0"/>
                </a:lnTo>
                <a:lnTo>
                  <a:pt x="23" y="0"/>
                </a:lnTo>
                <a:lnTo>
                  <a:pt x="17" y="0"/>
                </a:lnTo>
                <a:lnTo>
                  <a:pt x="9" y="0"/>
                </a:lnTo>
                <a:lnTo>
                  <a:pt x="7" y="0"/>
                </a:lnTo>
                <a:lnTo>
                  <a:pt x="0" y="0"/>
                </a:lnTo>
                <a:lnTo>
                  <a:pt x="0" y="8"/>
                </a:lnTo>
                <a:lnTo>
                  <a:pt x="0" y="17"/>
                </a:lnTo>
                <a:lnTo>
                  <a:pt x="0" y="35"/>
                </a:lnTo>
                <a:lnTo>
                  <a:pt x="0" y="53"/>
                </a:lnTo>
                <a:lnTo>
                  <a:pt x="0" y="54"/>
                </a:lnTo>
                <a:lnTo>
                  <a:pt x="0" y="74"/>
                </a:lnTo>
                <a:lnTo>
                  <a:pt x="0" y="80"/>
                </a:lnTo>
                <a:lnTo>
                  <a:pt x="0" y="81"/>
                </a:lnTo>
                <a:lnTo>
                  <a:pt x="0" y="88"/>
                </a:lnTo>
                <a:lnTo>
                  <a:pt x="0" y="95"/>
                </a:lnTo>
                <a:lnTo>
                  <a:pt x="0" y="110"/>
                </a:lnTo>
                <a:lnTo>
                  <a:pt x="0" y="117"/>
                </a:lnTo>
                <a:lnTo>
                  <a:pt x="0" y="118"/>
                </a:lnTo>
                <a:lnTo>
                  <a:pt x="0" y="137"/>
                </a:lnTo>
                <a:lnTo>
                  <a:pt x="0" y="140"/>
                </a:lnTo>
                <a:lnTo>
                  <a:pt x="0" y="146"/>
                </a:lnTo>
                <a:lnTo>
                  <a:pt x="0" y="153"/>
                </a:lnTo>
                <a:lnTo>
                  <a:pt x="0" y="154"/>
                </a:lnTo>
                <a:lnTo>
                  <a:pt x="0" y="163"/>
                </a:lnTo>
                <a:lnTo>
                  <a:pt x="0" y="167"/>
                </a:lnTo>
                <a:lnTo>
                  <a:pt x="0" y="199"/>
                </a:lnTo>
                <a:lnTo>
                  <a:pt x="0" y="207"/>
                </a:lnTo>
                <a:lnTo>
                  <a:pt x="4" y="207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3" name="Freeform 19"/>
          <p:cNvSpPr>
            <a:spLocks/>
          </p:cNvSpPr>
          <p:nvPr/>
        </p:nvSpPr>
        <p:spPr bwMode="auto">
          <a:xfrm>
            <a:off x="7031038" y="4454525"/>
            <a:ext cx="373062" cy="198438"/>
          </a:xfrm>
          <a:custGeom>
            <a:avLst/>
            <a:gdLst>
              <a:gd name="T0" fmla="*/ 2147483647 w 217"/>
              <a:gd name="T1" fmla="*/ 2147483647 h 125"/>
              <a:gd name="T2" fmla="*/ 2147483647 w 217"/>
              <a:gd name="T3" fmla="*/ 2147483647 h 125"/>
              <a:gd name="T4" fmla="*/ 2147483647 w 217"/>
              <a:gd name="T5" fmla="*/ 0 h 125"/>
              <a:gd name="T6" fmla="*/ 2147483647 w 217"/>
              <a:gd name="T7" fmla="*/ 0 h 125"/>
              <a:gd name="T8" fmla="*/ 2147483647 w 217"/>
              <a:gd name="T9" fmla="*/ 0 h 125"/>
              <a:gd name="T10" fmla="*/ 2147483647 w 217"/>
              <a:gd name="T11" fmla="*/ 0 h 125"/>
              <a:gd name="T12" fmla="*/ 2147483647 w 217"/>
              <a:gd name="T13" fmla="*/ 0 h 125"/>
              <a:gd name="T14" fmla="*/ 2147483647 w 217"/>
              <a:gd name="T15" fmla="*/ 0 h 125"/>
              <a:gd name="T16" fmla="*/ 2147483647 w 217"/>
              <a:gd name="T17" fmla="*/ 0 h 125"/>
              <a:gd name="T18" fmla="*/ 2147483647 w 217"/>
              <a:gd name="T19" fmla="*/ 0 h 125"/>
              <a:gd name="T20" fmla="*/ 2147483647 w 217"/>
              <a:gd name="T21" fmla="*/ 0 h 125"/>
              <a:gd name="T22" fmla="*/ 2147483647 w 217"/>
              <a:gd name="T23" fmla="*/ 0 h 125"/>
              <a:gd name="T24" fmla="*/ 2147483647 w 217"/>
              <a:gd name="T25" fmla="*/ 0 h 125"/>
              <a:gd name="T26" fmla="*/ 2147483647 w 217"/>
              <a:gd name="T27" fmla="*/ 0 h 125"/>
              <a:gd name="T28" fmla="*/ 2147483647 w 217"/>
              <a:gd name="T29" fmla="*/ 0 h 125"/>
              <a:gd name="T30" fmla="*/ 2147483647 w 217"/>
              <a:gd name="T31" fmla="*/ 0 h 125"/>
              <a:gd name="T32" fmla="*/ 2147483647 w 217"/>
              <a:gd name="T33" fmla="*/ 0 h 125"/>
              <a:gd name="T34" fmla="*/ 0 w 217"/>
              <a:gd name="T35" fmla="*/ 2147483647 h 125"/>
              <a:gd name="T36" fmla="*/ 2147483647 w 217"/>
              <a:gd name="T37" fmla="*/ 2147483647 h 125"/>
              <a:gd name="T38" fmla="*/ 2147483647 w 217"/>
              <a:gd name="T39" fmla="*/ 2147483647 h 125"/>
              <a:gd name="T40" fmla="*/ 2147483647 w 217"/>
              <a:gd name="T41" fmla="*/ 2147483647 h 125"/>
              <a:gd name="T42" fmla="*/ 2147483647 w 217"/>
              <a:gd name="T43" fmla="*/ 2147483647 h 125"/>
              <a:gd name="T44" fmla="*/ 2147483647 w 217"/>
              <a:gd name="T45" fmla="*/ 2147483647 h 125"/>
              <a:gd name="T46" fmla="*/ 2147483647 w 217"/>
              <a:gd name="T47" fmla="*/ 2147483647 h 125"/>
              <a:gd name="T48" fmla="*/ 2147483647 w 217"/>
              <a:gd name="T49" fmla="*/ 2147483647 h 125"/>
              <a:gd name="T50" fmla="*/ 2147483647 w 217"/>
              <a:gd name="T51" fmla="*/ 2147483647 h 125"/>
              <a:gd name="T52" fmla="*/ 2147483647 w 217"/>
              <a:gd name="T53" fmla="*/ 2147483647 h 125"/>
              <a:gd name="T54" fmla="*/ 2147483647 w 217"/>
              <a:gd name="T55" fmla="*/ 2147483647 h 125"/>
              <a:gd name="T56" fmla="*/ 2147483647 w 217"/>
              <a:gd name="T57" fmla="*/ 2147483647 h 125"/>
              <a:gd name="T58" fmla="*/ 2147483647 w 217"/>
              <a:gd name="T59" fmla="*/ 2147483647 h 125"/>
              <a:gd name="T60" fmla="*/ 2147483647 w 217"/>
              <a:gd name="T61" fmla="*/ 2147483647 h 125"/>
              <a:gd name="T62" fmla="*/ 2147483647 w 217"/>
              <a:gd name="T63" fmla="*/ 2147483647 h 125"/>
              <a:gd name="T64" fmla="*/ 2147483647 w 217"/>
              <a:gd name="T65" fmla="*/ 2147483647 h 125"/>
              <a:gd name="T66" fmla="*/ 2147483647 w 217"/>
              <a:gd name="T67" fmla="*/ 2147483647 h 125"/>
              <a:gd name="T68" fmla="*/ 2147483647 w 217"/>
              <a:gd name="T69" fmla="*/ 2147483647 h 125"/>
              <a:gd name="T70" fmla="*/ 2147483647 w 217"/>
              <a:gd name="T71" fmla="*/ 2147483647 h 125"/>
              <a:gd name="T72" fmla="*/ 2147483647 w 217"/>
              <a:gd name="T73" fmla="*/ 2147483647 h 125"/>
              <a:gd name="T74" fmla="*/ 2147483647 w 217"/>
              <a:gd name="T75" fmla="*/ 2147483647 h 125"/>
              <a:gd name="T76" fmla="*/ 2147483647 w 217"/>
              <a:gd name="T77" fmla="*/ 2147483647 h 125"/>
              <a:gd name="T78" fmla="*/ 2147483647 w 217"/>
              <a:gd name="T79" fmla="*/ 2147483647 h 125"/>
              <a:gd name="T80" fmla="*/ 2147483647 w 217"/>
              <a:gd name="T81" fmla="*/ 2147483647 h 125"/>
              <a:gd name="T82" fmla="*/ 2147483647 w 217"/>
              <a:gd name="T83" fmla="*/ 2147483647 h 125"/>
              <a:gd name="T84" fmla="*/ 2147483647 w 217"/>
              <a:gd name="T85" fmla="*/ 2147483647 h 125"/>
              <a:gd name="T86" fmla="*/ 2147483647 w 217"/>
              <a:gd name="T87" fmla="*/ 2147483647 h 125"/>
              <a:gd name="T88" fmla="*/ 2147483647 w 217"/>
              <a:gd name="T89" fmla="*/ 2147483647 h 125"/>
              <a:gd name="T90" fmla="*/ 2147483647 w 217"/>
              <a:gd name="T91" fmla="*/ 2147483647 h 125"/>
              <a:gd name="T92" fmla="*/ 2147483647 w 217"/>
              <a:gd name="T93" fmla="*/ 2147483647 h 125"/>
              <a:gd name="T94" fmla="*/ 2147483647 w 217"/>
              <a:gd name="T95" fmla="*/ 2147483647 h 125"/>
              <a:gd name="T96" fmla="*/ 2147483647 w 217"/>
              <a:gd name="T97" fmla="*/ 2147483647 h 125"/>
              <a:gd name="T98" fmla="*/ 2147483647 w 217"/>
              <a:gd name="T99" fmla="*/ 2147483647 h 12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17"/>
              <a:gd name="T151" fmla="*/ 0 h 125"/>
              <a:gd name="T152" fmla="*/ 217 w 217"/>
              <a:gd name="T153" fmla="*/ 125 h 12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17" h="125">
                <a:moveTo>
                  <a:pt x="211" y="29"/>
                </a:moveTo>
                <a:lnTo>
                  <a:pt x="211" y="24"/>
                </a:lnTo>
                <a:lnTo>
                  <a:pt x="211" y="22"/>
                </a:lnTo>
                <a:lnTo>
                  <a:pt x="211" y="17"/>
                </a:lnTo>
                <a:lnTo>
                  <a:pt x="211" y="14"/>
                </a:lnTo>
                <a:lnTo>
                  <a:pt x="211" y="12"/>
                </a:lnTo>
                <a:lnTo>
                  <a:pt x="211" y="11"/>
                </a:lnTo>
                <a:lnTo>
                  <a:pt x="211" y="8"/>
                </a:lnTo>
                <a:lnTo>
                  <a:pt x="211" y="4"/>
                </a:lnTo>
                <a:lnTo>
                  <a:pt x="211" y="1"/>
                </a:lnTo>
                <a:lnTo>
                  <a:pt x="211" y="0"/>
                </a:lnTo>
                <a:lnTo>
                  <a:pt x="207" y="0"/>
                </a:lnTo>
                <a:lnTo>
                  <a:pt x="200" y="0"/>
                </a:lnTo>
                <a:lnTo>
                  <a:pt x="199" y="0"/>
                </a:lnTo>
                <a:lnTo>
                  <a:pt x="194" y="0"/>
                </a:lnTo>
                <a:lnTo>
                  <a:pt x="193" y="0"/>
                </a:lnTo>
                <a:lnTo>
                  <a:pt x="191" y="0"/>
                </a:lnTo>
                <a:lnTo>
                  <a:pt x="187" y="0"/>
                </a:lnTo>
                <a:lnTo>
                  <a:pt x="185" y="0"/>
                </a:lnTo>
                <a:lnTo>
                  <a:pt x="184" y="0"/>
                </a:lnTo>
                <a:lnTo>
                  <a:pt x="181" y="0"/>
                </a:lnTo>
                <a:lnTo>
                  <a:pt x="179" y="0"/>
                </a:lnTo>
                <a:lnTo>
                  <a:pt x="176" y="0"/>
                </a:lnTo>
                <a:lnTo>
                  <a:pt x="173" y="0"/>
                </a:lnTo>
                <a:lnTo>
                  <a:pt x="164" y="0"/>
                </a:lnTo>
                <a:lnTo>
                  <a:pt x="163" y="0"/>
                </a:lnTo>
                <a:lnTo>
                  <a:pt x="160" y="0"/>
                </a:lnTo>
                <a:lnTo>
                  <a:pt x="157" y="0"/>
                </a:lnTo>
                <a:lnTo>
                  <a:pt x="153" y="0"/>
                </a:lnTo>
                <a:lnTo>
                  <a:pt x="151" y="0"/>
                </a:lnTo>
                <a:lnTo>
                  <a:pt x="147" y="0"/>
                </a:lnTo>
                <a:lnTo>
                  <a:pt x="143" y="0"/>
                </a:lnTo>
                <a:lnTo>
                  <a:pt x="140" y="0"/>
                </a:lnTo>
                <a:lnTo>
                  <a:pt x="139" y="0"/>
                </a:lnTo>
                <a:lnTo>
                  <a:pt x="138" y="0"/>
                </a:lnTo>
                <a:lnTo>
                  <a:pt x="133" y="0"/>
                </a:lnTo>
                <a:lnTo>
                  <a:pt x="130" y="0"/>
                </a:lnTo>
                <a:lnTo>
                  <a:pt x="126" y="0"/>
                </a:lnTo>
                <a:lnTo>
                  <a:pt x="124" y="0"/>
                </a:lnTo>
                <a:lnTo>
                  <a:pt x="123" y="0"/>
                </a:lnTo>
                <a:lnTo>
                  <a:pt x="118" y="0"/>
                </a:lnTo>
                <a:lnTo>
                  <a:pt x="116" y="0"/>
                </a:lnTo>
                <a:lnTo>
                  <a:pt x="113" y="0"/>
                </a:lnTo>
                <a:lnTo>
                  <a:pt x="112" y="0"/>
                </a:lnTo>
                <a:lnTo>
                  <a:pt x="106" y="0"/>
                </a:lnTo>
                <a:lnTo>
                  <a:pt x="104" y="0"/>
                </a:lnTo>
                <a:lnTo>
                  <a:pt x="100" y="0"/>
                </a:lnTo>
                <a:lnTo>
                  <a:pt x="91" y="0"/>
                </a:lnTo>
                <a:lnTo>
                  <a:pt x="90" y="0"/>
                </a:lnTo>
                <a:lnTo>
                  <a:pt x="89" y="0"/>
                </a:lnTo>
                <a:lnTo>
                  <a:pt x="87" y="0"/>
                </a:lnTo>
                <a:lnTo>
                  <a:pt x="86" y="0"/>
                </a:lnTo>
                <a:lnTo>
                  <a:pt x="77" y="0"/>
                </a:lnTo>
                <a:lnTo>
                  <a:pt x="75" y="0"/>
                </a:lnTo>
                <a:lnTo>
                  <a:pt x="73" y="0"/>
                </a:lnTo>
                <a:lnTo>
                  <a:pt x="72" y="0"/>
                </a:lnTo>
                <a:lnTo>
                  <a:pt x="61" y="0"/>
                </a:lnTo>
                <a:lnTo>
                  <a:pt x="59" y="0"/>
                </a:lnTo>
                <a:lnTo>
                  <a:pt x="51" y="0"/>
                </a:lnTo>
                <a:lnTo>
                  <a:pt x="50" y="0"/>
                </a:lnTo>
                <a:lnTo>
                  <a:pt x="48" y="0"/>
                </a:lnTo>
                <a:lnTo>
                  <a:pt x="46" y="0"/>
                </a:lnTo>
                <a:lnTo>
                  <a:pt x="41" y="0"/>
                </a:lnTo>
                <a:lnTo>
                  <a:pt x="36" y="0"/>
                </a:lnTo>
                <a:lnTo>
                  <a:pt x="30" y="0"/>
                </a:lnTo>
                <a:lnTo>
                  <a:pt x="24" y="0"/>
                </a:lnTo>
                <a:lnTo>
                  <a:pt x="23" y="0"/>
                </a:lnTo>
                <a:lnTo>
                  <a:pt x="9" y="0"/>
                </a:lnTo>
                <a:lnTo>
                  <a:pt x="6" y="0"/>
                </a:lnTo>
                <a:lnTo>
                  <a:pt x="0" y="0"/>
                </a:lnTo>
                <a:lnTo>
                  <a:pt x="0" y="3"/>
                </a:lnTo>
                <a:lnTo>
                  <a:pt x="0" y="9"/>
                </a:lnTo>
                <a:lnTo>
                  <a:pt x="0" y="17"/>
                </a:lnTo>
                <a:lnTo>
                  <a:pt x="9" y="17"/>
                </a:lnTo>
                <a:lnTo>
                  <a:pt x="16" y="17"/>
                </a:lnTo>
                <a:lnTo>
                  <a:pt x="21" y="17"/>
                </a:lnTo>
                <a:lnTo>
                  <a:pt x="22" y="17"/>
                </a:lnTo>
                <a:lnTo>
                  <a:pt x="24" y="17"/>
                </a:lnTo>
                <a:lnTo>
                  <a:pt x="28" y="17"/>
                </a:lnTo>
                <a:lnTo>
                  <a:pt x="29" y="17"/>
                </a:lnTo>
                <a:lnTo>
                  <a:pt x="34" y="17"/>
                </a:lnTo>
                <a:lnTo>
                  <a:pt x="41" y="17"/>
                </a:lnTo>
                <a:lnTo>
                  <a:pt x="43" y="17"/>
                </a:lnTo>
                <a:lnTo>
                  <a:pt x="48" y="17"/>
                </a:lnTo>
                <a:lnTo>
                  <a:pt x="50" y="17"/>
                </a:lnTo>
                <a:lnTo>
                  <a:pt x="51" y="17"/>
                </a:lnTo>
                <a:lnTo>
                  <a:pt x="53" y="17"/>
                </a:lnTo>
                <a:lnTo>
                  <a:pt x="59" y="17"/>
                </a:lnTo>
                <a:lnTo>
                  <a:pt x="62" y="17"/>
                </a:lnTo>
                <a:lnTo>
                  <a:pt x="66" y="17"/>
                </a:lnTo>
                <a:lnTo>
                  <a:pt x="75" y="17"/>
                </a:lnTo>
                <a:lnTo>
                  <a:pt x="75" y="22"/>
                </a:lnTo>
                <a:lnTo>
                  <a:pt x="75" y="34"/>
                </a:lnTo>
                <a:lnTo>
                  <a:pt x="75" y="35"/>
                </a:lnTo>
                <a:lnTo>
                  <a:pt x="75" y="39"/>
                </a:lnTo>
                <a:lnTo>
                  <a:pt x="75" y="40"/>
                </a:lnTo>
                <a:lnTo>
                  <a:pt x="75" y="42"/>
                </a:lnTo>
                <a:lnTo>
                  <a:pt x="75" y="45"/>
                </a:lnTo>
                <a:lnTo>
                  <a:pt x="75" y="50"/>
                </a:lnTo>
                <a:lnTo>
                  <a:pt x="75" y="54"/>
                </a:lnTo>
                <a:lnTo>
                  <a:pt x="75" y="55"/>
                </a:lnTo>
                <a:lnTo>
                  <a:pt x="75" y="57"/>
                </a:lnTo>
                <a:lnTo>
                  <a:pt x="75" y="62"/>
                </a:lnTo>
                <a:lnTo>
                  <a:pt x="75" y="63"/>
                </a:lnTo>
                <a:lnTo>
                  <a:pt x="75" y="65"/>
                </a:lnTo>
                <a:lnTo>
                  <a:pt x="75" y="68"/>
                </a:lnTo>
                <a:lnTo>
                  <a:pt x="75" y="71"/>
                </a:lnTo>
                <a:lnTo>
                  <a:pt x="75" y="78"/>
                </a:lnTo>
                <a:lnTo>
                  <a:pt x="75" y="80"/>
                </a:lnTo>
                <a:lnTo>
                  <a:pt x="75" y="81"/>
                </a:lnTo>
                <a:lnTo>
                  <a:pt x="75" y="89"/>
                </a:lnTo>
                <a:lnTo>
                  <a:pt x="76" y="89"/>
                </a:lnTo>
                <a:lnTo>
                  <a:pt x="78" y="90"/>
                </a:lnTo>
                <a:lnTo>
                  <a:pt x="81" y="94"/>
                </a:lnTo>
                <a:lnTo>
                  <a:pt x="87" y="95"/>
                </a:lnTo>
                <a:lnTo>
                  <a:pt x="89" y="95"/>
                </a:lnTo>
                <a:lnTo>
                  <a:pt x="93" y="96"/>
                </a:lnTo>
                <a:lnTo>
                  <a:pt x="95" y="97"/>
                </a:lnTo>
                <a:lnTo>
                  <a:pt x="95" y="101"/>
                </a:lnTo>
                <a:lnTo>
                  <a:pt x="97" y="102"/>
                </a:lnTo>
                <a:lnTo>
                  <a:pt x="99" y="102"/>
                </a:lnTo>
                <a:lnTo>
                  <a:pt x="102" y="102"/>
                </a:lnTo>
                <a:lnTo>
                  <a:pt x="106" y="105"/>
                </a:lnTo>
                <a:lnTo>
                  <a:pt x="110" y="104"/>
                </a:lnTo>
                <a:lnTo>
                  <a:pt x="111" y="105"/>
                </a:lnTo>
                <a:lnTo>
                  <a:pt x="113" y="106"/>
                </a:lnTo>
                <a:lnTo>
                  <a:pt x="115" y="106"/>
                </a:lnTo>
                <a:lnTo>
                  <a:pt x="119" y="105"/>
                </a:lnTo>
                <a:lnTo>
                  <a:pt x="120" y="105"/>
                </a:lnTo>
                <a:lnTo>
                  <a:pt x="122" y="105"/>
                </a:lnTo>
                <a:lnTo>
                  <a:pt x="123" y="104"/>
                </a:lnTo>
                <a:lnTo>
                  <a:pt x="124" y="110"/>
                </a:lnTo>
                <a:lnTo>
                  <a:pt x="126" y="110"/>
                </a:lnTo>
                <a:lnTo>
                  <a:pt x="126" y="114"/>
                </a:lnTo>
                <a:lnTo>
                  <a:pt x="128" y="115"/>
                </a:lnTo>
                <a:lnTo>
                  <a:pt x="134" y="110"/>
                </a:lnTo>
                <a:lnTo>
                  <a:pt x="137" y="114"/>
                </a:lnTo>
                <a:lnTo>
                  <a:pt x="138" y="112"/>
                </a:lnTo>
                <a:lnTo>
                  <a:pt x="139" y="112"/>
                </a:lnTo>
                <a:lnTo>
                  <a:pt x="140" y="116"/>
                </a:lnTo>
                <a:lnTo>
                  <a:pt x="146" y="114"/>
                </a:lnTo>
                <a:lnTo>
                  <a:pt x="146" y="119"/>
                </a:lnTo>
                <a:lnTo>
                  <a:pt x="147" y="120"/>
                </a:lnTo>
                <a:lnTo>
                  <a:pt x="151" y="111"/>
                </a:lnTo>
                <a:lnTo>
                  <a:pt x="152" y="111"/>
                </a:lnTo>
                <a:lnTo>
                  <a:pt x="157" y="116"/>
                </a:lnTo>
                <a:lnTo>
                  <a:pt x="161" y="114"/>
                </a:lnTo>
                <a:lnTo>
                  <a:pt x="160" y="114"/>
                </a:lnTo>
                <a:lnTo>
                  <a:pt x="163" y="117"/>
                </a:lnTo>
                <a:lnTo>
                  <a:pt x="165" y="117"/>
                </a:lnTo>
                <a:lnTo>
                  <a:pt x="166" y="120"/>
                </a:lnTo>
                <a:lnTo>
                  <a:pt x="170" y="119"/>
                </a:lnTo>
                <a:lnTo>
                  <a:pt x="176" y="114"/>
                </a:lnTo>
                <a:lnTo>
                  <a:pt x="179" y="115"/>
                </a:lnTo>
                <a:lnTo>
                  <a:pt x="181" y="114"/>
                </a:lnTo>
                <a:lnTo>
                  <a:pt x="186" y="112"/>
                </a:lnTo>
                <a:lnTo>
                  <a:pt x="186" y="111"/>
                </a:lnTo>
                <a:lnTo>
                  <a:pt x="187" y="112"/>
                </a:lnTo>
                <a:lnTo>
                  <a:pt x="187" y="114"/>
                </a:lnTo>
                <a:lnTo>
                  <a:pt x="193" y="114"/>
                </a:lnTo>
                <a:lnTo>
                  <a:pt x="194" y="114"/>
                </a:lnTo>
                <a:lnTo>
                  <a:pt x="194" y="111"/>
                </a:lnTo>
                <a:lnTo>
                  <a:pt x="197" y="111"/>
                </a:lnTo>
                <a:lnTo>
                  <a:pt x="198" y="111"/>
                </a:lnTo>
                <a:lnTo>
                  <a:pt x="198" y="112"/>
                </a:lnTo>
                <a:lnTo>
                  <a:pt x="200" y="115"/>
                </a:lnTo>
                <a:lnTo>
                  <a:pt x="204" y="119"/>
                </a:lnTo>
                <a:lnTo>
                  <a:pt x="205" y="119"/>
                </a:lnTo>
                <a:lnTo>
                  <a:pt x="205" y="117"/>
                </a:lnTo>
                <a:lnTo>
                  <a:pt x="207" y="119"/>
                </a:lnTo>
                <a:lnTo>
                  <a:pt x="207" y="120"/>
                </a:lnTo>
                <a:lnTo>
                  <a:pt x="211" y="121"/>
                </a:lnTo>
                <a:lnTo>
                  <a:pt x="212" y="124"/>
                </a:lnTo>
                <a:lnTo>
                  <a:pt x="213" y="122"/>
                </a:lnTo>
                <a:lnTo>
                  <a:pt x="213" y="114"/>
                </a:lnTo>
                <a:lnTo>
                  <a:pt x="213" y="112"/>
                </a:lnTo>
                <a:lnTo>
                  <a:pt x="213" y="111"/>
                </a:lnTo>
                <a:lnTo>
                  <a:pt x="214" y="105"/>
                </a:lnTo>
                <a:lnTo>
                  <a:pt x="214" y="102"/>
                </a:lnTo>
                <a:lnTo>
                  <a:pt x="214" y="100"/>
                </a:lnTo>
                <a:lnTo>
                  <a:pt x="214" y="93"/>
                </a:lnTo>
                <a:lnTo>
                  <a:pt x="214" y="90"/>
                </a:lnTo>
                <a:lnTo>
                  <a:pt x="214" y="85"/>
                </a:lnTo>
                <a:lnTo>
                  <a:pt x="214" y="84"/>
                </a:lnTo>
                <a:lnTo>
                  <a:pt x="214" y="83"/>
                </a:lnTo>
                <a:lnTo>
                  <a:pt x="214" y="78"/>
                </a:lnTo>
                <a:lnTo>
                  <a:pt x="214" y="76"/>
                </a:lnTo>
                <a:lnTo>
                  <a:pt x="214" y="75"/>
                </a:lnTo>
                <a:lnTo>
                  <a:pt x="214" y="63"/>
                </a:lnTo>
                <a:lnTo>
                  <a:pt x="214" y="59"/>
                </a:lnTo>
                <a:lnTo>
                  <a:pt x="214" y="58"/>
                </a:lnTo>
                <a:lnTo>
                  <a:pt x="216" y="58"/>
                </a:lnTo>
                <a:lnTo>
                  <a:pt x="214" y="54"/>
                </a:lnTo>
                <a:lnTo>
                  <a:pt x="214" y="49"/>
                </a:lnTo>
                <a:lnTo>
                  <a:pt x="213" y="48"/>
                </a:lnTo>
                <a:lnTo>
                  <a:pt x="213" y="47"/>
                </a:lnTo>
                <a:lnTo>
                  <a:pt x="213" y="44"/>
                </a:lnTo>
                <a:lnTo>
                  <a:pt x="213" y="43"/>
                </a:lnTo>
                <a:lnTo>
                  <a:pt x="213" y="40"/>
                </a:lnTo>
                <a:lnTo>
                  <a:pt x="212" y="32"/>
                </a:lnTo>
                <a:lnTo>
                  <a:pt x="211" y="29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4" name="Freeform 20"/>
          <p:cNvSpPr>
            <a:spLocks/>
          </p:cNvSpPr>
          <p:nvPr/>
        </p:nvSpPr>
        <p:spPr bwMode="auto">
          <a:xfrm>
            <a:off x="6772275" y="4219575"/>
            <a:ext cx="301625" cy="236538"/>
          </a:xfrm>
          <a:custGeom>
            <a:avLst/>
            <a:gdLst>
              <a:gd name="T0" fmla="*/ 2147483647 w 175"/>
              <a:gd name="T1" fmla="*/ 2147483647 h 149"/>
              <a:gd name="T2" fmla="*/ 2147483647 w 175"/>
              <a:gd name="T3" fmla="*/ 2147483647 h 149"/>
              <a:gd name="T4" fmla="*/ 2147483647 w 175"/>
              <a:gd name="T5" fmla="*/ 2147483647 h 149"/>
              <a:gd name="T6" fmla="*/ 2147483647 w 175"/>
              <a:gd name="T7" fmla="*/ 2147483647 h 149"/>
              <a:gd name="T8" fmla="*/ 2147483647 w 175"/>
              <a:gd name="T9" fmla="*/ 2147483647 h 149"/>
              <a:gd name="T10" fmla="*/ 2147483647 w 175"/>
              <a:gd name="T11" fmla="*/ 2147483647 h 149"/>
              <a:gd name="T12" fmla="*/ 2147483647 w 175"/>
              <a:gd name="T13" fmla="*/ 2147483647 h 149"/>
              <a:gd name="T14" fmla="*/ 2147483647 w 175"/>
              <a:gd name="T15" fmla="*/ 2147483647 h 149"/>
              <a:gd name="T16" fmla="*/ 2147483647 w 175"/>
              <a:gd name="T17" fmla="*/ 2147483647 h 149"/>
              <a:gd name="T18" fmla="*/ 2147483647 w 175"/>
              <a:gd name="T19" fmla="*/ 2147483647 h 149"/>
              <a:gd name="T20" fmla="*/ 2147483647 w 175"/>
              <a:gd name="T21" fmla="*/ 2147483647 h 149"/>
              <a:gd name="T22" fmla="*/ 2147483647 w 175"/>
              <a:gd name="T23" fmla="*/ 2147483647 h 149"/>
              <a:gd name="T24" fmla="*/ 2147483647 w 175"/>
              <a:gd name="T25" fmla="*/ 2147483647 h 149"/>
              <a:gd name="T26" fmla="*/ 2147483647 w 175"/>
              <a:gd name="T27" fmla="*/ 2147483647 h 149"/>
              <a:gd name="T28" fmla="*/ 2147483647 w 175"/>
              <a:gd name="T29" fmla="*/ 2147483647 h 149"/>
              <a:gd name="T30" fmla="*/ 2147483647 w 175"/>
              <a:gd name="T31" fmla="*/ 2147483647 h 149"/>
              <a:gd name="T32" fmla="*/ 2147483647 w 175"/>
              <a:gd name="T33" fmla="*/ 2147483647 h 149"/>
              <a:gd name="T34" fmla="*/ 2147483647 w 175"/>
              <a:gd name="T35" fmla="*/ 2147483647 h 149"/>
              <a:gd name="T36" fmla="*/ 2147483647 w 175"/>
              <a:gd name="T37" fmla="*/ 2147483647 h 149"/>
              <a:gd name="T38" fmla="*/ 2147483647 w 175"/>
              <a:gd name="T39" fmla="*/ 2147483647 h 149"/>
              <a:gd name="T40" fmla="*/ 2147483647 w 175"/>
              <a:gd name="T41" fmla="*/ 2147483647 h 149"/>
              <a:gd name="T42" fmla="*/ 0 w 175"/>
              <a:gd name="T43" fmla="*/ 2147483647 h 149"/>
              <a:gd name="T44" fmla="*/ 0 w 175"/>
              <a:gd name="T45" fmla="*/ 2147483647 h 149"/>
              <a:gd name="T46" fmla="*/ 0 w 175"/>
              <a:gd name="T47" fmla="*/ 2147483647 h 149"/>
              <a:gd name="T48" fmla="*/ 0 w 175"/>
              <a:gd name="T49" fmla="*/ 2147483647 h 149"/>
              <a:gd name="T50" fmla="*/ 0 w 175"/>
              <a:gd name="T51" fmla="*/ 2147483647 h 149"/>
              <a:gd name="T52" fmla="*/ 0 w 175"/>
              <a:gd name="T53" fmla="*/ 2147483647 h 149"/>
              <a:gd name="T54" fmla="*/ 0 w 175"/>
              <a:gd name="T55" fmla="*/ 2147483647 h 149"/>
              <a:gd name="T56" fmla="*/ 0 w 175"/>
              <a:gd name="T57" fmla="*/ 2147483647 h 149"/>
              <a:gd name="T58" fmla="*/ 0 w 175"/>
              <a:gd name="T59" fmla="*/ 2147483647 h 149"/>
              <a:gd name="T60" fmla="*/ 0 w 175"/>
              <a:gd name="T61" fmla="*/ 2147483647 h 149"/>
              <a:gd name="T62" fmla="*/ 0 w 175"/>
              <a:gd name="T63" fmla="*/ 2147483647 h 149"/>
              <a:gd name="T64" fmla="*/ 0 w 175"/>
              <a:gd name="T65" fmla="*/ 2147483647 h 149"/>
              <a:gd name="T66" fmla="*/ 2147483647 w 175"/>
              <a:gd name="T67" fmla="*/ 2147483647 h 149"/>
              <a:gd name="T68" fmla="*/ 2147483647 w 175"/>
              <a:gd name="T69" fmla="*/ 2147483647 h 149"/>
              <a:gd name="T70" fmla="*/ 2147483647 w 175"/>
              <a:gd name="T71" fmla="*/ 0 h 149"/>
              <a:gd name="T72" fmla="*/ 2147483647 w 175"/>
              <a:gd name="T73" fmla="*/ 0 h 149"/>
              <a:gd name="T74" fmla="*/ 2147483647 w 175"/>
              <a:gd name="T75" fmla="*/ 2147483647 h 149"/>
              <a:gd name="T76" fmla="*/ 2147483647 w 175"/>
              <a:gd name="T77" fmla="*/ 2147483647 h 149"/>
              <a:gd name="T78" fmla="*/ 2147483647 w 175"/>
              <a:gd name="T79" fmla="*/ 2147483647 h 149"/>
              <a:gd name="T80" fmla="*/ 2147483647 w 175"/>
              <a:gd name="T81" fmla="*/ 2147483647 h 149"/>
              <a:gd name="T82" fmla="*/ 2147483647 w 175"/>
              <a:gd name="T83" fmla="*/ 2147483647 h 149"/>
              <a:gd name="T84" fmla="*/ 2147483647 w 175"/>
              <a:gd name="T85" fmla="*/ 2147483647 h 149"/>
              <a:gd name="T86" fmla="*/ 2147483647 w 175"/>
              <a:gd name="T87" fmla="*/ 2147483647 h 149"/>
              <a:gd name="T88" fmla="*/ 2147483647 w 175"/>
              <a:gd name="T89" fmla="*/ 2147483647 h 149"/>
              <a:gd name="T90" fmla="*/ 2147483647 w 175"/>
              <a:gd name="T91" fmla="*/ 0 h 149"/>
              <a:gd name="T92" fmla="*/ 2147483647 w 175"/>
              <a:gd name="T93" fmla="*/ 2147483647 h 149"/>
              <a:gd name="T94" fmla="*/ 2147483647 w 175"/>
              <a:gd name="T95" fmla="*/ 2147483647 h 149"/>
              <a:gd name="T96" fmla="*/ 2147483647 w 175"/>
              <a:gd name="T97" fmla="*/ 2147483647 h 149"/>
              <a:gd name="T98" fmla="*/ 2147483647 w 175"/>
              <a:gd name="T99" fmla="*/ 2147483647 h 149"/>
              <a:gd name="T100" fmla="*/ 2147483647 w 175"/>
              <a:gd name="T101" fmla="*/ 2147483647 h 14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75"/>
              <a:gd name="T154" fmla="*/ 0 h 149"/>
              <a:gd name="T155" fmla="*/ 175 w 175"/>
              <a:gd name="T156" fmla="*/ 149 h 14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75" h="149">
                <a:moveTo>
                  <a:pt x="174" y="53"/>
                </a:moveTo>
                <a:lnTo>
                  <a:pt x="174" y="55"/>
                </a:lnTo>
                <a:lnTo>
                  <a:pt x="174" y="60"/>
                </a:lnTo>
                <a:lnTo>
                  <a:pt x="174" y="69"/>
                </a:lnTo>
                <a:lnTo>
                  <a:pt x="174" y="72"/>
                </a:lnTo>
                <a:lnTo>
                  <a:pt x="174" y="74"/>
                </a:lnTo>
                <a:lnTo>
                  <a:pt x="174" y="82"/>
                </a:lnTo>
                <a:lnTo>
                  <a:pt x="174" y="85"/>
                </a:lnTo>
                <a:lnTo>
                  <a:pt x="174" y="87"/>
                </a:lnTo>
                <a:lnTo>
                  <a:pt x="174" y="88"/>
                </a:lnTo>
                <a:lnTo>
                  <a:pt x="174" y="94"/>
                </a:lnTo>
                <a:lnTo>
                  <a:pt x="174" y="97"/>
                </a:lnTo>
                <a:lnTo>
                  <a:pt x="174" y="100"/>
                </a:lnTo>
                <a:lnTo>
                  <a:pt x="174" y="105"/>
                </a:lnTo>
                <a:lnTo>
                  <a:pt x="174" y="110"/>
                </a:lnTo>
                <a:lnTo>
                  <a:pt x="174" y="120"/>
                </a:lnTo>
                <a:lnTo>
                  <a:pt x="174" y="124"/>
                </a:lnTo>
                <a:lnTo>
                  <a:pt x="174" y="129"/>
                </a:lnTo>
                <a:lnTo>
                  <a:pt x="174" y="133"/>
                </a:lnTo>
                <a:lnTo>
                  <a:pt x="174" y="138"/>
                </a:lnTo>
                <a:lnTo>
                  <a:pt x="174" y="143"/>
                </a:lnTo>
                <a:lnTo>
                  <a:pt x="174" y="148"/>
                </a:lnTo>
                <a:lnTo>
                  <a:pt x="160" y="148"/>
                </a:lnTo>
                <a:lnTo>
                  <a:pt x="157" y="148"/>
                </a:lnTo>
                <a:lnTo>
                  <a:pt x="150" y="148"/>
                </a:lnTo>
                <a:lnTo>
                  <a:pt x="148" y="148"/>
                </a:lnTo>
                <a:lnTo>
                  <a:pt x="142" y="148"/>
                </a:lnTo>
                <a:lnTo>
                  <a:pt x="141" y="148"/>
                </a:lnTo>
                <a:lnTo>
                  <a:pt x="126" y="148"/>
                </a:lnTo>
                <a:lnTo>
                  <a:pt x="116" y="148"/>
                </a:lnTo>
                <a:lnTo>
                  <a:pt x="102" y="148"/>
                </a:lnTo>
                <a:lnTo>
                  <a:pt x="98" y="148"/>
                </a:lnTo>
                <a:lnTo>
                  <a:pt x="95" y="148"/>
                </a:lnTo>
                <a:lnTo>
                  <a:pt x="82" y="148"/>
                </a:lnTo>
                <a:lnTo>
                  <a:pt x="79" y="148"/>
                </a:lnTo>
                <a:lnTo>
                  <a:pt x="76" y="148"/>
                </a:lnTo>
                <a:lnTo>
                  <a:pt x="64" y="148"/>
                </a:lnTo>
                <a:lnTo>
                  <a:pt x="40" y="148"/>
                </a:lnTo>
                <a:lnTo>
                  <a:pt x="39" y="148"/>
                </a:lnTo>
                <a:lnTo>
                  <a:pt x="23" y="148"/>
                </a:lnTo>
                <a:lnTo>
                  <a:pt x="17" y="148"/>
                </a:lnTo>
                <a:lnTo>
                  <a:pt x="9" y="148"/>
                </a:lnTo>
                <a:lnTo>
                  <a:pt x="7" y="148"/>
                </a:lnTo>
                <a:lnTo>
                  <a:pt x="0" y="148"/>
                </a:lnTo>
                <a:lnTo>
                  <a:pt x="0" y="129"/>
                </a:lnTo>
                <a:lnTo>
                  <a:pt x="0" y="119"/>
                </a:lnTo>
                <a:lnTo>
                  <a:pt x="0" y="115"/>
                </a:lnTo>
                <a:lnTo>
                  <a:pt x="0" y="110"/>
                </a:lnTo>
                <a:lnTo>
                  <a:pt x="0" y="104"/>
                </a:lnTo>
                <a:lnTo>
                  <a:pt x="0" y="100"/>
                </a:lnTo>
                <a:lnTo>
                  <a:pt x="0" y="92"/>
                </a:lnTo>
                <a:lnTo>
                  <a:pt x="0" y="83"/>
                </a:lnTo>
                <a:lnTo>
                  <a:pt x="0" y="74"/>
                </a:lnTo>
                <a:lnTo>
                  <a:pt x="0" y="60"/>
                </a:lnTo>
                <a:lnTo>
                  <a:pt x="0" y="55"/>
                </a:lnTo>
                <a:lnTo>
                  <a:pt x="0" y="50"/>
                </a:lnTo>
                <a:lnTo>
                  <a:pt x="0" y="49"/>
                </a:lnTo>
                <a:lnTo>
                  <a:pt x="0" y="42"/>
                </a:lnTo>
                <a:lnTo>
                  <a:pt x="0" y="37"/>
                </a:lnTo>
                <a:lnTo>
                  <a:pt x="0" y="29"/>
                </a:lnTo>
                <a:lnTo>
                  <a:pt x="0" y="21"/>
                </a:lnTo>
                <a:lnTo>
                  <a:pt x="0" y="14"/>
                </a:lnTo>
                <a:lnTo>
                  <a:pt x="0" y="13"/>
                </a:lnTo>
                <a:lnTo>
                  <a:pt x="0" y="9"/>
                </a:lnTo>
                <a:lnTo>
                  <a:pt x="0" y="4"/>
                </a:lnTo>
                <a:lnTo>
                  <a:pt x="0" y="1"/>
                </a:lnTo>
                <a:lnTo>
                  <a:pt x="6" y="1"/>
                </a:lnTo>
                <a:lnTo>
                  <a:pt x="21" y="1"/>
                </a:lnTo>
                <a:lnTo>
                  <a:pt x="29" y="1"/>
                </a:lnTo>
                <a:lnTo>
                  <a:pt x="35" y="1"/>
                </a:lnTo>
                <a:lnTo>
                  <a:pt x="41" y="0"/>
                </a:lnTo>
                <a:lnTo>
                  <a:pt x="43" y="0"/>
                </a:lnTo>
                <a:lnTo>
                  <a:pt x="53" y="0"/>
                </a:lnTo>
                <a:lnTo>
                  <a:pt x="54" y="0"/>
                </a:lnTo>
                <a:lnTo>
                  <a:pt x="64" y="1"/>
                </a:lnTo>
                <a:lnTo>
                  <a:pt x="66" y="1"/>
                </a:lnTo>
                <a:lnTo>
                  <a:pt x="67" y="1"/>
                </a:lnTo>
                <a:lnTo>
                  <a:pt x="68" y="1"/>
                </a:lnTo>
                <a:lnTo>
                  <a:pt x="71" y="1"/>
                </a:lnTo>
                <a:lnTo>
                  <a:pt x="74" y="1"/>
                </a:lnTo>
                <a:lnTo>
                  <a:pt x="89" y="1"/>
                </a:lnTo>
                <a:lnTo>
                  <a:pt x="94" y="1"/>
                </a:lnTo>
                <a:lnTo>
                  <a:pt x="98" y="1"/>
                </a:lnTo>
                <a:lnTo>
                  <a:pt x="102" y="1"/>
                </a:lnTo>
                <a:lnTo>
                  <a:pt x="103" y="1"/>
                </a:lnTo>
                <a:lnTo>
                  <a:pt x="110" y="1"/>
                </a:lnTo>
                <a:lnTo>
                  <a:pt x="124" y="1"/>
                </a:lnTo>
                <a:lnTo>
                  <a:pt x="134" y="1"/>
                </a:lnTo>
                <a:lnTo>
                  <a:pt x="135" y="1"/>
                </a:lnTo>
                <a:lnTo>
                  <a:pt x="141" y="1"/>
                </a:lnTo>
                <a:lnTo>
                  <a:pt x="158" y="1"/>
                </a:lnTo>
                <a:lnTo>
                  <a:pt x="160" y="0"/>
                </a:lnTo>
                <a:lnTo>
                  <a:pt x="174" y="0"/>
                </a:lnTo>
                <a:lnTo>
                  <a:pt x="174" y="1"/>
                </a:lnTo>
                <a:lnTo>
                  <a:pt x="174" y="9"/>
                </a:lnTo>
                <a:lnTo>
                  <a:pt x="174" y="12"/>
                </a:lnTo>
                <a:lnTo>
                  <a:pt x="174" y="14"/>
                </a:lnTo>
                <a:lnTo>
                  <a:pt x="174" y="18"/>
                </a:lnTo>
                <a:lnTo>
                  <a:pt x="174" y="21"/>
                </a:lnTo>
                <a:lnTo>
                  <a:pt x="174" y="24"/>
                </a:lnTo>
                <a:lnTo>
                  <a:pt x="174" y="37"/>
                </a:lnTo>
                <a:lnTo>
                  <a:pt x="174" y="53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Freeform 21"/>
          <p:cNvSpPr>
            <a:spLocks/>
          </p:cNvSpPr>
          <p:nvPr/>
        </p:nvSpPr>
        <p:spPr bwMode="auto">
          <a:xfrm>
            <a:off x="6470650" y="3752850"/>
            <a:ext cx="519113" cy="276225"/>
          </a:xfrm>
          <a:custGeom>
            <a:avLst/>
            <a:gdLst>
              <a:gd name="T0" fmla="*/ 2147483647 w 301"/>
              <a:gd name="T1" fmla="*/ 2147483647 h 174"/>
              <a:gd name="T2" fmla="*/ 2147483647 w 301"/>
              <a:gd name="T3" fmla="*/ 2147483647 h 174"/>
              <a:gd name="T4" fmla="*/ 2147483647 w 301"/>
              <a:gd name="T5" fmla="*/ 2147483647 h 174"/>
              <a:gd name="T6" fmla="*/ 2147483647 w 301"/>
              <a:gd name="T7" fmla="*/ 2147483647 h 174"/>
              <a:gd name="T8" fmla="*/ 2147483647 w 301"/>
              <a:gd name="T9" fmla="*/ 2147483647 h 174"/>
              <a:gd name="T10" fmla="*/ 2147483647 w 301"/>
              <a:gd name="T11" fmla="*/ 2147483647 h 174"/>
              <a:gd name="T12" fmla="*/ 2147483647 w 301"/>
              <a:gd name="T13" fmla="*/ 2147483647 h 174"/>
              <a:gd name="T14" fmla="*/ 2147483647 w 301"/>
              <a:gd name="T15" fmla="*/ 2147483647 h 174"/>
              <a:gd name="T16" fmla="*/ 2147483647 w 301"/>
              <a:gd name="T17" fmla="*/ 2147483647 h 174"/>
              <a:gd name="T18" fmla="*/ 2147483647 w 301"/>
              <a:gd name="T19" fmla="*/ 2147483647 h 174"/>
              <a:gd name="T20" fmla="*/ 2147483647 w 301"/>
              <a:gd name="T21" fmla="*/ 2147483647 h 174"/>
              <a:gd name="T22" fmla="*/ 2147483647 w 301"/>
              <a:gd name="T23" fmla="*/ 2147483647 h 174"/>
              <a:gd name="T24" fmla="*/ 0 w 301"/>
              <a:gd name="T25" fmla="*/ 2147483647 h 174"/>
              <a:gd name="T26" fmla="*/ 0 w 301"/>
              <a:gd name="T27" fmla="*/ 2147483647 h 174"/>
              <a:gd name="T28" fmla="*/ 0 w 301"/>
              <a:gd name="T29" fmla="*/ 2147483647 h 174"/>
              <a:gd name="T30" fmla="*/ 0 w 301"/>
              <a:gd name="T31" fmla="*/ 0 h 174"/>
              <a:gd name="T32" fmla="*/ 2147483647 w 301"/>
              <a:gd name="T33" fmla="*/ 0 h 174"/>
              <a:gd name="T34" fmla="*/ 2147483647 w 301"/>
              <a:gd name="T35" fmla="*/ 0 h 174"/>
              <a:gd name="T36" fmla="*/ 2147483647 w 301"/>
              <a:gd name="T37" fmla="*/ 0 h 174"/>
              <a:gd name="T38" fmla="*/ 2147483647 w 301"/>
              <a:gd name="T39" fmla="*/ 0 h 174"/>
              <a:gd name="T40" fmla="*/ 2147483647 w 301"/>
              <a:gd name="T41" fmla="*/ 0 h 174"/>
              <a:gd name="T42" fmla="*/ 2147483647 w 301"/>
              <a:gd name="T43" fmla="*/ 0 h 174"/>
              <a:gd name="T44" fmla="*/ 2147483647 w 301"/>
              <a:gd name="T45" fmla="*/ 2147483647 h 174"/>
              <a:gd name="T46" fmla="*/ 2147483647 w 301"/>
              <a:gd name="T47" fmla="*/ 2147483647 h 174"/>
              <a:gd name="T48" fmla="*/ 2147483647 w 301"/>
              <a:gd name="T49" fmla="*/ 2147483647 h 174"/>
              <a:gd name="T50" fmla="*/ 2147483647 w 301"/>
              <a:gd name="T51" fmla="*/ 2147483647 h 174"/>
              <a:gd name="T52" fmla="*/ 2147483647 w 301"/>
              <a:gd name="T53" fmla="*/ 2147483647 h 174"/>
              <a:gd name="T54" fmla="*/ 2147483647 w 301"/>
              <a:gd name="T55" fmla="*/ 2147483647 h 174"/>
              <a:gd name="T56" fmla="*/ 2147483647 w 301"/>
              <a:gd name="T57" fmla="*/ 2147483647 h 174"/>
              <a:gd name="T58" fmla="*/ 2147483647 w 301"/>
              <a:gd name="T59" fmla="*/ 2147483647 h 174"/>
              <a:gd name="T60" fmla="*/ 2147483647 w 301"/>
              <a:gd name="T61" fmla="*/ 2147483647 h 174"/>
              <a:gd name="T62" fmla="*/ 2147483647 w 301"/>
              <a:gd name="T63" fmla="*/ 2147483647 h 174"/>
              <a:gd name="T64" fmla="*/ 2147483647 w 301"/>
              <a:gd name="T65" fmla="*/ 2147483647 h 174"/>
              <a:gd name="T66" fmla="*/ 2147483647 w 301"/>
              <a:gd name="T67" fmla="*/ 2147483647 h 174"/>
              <a:gd name="T68" fmla="*/ 2147483647 w 301"/>
              <a:gd name="T69" fmla="*/ 2147483647 h 174"/>
              <a:gd name="T70" fmla="*/ 2147483647 w 301"/>
              <a:gd name="T71" fmla="*/ 2147483647 h 174"/>
              <a:gd name="T72" fmla="*/ 2147483647 w 301"/>
              <a:gd name="T73" fmla="*/ 2147483647 h 174"/>
              <a:gd name="T74" fmla="*/ 2147483647 w 301"/>
              <a:gd name="T75" fmla="*/ 2147483647 h 174"/>
              <a:gd name="T76" fmla="*/ 2147483647 w 301"/>
              <a:gd name="T77" fmla="*/ 2147483647 h 174"/>
              <a:gd name="T78" fmla="*/ 2147483647 w 301"/>
              <a:gd name="T79" fmla="*/ 2147483647 h 174"/>
              <a:gd name="T80" fmla="*/ 2147483647 w 301"/>
              <a:gd name="T81" fmla="*/ 2147483647 h 174"/>
              <a:gd name="T82" fmla="*/ 2147483647 w 301"/>
              <a:gd name="T83" fmla="*/ 2147483647 h 174"/>
              <a:gd name="T84" fmla="*/ 2147483647 w 301"/>
              <a:gd name="T85" fmla="*/ 2147483647 h 174"/>
              <a:gd name="T86" fmla="*/ 2147483647 w 301"/>
              <a:gd name="T87" fmla="*/ 2147483647 h 174"/>
              <a:gd name="T88" fmla="*/ 2147483647 w 301"/>
              <a:gd name="T89" fmla="*/ 2147483647 h 174"/>
              <a:gd name="T90" fmla="*/ 2147483647 w 301"/>
              <a:gd name="T91" fmla="*/ 2147483647 h 174"/>
              <a:gd name="T92" fmla="*/ 2147483647 w 301"/>
              <a:gd name="T93" fmla="*/ 2147483647 h 174"/>
              <a:gd name="T94" fmla="*/ 2147483647 w 301"/>
              <a:gd name="T95" fmla="*/ 2147483647 h 174"/>
              <a:gd name="T96" fmla="*/ 2147483647 w 301"/>
              <a:gd name="T97" fmla="*/ 2147483647 h 174"/>
              <a:gd name="T98" fmla="*/ 2147483647 w 301"/>
              <a:gd name="T99" fmla="*/ 2147483647 h 174"/>
              <a:gd name="T100" fmla="*/ 2147483647 w 301"/>
              <a:gd name="T101" fmla="*/ 2147483647 h 174"/>
              <a:gd name="T102" fmla="*/ 2147483647 w 301"/>
              <a:gd name="T103" fmla="*/ 2147483647 h 174"/>
              <a:gd name="T104" fmla="*/ 2147483647 w 301"/>
              <a:gd name="T105" fmla="*/ 2147483647 h 174"/>
              <a:gd name="T106" fmla="*/ 2147483647 w 301"/>
              <a:gd name="T107" fmla="*/ 2147483647 h 174"/>
              <a:gd name="T108" fmla="*/ 2147483647 w 301"/>
              <a:gd name="T109" fmla="*/ 2147483647 h 174"/>
              <a:gd name="T110" fmla="*/ 2147483647 w 301"/>
              <a:gd name="T111" fmla="*/ 2147483647 h 174"/>
              <a:gd name="T112" fmla="*/ 2147483647 w 301"/>
              <a:gd name="T113" fmla="*/ 2147483647 h 174"/>
              <a:gd name="T114" fmla="*/ 2147483647 w 301"/>
              <a:gd name="T115" fmla="*/ 2147483647 h 17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301"/>
              <a:gd name="T175" fmla="*/ 0 h 174"/>
              <a:gd name="T176" fmla="*/ 301 w 301"/>
              <a:gd name="T177" fmla="*/ 174 h 17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301" h="174">
                <a:moveTo>
                  <a:pt x="52" y="122"/>
                </a:moveTo>
                <a:lnTo>
                  <a:pt x="44" y="129"/>
                </a:lnTo>
                <a:lnTo>
                  <a:pt x="40" y="130"/>
                </a:lnTo>
                <a:lnTo>
                  <a:pt x="37" y="127"/>
                </a:lnTo>
                <a:lnTo>
                  <a:pt x="40" y="92"/>
                </a:lnTo>
                <a:lnTo>
                  <a:pt x="41" y="92"/>
                </a:lnTo>
                <a:lnTo>
                  <a:pt x="42" y="87"/>
                </a:lnTo>
                <a:lnTo>
                  <a:pt x="42" y="86"/>
                </a:lnTo>
                <a:lnTo>
                  <a:pt x="41" y="86"/>
                </a:lnTo>
                <a:lnTo>
                  <a:pt x="38" y="87"/>
                </a:lnTo>
                <a:lnTo>
                  <a:pt x="36" y="87"/>
                </a:lnTo>
                <a:lnTo>
                  <a:pt x="35" y="86"/>
                </a:lnTo>
                <a:lnTo>
                  <a:pt x="35" y="85"/>
                </a:lnTo>
                <a:lnTo>
                  <a:pt x="33" y="83"/>
                </a:lnTo>
                <a:lnTo>
                  <a:pt x="31" y="85"/>
                </a:lnTo>
                <a:lnTo>
                  <a:pt x="30" y="85"/>
                </a:lnTo>
                <a:lnTo>
                  <a:pt x="31" y="83"/>
                </a:lnTo>
                <a:lnTo>
                  <a:pt x="26" y="76"/>
                </a:lnTo>
                <a:lnTo>
                  <a:pt x="24" y="73"/>
                </a:lnTo>
                <a:lnTo>
                  <a:pt x="18" y="65"/>
                </a:lnTo>
                <a:lnTo>
                  <a:pt x="13" y="63"/>
                </a:lnTo>
                <a:lnTo>
                  <a:pt x="7" y="57"/>
                </a:lnTo>
                <a:lnTo>
                  <a:pt x="10" y="56"/>
                </a:lnTo>
                <a:lnTo>
                  <a:pt x="7" y="53"/>
                </a:lnTo>
                <a:lnTo>
                  <a:pt x="7" y="47"/>
                </a:lnTo>
                <a:lnTo>
                  <a:pt x="0" y="37"/>
                </a:lnTo>
                <a:lnTo>
                  <a:pt x="0" y="28"/>
                </a:lnTo>
                <a:lnTo>
                  <a:pt x="0" y="20"/>
                </a:lnTo>
                <a:lnTo>
                  <a:pt x="0" y="18"/>
                </a:lnTo>
                <a:lnTo>
                  <a:pt x="0" y="5"/>
                </a:lnTo>
                <a:lnTo>
                  <a:pt x="0" y="1"/>
                </a:lnTo>
                <a:lnTo>
                  <a:pt x="0" y="0"/>
                </a:lnTo>
                <a:lnTo>
                  <a:pt x="32" y="0"/>
                </a:lnTo>
                <a:lnTo>
                  <a:pt x="49" y="0"/>
                </a:lnTo>
                <a:lnTo>
                  <a:pt x="95" y="0"/>
                </a:lnTo>
                <a:lnTo>
                  <a:pt x="119" y="0"/>
                </a:lnTo>
                <a:lnTo>
                  <a:pt x="131" y="0"/>
                </a:lnTo>
                <a:lnTo>
                  <a:pt x="150" y="0"/>
                </a:lnTo>
                <a:lnTo>
                  <a:pt x="163" y="0"/>
                </a:lnTo>
                <a:lnTo>
                  <a:pt x="194" y="0"/>
                </a:lnTo>
                <a:lnTo>
                  <a:pt x="221" y="0"/>
                </a:lnTo>
                <a:lnTo>
                  <a:pt x="247" y="0"/>
                </a:lnTo>
                <a:lnTo>
                  <a:pt x="274" y="0"/>
                </a:lnTo>
                <a:lnTo>
                  <a:pt x="300" y="0"/>
                </a:lnTo>
                <a:lnTo>
                  <a:pt x="300" y="8"/>
                </a:lnTo>
                <a:lnTo>
                  <a:pt x="300" y="12"/>
                </a:lnTo>
                <a:lnTo>
                  <a:pt x="300" y="13"/>
                </a:lnTo>
                <a:lnTo>
                  <a:pt x="300" y="18"/>
                </a:lnTo>
                <a:lnTo>
                  <a:pt x="300" y="22"/>
                </a:lnTo>
                <a:lnTo>
                  <a:pt x="300" y="32"/>
                </a:lnTo>
                <a:lnTo>
                  <a:pt x="300" y="37"/>
                </a:lnTo>
                <a:lnTo>
                  <a:pt x="300" y="41"/>
                </a:lnTo>
                <a:lnTo>
                  <a:pt x="300" y="46"/>
                </a:lnTo>
                <a:lnTo>
                  <a:pt x="300" y="58"/>
                </a:lnTo>
                <a:lnTo>
                  <a:pt x="300" y="60"/>
                </a:lnTo>
                <a:lnTo>
                  <a:pt x="300" y="61"/>
                </a:lnTo>
                <a:lnTo>
                  <a:pt x="300" y="70"/>
                </a:lnTo>
                <a:lnTo>
                  <a:pt x="300" y="83"/>
                </a:lnTo>
                <a:lnTo>
                  <a:pt x="300" y="87"/>
                </a:lnTo>
                <a:lnTo>
                  <a:pt x="300" y="91"/>
                </a:lnTo>
                <a:lnTo>
                  <a:pt x="300" y="92"/>
                </a:lnTo>
                <a:lnTo>
                  <a:pt x="300" y="101"/>
                </a:lnTo>
                <a:lnTo>
                  <a:pt x="300" y="107"/>
                </a:lnTo>
                <a:lnTo>
                  <a:pt x="300" y="114"/>
                </a:lnTo>
                <a:lnTo>
                  <a:pt x="300" y="115"/>
                </a:lnTo>
                <a:lnTo>
                  <a:pt x="300" y="120"/>
                </a:lnTo>
                <a:lnTo>
                  <a:pt x="300" y="139"/>
                </a:lnTo>
                <a:lnTo>
                  <a:pt x="300" y="140"/>
                </a:lnTo>
                <a:lnTo>
                  <a:pt x="300" y="149"/>
                </a:lnTo>
                <a:lnTo>
                  <a:pt x="298" y="149"/>
                </a:lnTo>
                <a:lnTo>
                  <a:pt x="283" y="149"/>
                </a:lnTo>
                <a:lnTo>
                  <a:pt x="280" y="149"/>
                </a:lnTo>
                <a:lnTo>
                  <a:pt x="274" y="149"/>
                </a:lnTo>
                <a:lnTo>
                  <a:pt x="273" y="149"/>
                </a:lnTo>
                <a:lnTo>
                  <a:pt x="253" y="149"/>
                </a:lnTo>
                <a:lnTo>
                  <a:pt x="250" y="149"/>
                </a:lnTo>
                <a:lnTo>
                  <a:pt x="249" y="149"/>
                </a:lnTo>
                <a:lnTo>
                  <a:pt x="247" y="149"/>
                </a:lnTo>
                <a:lnTo>
                  <a:pt x="245" y="149"/>
                </a:lnTo>
                <a:lnTo>
                  <a:pt x="225" y="149"/>
                </a:lnTo>
                <a:lnTo>
                  <a:pt x="222" y="149"/>
                </a:lnTo>
                <a:lnTo>
                  <a:pt x="203" y="147"/>
                </a:lnTo>
                <a:lnTo>
                  <a:pt x="194" y="149"/>
                </a:lnTo>
                <a:lnTo>
                  <a:pt x="191" y="149"/>
                </a:lnTo>
                <a:lnTo>
                  <a:pt x="187" y="149"/>
                </a:lnTo>
                <a:lnTo>
                  <a:pt x="185" y="149"/>
                </a:lnTo>
                <a:lnTo>
                  <a:pt x="175" y="149"/>
                </a:lnTo>
                <a:lnTo>
                  <a:pt x="172" y="147"/>
                </a:lnTo>
                <a:lnTo>
                  <a:pt x="155" y="147"/>
                </a:lnTo>
                <a:lnTo>
                  <a:pt x="154" y="147"/>
                </a:lnTo>
                <a:lnTo>
                  <a:pt x="150" y="147"/>
                </a:lnTo>
                <a:lnTo>
                  <a:pt x="140" y="149"/>
                </a:lnTo>
                <a:lnTo>
                  <a:pt x="124" y="149"/>
                </a:lnTo>
                <a:lnTo>
                  <a:pt x="124" y="160"/>
                </a:lnTo>
                <a:lnTo>
                  <a:pt x="124" y="166"/>
                </a:lnTo>
                <a:lnTo>
                  <a:pt x="124" y="167"/>
                </a:lnTo>
                <a:lnTo>
                  <a:pt x="123" y="167"/>
                </a:lnTo>
                <a:lnTo>
                  <a:pt x="122" y="166"/>
                </a:lnTo>
                <a:lnTo>
                  <a:pt x="119" y="161"/>
                </a:lnTo>
                <a:lnTo>
                  <a:pt x="115" y="157"/>
                </a:lnTo>
                <a:lnTo>
                  <a:pt x="114" y="159"/>
                </a:lnTo>
                <a:lnTo>
                  <a:pt x="113" y="161"/>
                </a:lnTo>
                <a:lnTo>
                  <a:pt x="113" y="165"/>
                </a:lnTo>
                <a:lnTo>
                  <a:pt x="110" y="165"/>
                </a:lnTo>
                <a:lnTo>
                  <a:pt x="98" y="165"/>
                </a:lnTo>
                <a:lnTo>
                  <a:pt x="94" y="164"/>
                </a:lnTo>
                <a:lnTo>
                  <a:pt x="91" y="166"/>
                </a:lnTo>
                <a:lnTo>
                  <a:pt x="88" y="167"/>
                </a:lnTo>
                <a:lnTo>
                  <a:pt x="81" y="166"/>
                </a:lnTo>
                <a:lnTo>
                  <a:pt x="79" y="170"/>
                </a:lnTo>
                <a:lnTo>
                  <a:pt x="79" y="171"/>
                </a:lnTo>
                <a:lnTo>
                  <a:pt x="79" y="173"/>
                </a:lnTo>
                <a:lnTo>
                  <a:pt x="75" y="169"/>
                </a:lnTo>
                <a:lnTo>
                  <a:pt x="72" y="157"/>
                </a:lnTo>
                <a:lnTo>
                  <a:pt x="64" y="152"/>
                </a:lnTo>
                <a:lnTo>
                  <a:pt x="65" y="149"/>
                </a:lnTo>
                <a:lnTo>
                  <a:pt x="52" y="122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6" name="Freeform 22"/>
          <p:cNvSpPr>
            <a:spLocks/>
          </p:cNvSpPr>
          <p:nvPr/>
        </p:nvSpPr>
        <p:spPr bwMode="auto">
          <a:xfrm>
            <a:off x="6103938" y="3913188"/>
            <a:ext cx="352425" cy="250825"/>
          </a:xfrm>
          <a:custGeom>
            <a:avLst/>
            <a:gdLst>
              <a:gd name="T0" fmla="*/ 2147483647 w 205"/>
              <a:gd name="T1" fmla="*/ 2147483647 h 158"/>
              <a:gd name="T2" fmla="*/ 2147483647 w 205"/>
              <a:gd name="T3" fmla="*/ 2147483647 h 158"/>
              <a:gd name="T4" fmla="*/ 2147483647 w 205"/>
              <a:gd name="T5" fmla="*/ 2147483647 h 158"/>
              <a:gd name="T6" fmla="*/ 2147483647 w 205"/>
              <a:gd name="T7" fmla="*/ 2147483647 h 158"/>
              <a:gd name="T8" fmla="*/ 2147483647 w 205"/>
              <a:gd name="T9" fmla="*/ 2147483647 h 158"/>
              <a:gd name="T10" fmla="*/ 2147483647 w 205"/>
              <a:gd name="T11" fmla="*/ 2147483647 h 158"/>
              <a:gd name="T12" fmla="*/ 2147483647 w 205"/>
              <a:gd name="T13" fmla="*/ 2147483647 h 158"/>
              <a:gd name="T14" fmla="*/ 2147483647 w 205"/>
              <a:gd name="T15" fmla="*/ 2147483647 h 158"/>
              <a:gd name="T16" fmla="*/ 2147483647 w 205"/>
              <a:gd name="T17" fmla="*/ 2147483647 h 158"/>
              <a:gd name="T18" fmla="*/ 2147483647 w 205"/>
              <a:gd name="T19" fmla="*/ 2147483647 h 158"/>
              <a:gd name="T20" fmla="*/ 2147483647 w 205"/>
              <a:gd name="T21" fmla="*/ 2147483647 h 158"/>
              <a:gd name="T22" fmla="*/ 2147483647 w 205"/>
              <a:gd name="T23" fmla="*/ 2147483647 h 158"/>
              <a:gd name="T24" fmla="*/ 2147483647 w 205"/>
              <a:gd name="T25" fmla="*/ 2147483647 h 158"/>
              <a:gd name="T26" fmla="*/ 2147483647 w 205"/>
              <a:gd name="T27" fmla="*/ 2147483647 h 158"/>
              <a:gd name="T28" fmla="*/ 2147483647 w 205"/>
              <a:gd name="T29" fmla="*/ 2147483647 h 158"/>
              <a:gd name="T30" fmla="*/ 2147483647 w 205"/>
              <a:gd name="T31" fmla="*/ 2147483647 h 158"/>
              <a:gd name="T32" fmla="*/ 2147483647 w 205"/>
              <a:gd name="T33" fmla="*/ 2147483647 h 158"/>
              <a:gd name="T34" fmla="*/ 2147483647 w 205"/>
              <a:gd name="T35" fmla="*/ 2147483647 h 158"/>
              <a:gd name="T36" fmla="*/ 2147483647 w 205"/>
              <a:gd name="T37" fmla="*/ 2147483647 h 158"/>
              <a:gd name="T38" fmla="*/ 2147483647 w 205"/>
              <a:gd name="T39" fmla="*/ 2147483647 h 158"/>
              <a:gd name="T40" fmla="*/ 2147483647 w 205"/>
              <a:gd name="T41" fmla="*/ 2147483647 h 158"/>
              <a:gd name="T42" fmla="*/ 2147483647 w 205"/>
              <a:gd name="T43" fmla="*/ 2147483647 h 158"/>
              <a:gd name="T44" fmla="*/ 0 w 205"/>
              <a:gd name="T45" fmla="*/ 2147483647 h 158"/>
              <a:gd name="T46" fmla="*/ 2147483647 w 205"/>
              <a:gd name="T47" fmla="*/ 2147483647 h 158"/>
              <a:gd name="T48" fmla="*/ 2147483647 w 205"/>
              <a:gd name="T49" fmla="*/ 2147483647 h 158"/>
              <a:gd name="T50" fmla="*/ 2147483647 w 205"/>
              <a:gd name="T51" fmla="*/ 2147483647 h 158"/>
              <a:gd name="T52" fmla="*/ 2147483647 w 205"/>
              <a:gd name="T53" fmla="*/ 2147483647 h 158"/>
              <a:gd name="T54" fmla="*/ 2147483647 w 205"/>
              <a:gd name="T55" fmla="*/ 2147483647 h 158"/>
              <a:gd name="T56" fmla="*/ 2147483647 w 205"/>
              <a:gd name="T57" fmla="*/ 2147483647 h 158"/>
              <a:gd name="T58" fmla="*/ 2147483647 w 205"/>
              <a:gd name="T59" fmla="*/ 2147483647 h 158"/>
              <a:gd name="T60" fmla="*/ 2147483647 w 205"/>
              <a:gd name="T61" fmla="*/ 2147483647 h 158"/>
              <a:gd name="T62" fmla="*/ 2147483647 w 205"/>
              <a:gd name="T63" fmla="*/ 0 h 158"/>
              <a:gd name="T64" fmla="*/ 2147483647 w 205"/>
              <a:gd name="T65" fmla="*/ 2147483647 h 158"/>
              <a:gd name="T66" fmla="*/ 2147483647 w 205"/>
              <a:gd name="T67" fmla="*/ 2147483647 h 158"/>
              <a:gd name="T68" fmla="*/ 2147483647 w 205"/>
              <a:gd name="T69" fmla="*/ 2147483647 h 158"/>
              <a:gd name="T70" fmla="*/ 2147483647 w 205"/>
              <a:gd name="T71" fmla="*/ 2147483647 h 158"/>
              <a:gd name="T72" fmla="*/ 2147483647 w 205"/>
              <a:gd name="T73" fmla="*/ 2147483647 h 158"/>
              <a:gd name="T74" fmla="*/ 2147483647 w 205"/>
              <a:gd name="T75" fmla="*/ 2147483647 h 158"/>
              <a:gd name="T76" fmla="*/ 2147483647 w 205"/>
              <a:gd name="T77" fmla="*/ 2147483647 h 158"/>
              <a:gd name="T78" fmla="*/ 2147483647 w 205"/>
              <a:gd name="T79" fmla="*/ 2147483647 h 158"/>
              <a:gd name="T80" fmla="*/ 2147483647 w 205"/>
              <a:gd name="T81" fmla="*/ 2147483647 h 158"/>
              <a:gd name="T82" fmla="*/ 2147483647 w 205"/>
              <a:gd name="T83" fmla="*/ 2147483647 h 158"/>
              <a:gd name="T84" fmla="*/ 2147483647 w 205"/>
              <a:gd name="T85" fmla="*/ 2147483647 h 158"/>
              <a:gd name="T86" fmla="*/ 2147483647 w 205"/>
              <a:gd name="T87" fmla="*/ 2147483647 h 158"/>
              <a:gd name="T88" fmla="*/ 2147483647 w 205"/>
              <a:gd name="T89" fmla="*/ 2147483647 h 158"/>
              <a:gd name="T90" fmla="*/ 2147483647 w 205"/>
              <a:gd name="T91" fmla="*/ 2147483647 h 158"/>
              <a:gd name="T92" fmla="*/ 2147483647 w 205"/>
              <a:gd name="T93" fmla="*/ 2147483647 h 158"/>
              <a:gd name="T94" fmla="*/ 2147483647 w 205"/>
              <a:gd name="T95" fmla="*/ 2147483647 h 158"/>
              <a:gd name="T96" fmla="*/ 2147483647 w 205"/>
              <a:gd name="T97" fmla="*/ 2147483647 h 158"/>
              <a:gd name="T98" fmla="*/ 2147483647 w 205"/>
              <a:gd name="T99" fmla="*/ 2147483647 h 158"/>
              <a:gd name="T100" fmla="*/ 2147483647 w 205"/>
              <a:gd name="T101" fmla="*/ 2147483647 h 158"/>
              <a:gd name="T102" fmla="*/ 2147483647 w 205"/>
              <a:gd name="T103" fmla="*/ 2147483647 h 158"/>
              <a:gd name="T104" fmla="*/ 2147483647 w 205"/>
              <a:gd name="T105" fmla="*/ 2147483647 h 158"/>
              <a:gd name="T106" fmla="*/ 2147483647 w 205"/>
              <a:gd name="T107" fmla="*/ 2147483647 h 158"/>
              <a:gd name="T108" fmla="*/ 2147483647 w 205"/>
              <a:gd name="T109" fmla="*/ 2147483647 h 158"/>
              <a:gd name="T110" fmla="*/ 2147483647 w 205"/>
              <a:gd name="T111" fmla="*/ 2147483647 h 158"/>
              <a:gd name="T112" fmla="*/ 2147483647 w 205"/>
              <a:gd name="T113" fmla="*/ 2147483647 h 158"/>
              <a:gd name="T114" fmla="*/ 2147483647 w 205"/>
              <a:gd name="T115" fmla="*/ 2147483647 h 158"/>
              <a:gd name="T116" fmla="*/ 2147483647 w 205"/>
              <a:gd name="T117" fmla="*/ 2147483647 h 158"/>
              <a:gd name="T118" fmla="*/ 2147483647 w 205"/>
              <a:gd name="T119" fmla="*/ 2147483647 h 1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05"/>
              <a:gd name="T181" fmla="*/ 0 h 158"/>
              <a:gd name="T182" fmla="*/ 205 w 205"/>
              <a:gd name="T183" fmla="*/ 158 h 15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05" h="158">
                <a:moveTo>
                  <a:pt x="185" y="72"/>
                </a:moveTo>
                <a:lnTo>
                  <a:pt x="188" y="74"/>
                </a:lnTo>
                <a:lnTo>
                  <a:pt x="189" y="74"/>
                </a:lnTo>
                <a:lnTo>
                  <a:pt x="193" y="78"/>
                </a:lnTo>
                <a:lnTo>
                  <a:pt x="192" y="78"/>
                </a:lnTo>
                <a:lnTo>
                  <a:pt x="192" y="79"/>
                </a:lnTo>
                <a:lnTo>
                  <a:pt x="191" y="87"/>
                </a:lnTo>
                <a:lnTo>
                  <a:pt x="189" y="88"/>
                </a:lnTo>
                <a:lnTo>
                  <a:pt x="189" y="89"/>
                </a:lnTo>
                <a:lnTo>
                  <a:pt x="189" y="94"/>
                </a:lnTo>
                <a:lnTo>
                  <a:pt x="189" y="98"/>
                </a:lnTo>
                <a:lnTo>
                  <a:pt x="189" y="114"/>
                </a:lnTo>
                <a:lnTo>
                  <a:pt x="189" y="157"/>
                </a:lnTo>
                <a:lnTo>
                  <a:pt x="184" y="157"/>
                </a:lnTo>
                <a:lnTo>
                  <a:pt x="182" y="157"/>
                </a:lnTo>
                <a:lnTo>
                  <a:pt x="160" y="157"/>
                </a:lnTo>
                <a:lnTo>
                  <a:pt x="152" y="157"/>
                </a:lnTo>
                <a:lnTo>
                  <a:pt x="147" y="157"/>
                </a:lnTo>
                <a:lnTo>
                  <a:pt x="132" y="157"/>
                </a:lnTo>
                <a:lnTo>
                  <a:pt x="131" y="157"/>
                </a:lnTo>
                <a:lnTo>
                  <a:pt x="127" y="157"/>
                </a:lnTo>
                <a:lnTo>
                  <a:pt x="118" y="157"/>
                </a:lnTo>
                <a:lnTo>
                  <a:pt x="115" y="157"/>
                </a:lnTo>
                <a:lnTo>
                  <a:pt x="110" y="157"/>
                </a:lnTo>
                <a:lnTo>
                  <a:pt x="109" y="157"/>
                </a:lnTo>
                <a:lnTo>
                  <a:pt x="92" y="157"/>
                </a:lnTo>
                <a:lnTo>
                  <a:pt x="89" y="157"/>
                </a:lnTo>
                <a:lnTo>
                  <a:pt x="82" y="157"/>
                </a:lnTo>
                <a:lnTo>
                  <a:pt x="78" y="157"/>
                </a:lnTo>
                <a:lnTo>
                  <a:pt x="65" y="157"/>
                </a:lnTo>
                <a:lnTo>
                  <a:pt x="60" y="157"/>
                </a:lnTo>
                <a:lnTo>
                  <a:pt x="57" y="157"/>
                </a:lnTo>
                <a:lnTo>
                  <a:pt x="38" y="157"/>
                </a:lnTo>
                <a:lnTo>
                  <a:pt x="36" y="157"/>
                </a:lnTo>
                <a:lnTo>
                  <a:pt x="34" y="157"/>
                </a:lnTo>
                <a:lnTo>
                  <a:pt x="30" y="157"/>
                </a:lnTo>
                <a:lnTo>
                  <a:pt x="29" y="157"/>
                </a:lnTo>
                <a:lnTo>
                  <a:pt x="26" y="157"/>
                </a:lnTo>
                <a:lnTo>
                  <a:pt x="23" y="157"/>
                </a:lnTo>
                <a:lnTo>
                  <a:pt x="18" y="157"/>
                </a:lnTo>
                <a:lnTo>
                  <a:pt x="15" y="157"/>
                </a:lnTo>
                <a:lnTo>
                  <a:pt x="11" y="157"/>
                </a:lnTo>
                <a:lnTo>
                  <a:pt x="8" y="157"/>
                </a:lnTo>
                <a:lnTo>
                  <a:pt x="5" y="153"/>
                </a:lnTo>
                <a:lnTo>
                  <a:pt x="4" y="133"/>
                </a:lnTo>
                <a:lnTo>
                  <a:pt x="0" y="125"/>
                </a:lnTo>
                <a:lnTo>
                  <a:pt x="2" y="122"/>
                </a:lnTo>
                <a:lnTo>
                  <a:pt x="5" y="107"/>
                </a:lnTo>
                <a:lnTo>
                  <a:pt x="6" y="105"/>
                </a:lnTo>
                <a:lnTo>
                  <a:pt x="8" y="97"/>
                </a:lnTo>
                <a:lnTo>
                  <a:pt x="10" y="88"/>
                </a:lnTo>
                <a:lnTo>
                  <a:pt x="11" y="73"/>
                </a:lnTo>
                <a:lnTo>
                  <a:pt x="14" y="46"/>
                </a:lnTo>
                <a:lnTo>
                  <a:pt x="14" y="44"/>
                </a:lnTo>
                <a:lnTo>
                  <a:pt x="15" y="37"/>
                </a:lnTo>
                <a:lnTo>
                  <a:pt x="16" y="18"/>
                </a:lnTo>
                <a:lnTo>
                  <a:pt x="15" y="17"/>
                </a:lnTo>
                <a:lnTo>
                  <a:pt x="16" y="4"/>
                </a:lnTo>
                <a:lnTo>
                  <a:pt x="14" y="1"/>
                </a:lnTo>
                <a:lnTo>
                  <a:pt x="15" y="1"/>
                </a:lnTo>
                <a:lnTo>
                  <a:pt x="17" y="3"/>
                </a:lnTo>
                <a:lnTo>
                  <a:pt x="19" y="2"/>
                </a:lnTo>
                <a:lnTo>
                  <a:pt x="22" y="0"/>
                </a:lnTo>
                <a:lnTo>
                  <a:pt x="28" y="0"/>
                </a:lnTo>
                <a:lnTo>
                  <a:pt x="29" y="0"/>
                </a:lnTo>
                <a:lnTo>
                  <a:pt x="30" y="4"/>
                </a:lnTo>
                <a:lnTo>
                  <a:pt x="32" y="3"/>
                </a:lnTo>
                <a:lnTo>
                  <a:pt x="34" y="3"/>
                </a:lnTo>
                <a:lnTo>
                  <a:pt x="39" y="4"/>
                </a:lnTo>
                <a:lnTo>
                  <a:pt x="44" y="11"/>
                </a:lnTo>
                <a:lnTo>
                  <a:pt x="44" y="14"/>
                </a:lnTo>
                <a:lnTo>
                  <a:pt x="45" y="18"/>
                </a:lnTo>
                <a:lnTo>
                  <a:pt x="45" y="19"/>
                </a:lnTo>
                <a:lnTo>
                  <a:pt x="45" y="22"/>
                </a:lnTo>
                <a:lnTo>
                  <a:pt x="53" y="26"/>
                </a:lnTo>
                <a:lnTo>
                  <a:pt x="58" y="26"/>
                </a:lnTo>
                <a:lnTo>
                  <a:pt x="59" y="24"/>
                </a:lnTo>
                <a:lnTo>
                  <a:pt x="62" y="24"/>
                </a:lnTo>
                <a:lnTo>
                  <a:pt x="66" y="22"/>
                </a:lnTo>
                <a:lnTo>
                  <a:pt x="69" y="21"/>
                </a:lnTo>
                <a:lnTo>
                  <a:pt x="71" y="21"/>
                </a:lnTo>
                <a:lnTo>
                  <a:pt x="77" y="19"/>
                </a:lnTo>
                <a:lnTo>
                  <a:pt x="78" y="21"/>
                </a:lnTo>
                <a:lnTo>
                  <a:pt x="84" y="22"/>
                </a:lnTo>
                <a:lnTo>
                  <a:pt x="85" y="24"/>
                </a:lnTo>
                <a:lnTo>
                  <a:pt x="91" y="23"/>
                </a:lnTo>
                <a:lnTo>
                  <a:pt x="93" y="22"/>
                </a:lnTo>
                <a:lnTo>
                  <a:pt x="98" y="19"/>
                </a:lnTo>
                <a:lnTo>
                  <a:pt x="102" y="21"/>
                </a:lnTo>
                <a:lnTo>
                  <a:pt x="110" y="19"/>
                </a:lnTo>
                <a:lnTo>
                  <a:pt x="115" y="16"/>
                </a:lnTo>
                <a:lnTo>
                  <a:pt x="116" y="16"/>
                </a:lnTo>
                <a:lnTo>
                  <a:pt x="117" y="16"/>
                </a:lnTo>
                <a:lnTo>
                  <a:pt x="118" y="16"/>
                </a:lnTo>
                <a:lnTo>
                  <a:pt x="124" y="14"/>
                </a:lnTo>
                <a:lnTo>
                  <a:pt x="126" y="12"/>
                </a:lnTo>
                <a:lnTo>
                  <a:pt x="129" y="12"/>
                </a:lnTo>
                <a:lnTo>
                  <a:pt x="133" y="12"/>
                </a:lnTo>
                <a:lnTo>
                  <a:pt x="137" y="12"/>
                </a:lnTo>
                <a:lnTo>
                  <a:pt x="140" y="9"/>
                </a:lnTo>
                <a:lnTo>
                  <a:pt x="145" y="9"/>
                </a:lnTo>
                <a:lnTo>
                  <a:pt x="159" y="9"/>
                </a:lnTo>
                <a:lnTo>
                  <a:pt x="165" y="9"/>
                </a:lnTo>
                <a:lnTo>
                  <a:pt x="173" y="9"/>
                </a:lnTo>
                <a:lnTo>
                  <a:pt x="175" y="9"/>
                </a:lnTo>
                <a:lnTo>
                  <a:pt x="178" y="9"/>
                </a:lnTo>
                <a:lnTo>
                  <a:pt x="181" y="9"/>
                </a:lnTo>
                <a:lnTo>
                  <a:pt x="192" y="9"/>
                </a:lnTo>
                <a:lnTo>
                  <a:pt x="193" y="11"/>
                </a:lnTo>
                <a:lnTo>
                  <a:pt x="195" y="14"/>
                </a:lnTo>
                <a:lnTo>
                  <a:pt x="201" y="18"/>
                </a:lnTo>
                <a:lnTo>
                  <a:pt x="204" y="23"/>
                </a:lnTo>
                <a:lnTo>
                  <a:pt x="199" y="37"/>
                </a:lnTo>
                <a:lnTo>
                  <a:pt x="196" y="42"/>
                </a:lnTo>
                <a:lnTo>
                  <a:pt x="195" y="43"/>
                </a:lnTo>
                <a:lnTo>
                  <a:pt x="194" y="47"/>
                </a:lnTo>
                <a:lnTo>
                  <a:pt x="193" y="52"/>
                </a:lnTo>
                <a:lnTo>
                  <a:pt x="189" y="56"/>
                </a:lnTo>
                <a:lnTo>
                  <a:pt x="185" y="69"/>
                </a:lnTo>
                <a:lnTo>
                  <a:pt x="185" y="72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7" name="Freeform 23"/>
          <p:cNvSpPr>
            <a:spLocks/>
          </p:cNvSpPr>
          <p:nvPr/>
        </p:nvSpPr>
        <p:spPr bwMode="auto">
          <a:xfrm>
            <a:off x="6553200" y="4162425"/>
            <a:ext cx="220663" cy="293688"/>
          </a:xfrm>
          <a:custGeom>
            <a:avLst/>
            <a:gdLst>
              <a:gd name="T0" fmla="*/ 0 w 128"/>
              <a:gd name="T1" fmla="*/ 2147483647 h 185"/>
              <a:gd name="T2" fmla="*/ 0 w 128"/>
              <a:gd name="T3" fmla="*/ 2147483647 h 185"/>
              <a:gd name="T4" fmla="*/ 0 w 128"/>
              <a:gd name="T5" fmla="*/ 2147483647 h 185"/>
              <a:gd name="T6" fmla="*/ 2147483647 w 128"/>
              <a:gd name="T7" fmla="*/ 2147483647 h 185"/>
              <a:gd name="T8" fmla="*/ 2147483647 w 128"/>
              <a:gd name="T9" fmla="*/ 2147483647 h 185"/>
              <a:gd name="T10" fmla="*/ 2147483647 w 128"/>
              <a:gd name="T11" fmla="*/ 2147483647 h 185"/>
              <a:gd name="T12" fmla="*/ 2147483647 w 128"/>
              <a:gd name="T13" fmla="*/ 2147483647 h 185"/>
              <a:gd name="T14" fmla="*/ 2147483647 w 128"/>
              <a:gd name="T15" fmla="*/ 2147483647 h 185"/>
              <a:gd name="T16" fmla="*/ 2147483647 w 128"/>
              <a:gd name="T17" fmla="*/ 2147483647 h 185"/>
              <a:gd name="T18" fmla="*/ 2147483647 w 128"/>
              <a:gd name="T19" fmla="*/ 2147483647 h 185"/>
              <a:gd name="T20" fmla="*/ 2147483647 w 128"/>
              <a:gd name="T21" fmla="*/ 2147483647 h 185"/>
              <a:gd name="T22" fmla="*/ 2147483647 w 128"/>
              <a:gd name="T23" fmla="*/ 2147483647 h 185"/>
              <a:gd name="T24" fmla="*/ 2147483647 w 128"/>
              <a:gd name="T25" fmla="*/ 2147483647 h 185"/>
              <a:gd name="T26" fmla="*/ 2147483647 w 128"/>
              <a:gd name="T27" fmla="*/ 2147483647 h 185"/>
              <a:gd name="T28" fmla="*/ 2147483647 w 128"/>
              <a:gd name="T29" fmla="*/ 2147483647 h 185"/>
              <a:gd name="T30" fmla="*/ 2147483647 w 128"/>
              <a:gd name="T31" fmla="*/ 2147483647 h 185"/>
              <a:gd name="T32" fmla="*/ 2147483647 w 128"/>
              <a:gd name="T33" fmla="*/ 2147483647 h 185"/>
              <a:gd name="T34" fmla="*/ 2147483647 w 128"/>
              <a:gd name="T35" fmla="*/ 2147483647 h 185"/>
              <a:gd name="T36" fmla="*/ 2147483647 w 128"/>
              <a:gd name="T37" fmla="*/ 2147483647 h 185"/>
              <a:gd name="T38" fmla="*/ 2147483647 w 128"/>
              <a:gd name="T39" fmla="*/ 2147483647 h 185"/>
              <a:gd name="T40" fmla="*/ 2147483647 w 128"/>
              <a:gd name="T41" fmla="*/ 2147483647 h 185"/>
              <a:gd name="T42" fmla="*/ 2147483647 w 128"/>
              <a:gd name="T43" fmla="*/ 2147483647 h 185"/>
              <a:gd name="T44" fmla="*/ 2147483647 w 128"/>
              <a:gd name="T45" fmla="*/ 2147483647 h 185"/>
              <a:gd name="T46" fmla="*/ 2147483647 w 128"/>
              <a:gd name="T47" fmla="*/ 2147483647 h 185"/>
              <a:gd name="T48" fmla="*/ 2147483647 w 128"/>
              <a:gd name="T49" fmla="*/ 2147483647 h 185"/>
              <a:gd name="T50" fmla="*/ 2147483647 w 128"/>
              <a:gd name="T51" fmla="*/ 2147483647 h 185"/>
              <a:gd name="T52" fmla="*/ 2147483647 w 128"/>
              <a:gd name="T53" fmla="*/ 2147483647 h 185"/>
              <a:gd name="T54" fmla="*/ 2147483647 w 128"/>
              <a:gd name="T55" fmla="*/ 2147483647 h 185"/>
              <a:gd name="T56" fmla="*/ 2147483647 w 128"/>
              <a:gd name="T57" fmla="*/ 0 h 185"/>
              <a:gd name="T58" fmla="*/ 2147483647 w 128"/>
              <a:gd name="T59" fmla="*/ 0 h 185"/>
              <a:gd name="T60" fmla="*/ 2147483647 w 128"/>
              <a:gd name="T61" fmla="*/ 0 h 185"/>
              <a:gd name="T62" fmla="*/ 2147483647 w 128"/>
              <a:gd name="T63" fmla="*/ 0 h 185"/>
              <a:gd name="T64" fmla="*/ 2147483647 w 128"/>
              <a:gd name="T65" fmla="*/ 0 h 185"/>
              <a:gd name="T66" fmla="*/ 2147483647 w 128"/>
              <a:gd name="T67" fmla="*/ 0 h 185"/>
              <a:gd name="T68" fmla="*/ 0 w 128"/>
              <a:gd name="T69" fmla="*/ 0 h 185"/>
              <a:gd name="T70" fmla="*/ 0 w 128"/>
              <a:gd name="T71" fmla="*/ 2147483647 h 185"/>
              <a:gd name="T72" fmla="*/ 0 w 128"/>
              <a:gd name="T73" fmla="*/ 2147483647 h 185"/>
              <a:gd name="T74" fmla="*/ 0 w 128"/>
              <a:gd name="T75" fmla="*/ 2147483647 h 185"/>
              <a:gd name="T76" fmla="*/ 0 w 128"/>
              <a:gd name="T77" fmla="*/ 2147483647 h 185"/>
              <a:gd name="T78" fmla="*/ 0 w 128"/>
              <a:gd name="T79" fmla="*/ 2147483647 h 185"/>
              <a:gd name="T80" fmla="*/ 0 w 128"/>
              <a:gd name="T81" fmla="*/ 2147483647 h 185"/>
              <a:gd name="T82" fmla="*/ 0 w 128"/>
              <a:gd name="T83" fmla="*/ 2147483647 h 185"/>
              <a:gd name="T84" fmla="*/ 0 w 128"/>
              <a:gd name="T85" fmla="*/ 2147483647 h 185"/>
              <a:gd name="T86" fmla="*/ 0 w 128"/>
              <a:gd name="T87" fmla="*/ 2147483647 h 18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28"/>
              <a:gd name="T133" fmla="*/ 0 h 185"/>
              <a:gd name="T134" fmla="*/ 128 w 128"/>
              <a:gd name="T135" fmla="*/ 185 h 18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28" h="185">
                <a:moveTo>
                  <a:pt x="0" y="141"/>
                </a:moveTo>
                <a:lnTo>
                  <a:pt x="0" y="155"/>
                </a:lnTo>
                <a:lnTo>
                  <a:pt x="0" y="161"/>
                </a:lnTo>
                <a:lnTo>
                  <a:pt x="0" y="167"/>
                </a:lnTo>
                <a:lnTo>
                  <a:pt x="0" y="180"/>
                </a:lnTo>
                <a:lnTo>
                  <a:pt x="0" y="184"/>
                </a:lnTo>
                <a:lnTo>
                  <a:pt x="8" y="184"/>
                </a:lnTo>
                <a:lnTo>
                  <a:pt x="17" y="184"/>
                </a:lnTo>
                <a:lnTo>
                  <a:pt x="29" y="184"/>
                </a:lnTo>
                <a:lnTo>
                  <a:pt x="30" y="184"/>
                </a:lnTo>
                <a:lnTo>
                  <a:pt x="32" y="184"/>
                </a:lnTo>
                <a:lnTo>
                  <a:pt x="38" y="184"/>
                </a:lnTo>
                <a:lnTo>
                  <a:pt x="58" y="184"/>
                </a:lnTo>
                <a:lnTo>
                  <a:pt x="64" y="184"/>
                </a:lnTo>
                <a:lnTo>
                  <a:pt x="66" y="184"/>
                </a:lnTo>
                <a:lnTo>
                  <a:pt x="70" y="184"/>
                </a:lnTo>
                <a:lnTo>
                  <a:pt x="77" y="184"/>
                </a:lnTo>
                <a:lnTo>
                  <a:pt x="83" y="184"/>
                </a:lnTo>
                <a:lnTo>
                  <a:pt x="90" y="182"/>
                </a:lnTo>
                <a:lnTo>
                  <a:pt x="91" y="184"/>
                </a:lnTo>
                <a:lnTo>
                  <a:pt x="103" y="184"/>
                </a:lnTo>
                <a:lnTo>
                  <a:pt x="111" y="184"/>
                </a:lnTo>
                <a:lnTo>
                  <a:pt x="115" y="184"/>
                </a:lnTo>
                <a:lnTo>
                  <a:pt x="127" y="184"/>
                </a:lnTo>
                <a:lnTo>
                  <a:pt x="127" y="165"/>
                </a:lnTo>
                <a:lnTo>
                  <a:pt x="127" y="155"/>
                </a:lnTo>
                <a:lnTo>
                  <a:pt x="127" y="151"/>
                </a:lnTo>
                <a:lnTo>
                  <a:pt x="127" y="146"/>
                </a:lnTo>
                <a:lnTo>
                  <a:pt x="127" y="140"/>
                </a:lnTo>
                <a:lnTo>
                  <a:pt x="127" y="136"/>
                </a:lnTo>
                <a:lnTo>
                  <a:pt x="127" y="128"/>
                </a:lnTo>
                <a:lnTo>
                  <a:pt x="127" y="119"/>
                </a:lnTo>
                <a:lnTo>
                  <a:pt x="127" y="110"/>
                </a:lnTo>
                <a:lnTo>
                  <a:pt x="127" y="96"/>
                </a:lnTo>
                <a:lnTo>
                  <a:pt x="127" y="92"/>
                </a:lnTo>
                <a:lnTo>
                  <a:pt x="127" y="87"/>
                </a:lnTo>
                <a:lnTo>
                  <a:pt x="127" y="85"/>
                </a:lnTo>
                <a:lnTo>
                  <a:pt x="127" y="78"/>
                </a:lnTo>
                <a:lnTo>
                  <a:pt x="127" y="73"/>
                </a:lnTo>
                <a:lnTo>
                  <a:pt x="127" y="65"/>
                </a:lnTo>
                <a:lnTo>
                  <a:pt x="127" y="57"/>
                </a:lnTo>
                <a:lnTo>
                  <a:pt x="127" y="50"/>
                </a:lnTo>
                <a:lnTo>
                  <a:pt x="127" y="49"/>
                </a:lnTo>
                <a:lnTo>
                  <a:pt x="127" y="46"/>
                </a:lnTo>
                <a:lnTo>
                  <a:pt x="127" y="41"/>
                </a:lnTo>
                <a:lnTo>
                  <a:pt x="127" y="37"/>
                </a:lnTo>
                <a:lnTo>
                  <a:pt x="115" y="37"/>
                </a:lnTo>
                <a:lnTo>
                  <a:pt x="103" y="37"/>
                </a:lnTo>
                <a:lnTo>
                  <a:pt x="101" y="37"/>
                </a:lnTo>
                <a:lnTo>
                  <a:pt x="96" y="37"/>
                </a:lnTo>
                <a:lnTo>
                  <a:pt x="76" y="37"/>
                </a:lnTo>
                <a:lnTo>
                  <a:pt x="76" y="27"/>
                </a:lnTo>
                <a:lnTo>
                  <a:pt x="76" y="19"/>
                </a:lnTo>
                <a:lnTo>
                  <a:pt x="76" y="18"/>
                </a:lnTo>
                <a:lnTo>
                  <a:pt x="76" y="14"/>
                </a:lnTo>
                <a:lnTo>
                  <a:pt x="76" y="8"/>
                </a:lnTo>
                <a:lnTo>
                  <a:pt x="76" y="6"/>
                </a:lnTo>
                <a:lnTo>
                  <a:pt x="76" y="0"/>
                </a:lnTo>
                <a:lnTo>
                  <a:pt x="66" y="0"/>
                </a:lnTo>
                <a:lnTo>
                  <a:pt x="65" y="0"/>
                </a:lnTo>
                <a:lnTo>
                  <a:pt x="64" y="0"/>
                </a:lnTo>
                <a:lnTo>
                  <a:pt x="58" y="0"/>
                </a:lnTo>
                <a:lnTo>
                  <a:pt x="52" y="0"/>
                </a:lnTo>
                <a:lnTo>
                  <a:pt x="49" y="0"/>
                </a:lnTo>
                <a:lnTo>
                  <a:pt x="48" y="0"/>
                </a:lnTo>
                <a:lnTo>
                  <a:pt x="47" y="0"/>
                </a:lnTo>
                <a:lnTo>
                  <a:pt x="27" y="0"/>
                </a:lnTo>
                <a:lnTo>
                  <a:pt x="20" y="0"/>
                </a:lnTo>
                <a:lnTo>
                  <a:pt x="7" y="0"/>
                </a:lnTo>
                <a:lnTo>
                  <a:pt x="0" y="0"/>
                </a:lnTo>
                <a:lnTo>
                  <a:pt x="1" y="3"/>
                </a:lnTo>
                <a:lnTo>
                  <a:pt x="0" y="24"/>
                </a:lnTo>
                <a:lnTo>
                  <a:pt x="0" y="37"/>
                </a:lnTo>
                <a:lnTo>
                  <a:pt x="0" y="50"/>
                </a:lnTo>
                <a:lnTo>
                  <a:pt x="0" y="60"/>
                </a:lnTo>
                <a:lnTo>
                  <a:pt x="0" y="69"/>
                </a:lnTo>
                <a:lnTo>
                  <a:pt x="0" y="73"/>
                </a:lnTo>
                <a:lnTo>
                  <a:pt x="0" y="77"/>
                </a:lnTo>
                <a:lnTo>
                  <a:pt x="0" y="83"/>
                </a:lnTo>
                <a:lnTo>
                  <a:pt x="0" y="90"/>
                </a:lnTo>
                <a:lnTo>
                  <a:pt x="0" y="92"/>
                </a:lnTo>
                <a:lnTo>
                  <a:pt x="0" y="115"/>
                </a:lnTo>
                <a:lnTo>
                  <a:pt x="0" y="121"/>
                </a:lnTo>
                <a:lnTo>
                  <a:pt x="0" y="123"/>
                </a:lnTo>
                <a:lnTo>
                  <a:pt x="0" y="125"/>
                </a:lnTo>
                <a:lnTo>
                  <a:pt x="0" y="128"/>
                </a:lnTo>
                <a:lnTo>
                  <a:pt x="0" y="135"/>
                </a:lnTo>
                <a:lnTo>
                  <a:pt x="0" y="141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8" name="Freeform 24"/>
          <p:cNvSpPr>
            <a:spLocks/>
          </p:cNvSpPr>
          <p:nvPr/>
        </p:nvSpPr>
        <p:spPr bwMode="auto">
          <a:xfrm>
            <a:off x="6097588" y="3752850"/>
            <a:ext cx="338137" cy="201613"/>
          </a:xfrm>
          <a:custGeom>
            <a:avLst/>
            <a:gdLst>
              <a:gd name="T0" fmla="*/ 2147483647 w 196"/>
              <a:gd name="T1" fmla="*/ 2147483647 h 127"/>
              <a:gd name="T2" fmla="*/ 2147483647 w 196"/>
              <a:gd name="T3" fmla="*/ 2147483647 h 127"/>
              <a:gd name="T4" fmla="*/ 2147483647 w 196"/>
              <a:gd name="T5" fmla="*/ 2147483647 h 127"/>
              <a:gd name="T6" fmla="*/ 2147483647 w 196"/>
              <a:gd name="T7" fmla="*/ 2147483647 h 127"/>
              <a:gd name="T8" fmla="*/ 2147483647 w 196"/>
              <a:gd name="T9" fmla="*/ 2147483647 h 127"/>
              <a:gd name="T10" fmla="*/ 2147483647 w 196"/>
              <a:gd name="T11" fmla="*/ 2147483647 h 127"/>
              <a:gd name="T12" fmla="*/ 2147483647 w 196"/>
              <a:gd name="T13" fmla="*/ 2147483647 h 127"/>
              <a:gd name="T14" fmla="*/ 2147483647 w 196"/>
              <a:gd name="T15" fmla="*/ 2147483647 h 127"/>
              <a:gd name="T16" fmla="*/ 2147483647 w 196"/>
              <a:gd name="T17" fmla="*/ 2147483647 h 127"/>
              <a:gd name="T18" fmla="*/ 2147483647 w 196"/>
              <a:gd name="T19" fmla="*/ 2147483647 h 127"/>
              <a:gd name="T20" fmla="*/ 2147483647 w 196"/>
              <a:gd name="T21" fmla="*/ 2147483647 h 127"/>
              <a:gd name="T22" fmla="*/ 2147483647 w 196"/>
              <a:gd name="T23" fmla="*/ 2147483647 h 127"/>
              <a:gd name="T24" fmla="*/ 2147483647 w 196"/>
              <a:gd name="T25" fmla="*/ 2147483647 h 127"/>
              <a:gd name="T26" fmla="*/ 2147483647 w 196"/>
              <a:gd name="T27" fmla="*/ 2147483647 h 127"/>
              <a:gd name="T28" fmla="*/ 2147483647 w 196"/>
              <a:gd name="T29" fmla="*/ 2147483647 h 127"/>
              <a:gd name="T30" fmla="*/ 2147483647 w 196"/>
              <a:gd name="T31" fmla="*/ 2147483647 h 127"/>
              <a:gd name="T32" fmla="*/ 2147483647 w 196"/>
              <a:gd name="T33" fmla="*/ 2147483647 h 127"/>
              <a:gd name="T34" fmla="*/ 2147483647 w 196"/>
              <a:gd name="T35" fmla="*/ 2147483647 h 127"/>
              <a:gd name="T36" fmla="*/ 2147483647 w 196"/>
              <a:gd name="T37" fmla="*/ 2147483647 h 127"/>
              <a:gd name="T38" fmla="*/ 2147483647 w 196"/>
              <a:gd name="T39" fmla="*/ 2147483647 h 127"/>
              <a:gd name="T40" fmla="*/ 2147483647 w 196"/>
              <a:gd name="T41" fmla="*/ 2147483647 h 127"/>
              <a:gd name="T42" fmla="*/ 2147483647 w 196"/>
              <a:gd name="T43" fmla="*/ 2147483647 h 127"/>
              <a:gd name="T44" fmla="*/ 2147483647 w 196"/>
              <a:gd name="T45" fmla="*/ 2147483647 h 127"/>
              <a:gd name="T46" fmla="*/ 2147483647 w 196"/>
              <a:gd name="T47" fmla="*/ 2147483647 h 127"/>
              <a:gd name="T48" fmla="*/ 2147483647 w 196"/>
              <a:gd name="T49" fmla="*/ 2147483647 h 127"/>
              <a:gd name="T50" fmla="*/ 2147483647 w 196"/>
              <a:gd name="T51" fmla="*/ 2147483647 h 127"/>
              <a:gd name="T52" fmla="*/ 2147483647 w 196"/>
              <a:gd name="T53" fmla="*/ 2147483647 h 127"/>
              <a:gd name="T54" fmla="*/ 0 w 196"/>
              <a:gd name="T55" fmla="*/ 2147483647 h 127"/>
              <a:gd name="T56" fmla="*/ 2147483647 w 196"/>
              <a:gd name="T57" fmla="*/ 2147483647 h 127"/>
              <a:gd name="T58" fmla="*/ 2147483647 w 196"/>
              <a:gd name="T59" fmla="*/ 2147483647 h 127"/>
              <a:gd name="T60" fmla="*/ 2147483647 w 196"/>
              <a:gd name="T61" fmla="*/ 2147483647 h 127"/>
              <a:gd name="T62" fmla="*/ 2147483647 w 196"/>
              <a:gd name="T63" fmla="*/ 2147483647 h 127"/>
              <a:gd name="T64" fmla="*/ 2147483647 w 196"/>
              <a:gd name="T65" fmla="*/ 2147483647 h 127"/>
              <a:gd name="T66" fmla="*/ 2147483647 w 196"/>
              <a:gd name="T67" fmla="*/ 2147483647 h 127"/>
              <a:gd name="T68" fmla="*/ 2147483647 w 196"/>
              <a:gd name="T69" fmla="*/ 2147483647 h 127"/>
              <a:gd name="T70" fmla="*/ 2147483647 w 196"/>
              <a:gd name="T71" fmla="*/ 2147483647 h 127"/>
              <a:gd name="T72" fmla="*/ 2147483647 w 196"/>
              <a:gd name="T73" fmla="*/ 2147483647 h 127"/>
              <a:gd name="T74" fmla="*/ 2147483647 w 196"/>
              <a:gd name="T75" fmla="*/ 2147483647 h 127"/>
              <a:gd name="T76" fmla="*/ 2147483647 w 196"/>
              <a:gd name="T77" fmla="*/ 2147483647 h 127"/>
              <a:gd name="T78" fmla="*/ 2147483647 w 196"/>
              <a:gd name="T79" fmla="*/ 2147483647 h 127"/>
              <a:gd name="T80" fmla="*/ 2147483647 w 196"/>
              <a:gd name="T81" fmla="*/ 2147483647 h 127"/>
              <a:gd name="T82" fmla="*/ 2147483647 w 196"/>
              <a:gd name="T83" fmla="*/ 2147483647 h 127"/>
              <a:gd name="T84" fmla="*/ 2147483647 w 196"/>
              <a:gd name="T85" fmla="*/ 2147483647 h 127"/>
              <a:gd name="T86" fmla="*/ 2147483647 w 196"/>
              <a:gd name="T87" fmla="*/ 2147483647 h 127"/>
              <a:gd name="T88" fmla="*/ 2147483647 w 196"/>
              <a:gd name="T89" fmla="*/ 2147483647 h 127"/>
              <a:gd name="T90" fmla="*/ 2147483647 w 196"/>
              <a:gd name="T91" fmla="*/ 2147483647 h 127"/>
              <a:gd name="T92" fmla="*/ 2147483647 w 196"/>
              <a:gd name="T93" fmla="*/ 2147483647 h 127"/>
              <a:gd name="T94" fmla="*/ 2147483647 w 196"/>
              <a:gd name="T95" fmla="*/ 0 h 127"/>
              <a:gd name="T96" fmla="*/ 2147483647 w 196"/>
              <a:gd name="T97" fmla="*/ 0 h 127"/>
              <a:gd name="T98" fmla="*/ 2147483647 w 196"/>
              <a:gd name="T99" fmla="*/ 2147483647 h 127"/>
              <a:gd name="T100" fmla="*/ 2147483647 w 196"/>
              <a:gd name="T101" fmla="*/ 2147483647 h 127"/>
              <a:gd name="T102" fmla="*/ 2147483647 w 196"/>
              <a:gd name="T103" fmla="*/ 2147483647 h 127"/>
              <a:gd name="T104" fmla="*/ 2147483647 w 196"/>
              <a:gd name="T105" fmla="*/ 2147483647 h 127"/>
              <a:gd name="T106" fmla="*/ 2147483647 w 196"/>
              <a:gd name="T107" fmla="*/ 2147483647 h 127"/>
              <a:gd name="T108" fmla="*/ 2147483647 w 196"/>
              <a:gd name="T109" fmla="*/ 2147483647 h 12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96"/>
              <a:gd name="T166" fmla="*/ 0 h 127"/>
              <a:gd name="T167" fmla="*/ 196 w 196"/>
              <a:gd name="T168" fmla="*/ 127 h 12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96" h="127">
                <a:moveTo>
                  <a:pt x="191" y="93"/>
                </a:moveTo>
                <a:lnTo>
                  <a:pt x="191" y="96"/>
                </a:lnTo>
                <a:lnTo>
                  <a:pt x="193" y="100"/>
                </a:lnTo>
                <a:lnTo>
                  <a:pt x="195" y="109"/>
                </a:lnTo>
                <a:lnTo>
                  <a:pt x="184" y="109"/>
                </a:lnTo>
                <a:lnTo>
                  <a:pt x="181" y="109"/>
                </a:lnTo>
                <a:lnTo>
                  <a:pt x="178" y="109"/>
                </a:lnTo>
                <a:lnTo>
                  <a:pt x="176" y="109"/>
                </a:lnTo>
                <a:lnTo>
                  <a:pt x="168" y="109"/>
                </a:lnTo>
                <a:lnTo>
                  <a:pt x="162" y="109"/>
                </a:lnTo>
                <a:lnTo>
                  <a:pt x="148" y="109"/>
                </a:lnTo>
                <a:lnTo>
                  <a:pt x="144" y="109"/>
                </a:lnTo>
                <a:lnTo>
                  <a:pt x="140" y="112"/>
                </a:lnTo>
                <a:lnTo>
                  <a:pt x="136" y="112"/>
                </a:lnTo>
                <a:lnTo>
                  <a:pt x="133" y="112"/>
                </a:lnTo>
                <a:lnTo>
                  <a:pt x="129" y="112"/>
                </a:lnTo>
                <a:lnTo>
                  <a:pt x="127" y="114"/>
                </a:lnTo>
                <a:lnTo>
                  <a:pt x="121" y="116"/>
                </a:lnTo>
                <a:lnTo>
                  <a:pt x="120" y="116"/>
                </a:lnTo>
                <a:lnTo>
                  <a:pt x="119" y="116"/>
                </a:lnTo>
                <a:lnTo>
                  <a:pt x="113" y="119"/>
                </a:lnTo>
                <a:lnTo>
                  <a:pt x="106" y="121"/>
                </a:lnTo>
                <a:lnTo>
                  <a:pt x="101" y="119"/>
                </a:lnTo>
                <a:lnTo>
                  <a:pt x="98" y="122"/>
                </a:lnTo>
                <a:lnTo>
                  <a:pt x="95" y="123"/>
                </a:lnTo>
                <a:lnTo>
                  <a:pt x="88" y="124"/>
                </a:lnTo>
                <a:lnTo>
                  <a:pt x="87" y="122"/>
                </a:lnTo>
                <a:lnTo>
                  <a:pt x="82" y="121"/>
                </a:lnTo>
                <a:lnTo>
                  <a:pt x="81" y="121"/>
                </a:lnTo>
                <a:lnTo>
                  <a:pt x="80" y="119"/>
                </a:lnTo>
                <a:lnTo>
                  <a:pt x="75" y="121"/>
                </a:lnTo>
                <a:lnTo>
                  <a:pt x="73" y="121"/>
                </a:lnTo>
                <a:lnTo>
                  <a:pt x="71" y="122"/>
                </a:lnTo>
                <a:lnTo>
                  <a:pt x="65" y="124"/>
                </a:lnTo>
                <a:lnTo>
                  <a:pt x="63" y="124"/>
                </a:lnTo>
                <a:lnTo>
                  <a:pt x="62" y="126"/>
                </a:lnTo>
                <a:lnTo>
                  <a:pt x="57" y="126"/>
                </a:lnTo>
                <a:lnTo>
                  <a:pt x="50" y="122"/>
                </a:lnTo>
                <a:lnTo>
                  <a:pt x="50" y="119"/>
                </a:lnTo>
                <a:lnTo>
                  <a:pt x="50" y="118"/>
                </a:lnTo>
                <a:lnTo>
                  <a:pt x="49" y="114"/>
                </a:lnTo>
                <a:lnTo>
                  <a:pt x="49" y="111"/>
                </a:lnTo>
                <a:lnTo>
                  <a:pt x="43" y="105"/>
                </a:lnTo>
                <a:lnTo>
                  <a:pt x="38" y="103"/>
                </a:lnTo>
                <a:lnTo>
                  <a:pt x="37" y="103"/>
                </a:lnTo>
                <a:lnTo>
                  <a:pt x="35" y="105"/>
                </a:lnTo>
                <a:lnTo>
                  <a:pt x="32" y="100"/>
                </a:lnTo>
                <a:lnTo>
                  <a:pt x="31" y="100"/>
                </a:lnTo>
                <a:lnTo>
                  <a:pt x="26" y="100"/>
                </a:lnTo>
                <a:lnTo>
                  <a:pt x="25" y="98"/>
                </a:lnTo>
                <a:lnTo>
                  <a:pt x="21" y="101"/>
                </a:lnTo>
                <a:lnTo>
                  <a:pt x="18" y="100"/>
                </a:lnTo>
                <a:lnTo>
                  <a:pt x="18" y="98"/>
                </a:lnTo>
                <a:lnTo>
                  <a:pt x="17" y="100"/>
                </a:lnTo>
                <a:lnTo>
                  <a:pt x="17" y="86"/>
                </a:lnTo>
                <a:lnTo>
                  <a:pt x="17" y="92"/>
                </a:lnTo>
                <a:lnTo>
                  <a:pt x="18" y="91"/>
                </a:lnTo>
                <a:lnTo>
                  <a:pt x="21" y="91"/>
                </a:lnTo>
                <a:lnTo>
                  <a:pt x="19" y="86"/>
                </a:lnTo>
                <a:lnTo>
                  <a:pt x="21" y="84"/>
                </a:lnTo>
                <a:lnTo>
                  <a:pt x="21" y="82"/>
                </a:lnTo>
                <a:lnTo>
                  <a:pt x="18" y="84"/>
                </a:lnTo>
                <a:lnTo>
                  <a:pt x="16" y="82"/>
                </a:lnTo>
                <a:lnTo>
                  <a:pt x="16" y="80"/>
                </a:lnTo>
                <a:lnTo>
                  <a:pt x="16" y="77"/>
                </a:lnTo>
                <a:lnTo>
                  <a:pt x="15" y="76"/>
                </a:lnTo>
                <a:lnTo>
                  <a:pt x="16" y="77"/>
                </a:lnTo>
                <a:lnTo>
                  <a:pt x="21" y="75"/>
                </a:lnTo>
                <a:lnTo>
                  <a:pt x="21" y="74"/>
                </a:lnTo>
                <a:lnTo>
                  <a:pt x="17" y="74"/>
                </a:lnTo>
                <a:lnTo>
                  <a:pt x="16" y="71"/>
                </a:lnTo>
                <a:lnTo>
                  <a:pt x="16" y="75"/>
                </a:lnTo>
                <a:lnTo>
                  <a:pt x="13" y="75"/>
                </a:lnTo>
                <a:lnTo>
                  <a:pt x="13" y="65"/>
                </a:lnTo>
                <a:lnTo>
                  <a:pt x="12" y="61"/>
                </a:lnTo>
                <a:lnTo>
                  <a:pt x="10" y="60"/>
                </a:lnTo>
                <a:lnTo>
                  <a:pt x="9" y="53"/>
                </a:lnTo>
                <a:lnTo>
                  <a:pt x="6" y="44"/>
                </a:lnTo>
                <a:lnTo>
                  <a:pt x="3" y="40"/>
                </a:lnTo>
                <a:lnTo>
                  <a:pt x="1" y="37"/>
                </a:lnTo>
                <a:lnTo>
                  <a:pt x="1" y="34"/>
                </a:lnTo>
                <a:lnTo>
                  <a:pt x="0" y="30"/>
                </a:lnTo>
                <a:lnTo>
                  <a:pt x="1" y="24"/>
                </a:lnTo>
                <a:lnTo>
                  <a:pt x="0" y="22"/>
                </a:lnTo>
                <a:lnTo>
                  <a:pt x="2" y="22"/>
                </a:lnTo>
                <a:lnTo>
                  <a:pt x="18" y="30"/>
                </a:lnTo>
                <a:lnTo>
                  <a:pt x="32" y="30"/>
                </a:lnTo>
                <a:lnTo>
                  <a:pt x="32" y="32"/>
                </a:lnTo>
                <a:lnTo>
                  <a:pt x="40" y="32"/>
                </a:lnTo>
                <a:lnTo>
                  <a:pt x="45" y="34"/>
                </a:lnTo>
                <a:lnTo>
                  <a:pt x="47" y="34"/>
                </a:lnTo>
                <a:lnTo>
                  <a:pt x="47" y="32"/>
                </a:lnTo>
                <a:lnTo>
                  <a:pt x="50" y="32"/>
                </a:lnTo>
                <a:lnTo>
                  <a:pt x="49" y="33"/>
                </a:lnTo>
                <a:lnTo>
                  <a:pt x="50" y="34"/>
                </a:lnTo>
                <a:lnTo>
                  <a:pt x="52" y="42"/>
                </a:lnTo>
                <a:lnTo>
                  <a:pt x="50" y="45"/>
                </a:lnTo>
                <a:lnTo>
                  <a:pt x="53" y="40"/>
                </a:lnTo>
                <a:lnTo>
                  <a:pt x="56" y="40"/>
                </a:lnTo>
                <a:lnTo>
                  <a:pt x="56" y="45"/>
                </a:lnTo>
                <a:lnTo>
                  <a:pt x="56" y="54"/>
                </a:lnTo>
                <a:lnTo>
                  <a:pt x="57" y="58"/>
                </a:lnTo>
                <a:lnTo>
                  <a:pt x="59" y="59"/>
                </a:lnTo>
                <a:lnTo>
                  <a:pt x="56" y="60"/>
                </a:lnTo>
                <a:lnTo>
                  <a:pt x="54" y="60"/>
                </a:lnTo>
                <a:lnTo>
                  <a:pt x="54" y="59"/>
                </a:lnTo>
                <a:lnTo>
                  <a:pt x="56" y="61"/>
                </a:lnTo>
                <a:lnTo>
                  <a:pt x="58" y="61"/>
                </a:lnTo>
                <a:lnTo>
                  <a:pt x="60" y="59"/>
                </a:lnTo>
                <a:lnTo>
                  <a:pt x="59" y="56"/>
                </a:lnTo>
                <a:lnTo>
                  <a:pt x="58" y="44"/>
                </a:lnTo>
                <a:lnTo>
                  <a:pt x="61" y="38"/>
                </a:lnTo>
                <a:lnTo>
                  <a:pt x="62" y="38"/>
                </a:lnTo>
                <a:lnTo>
                  <a:pt x="62" y="35"/>
                </a:lnTo>
                <a:lnTo>
                  <a:pt x="59" y="32"/>
                </a:lnTo>
                <a:lnTo>
                  <a:pt x="58" y="28"/>
                </a:lnTo>
                <a:lnTo>
                  <a:pt x="58" y="32"/>
                </a:lnTo>
                <a:lnTo>
                  <a:pt x="59" y="34"/>
                </a:lnTo>
                <a:lnTo>
                  <a:pt x="57" y="32"/>
                </a:lnTo>
                <a:lnTo>
                  <a:pt x="56" y="32"/>
                </a:lnTo>
                <a:lnTo>
                  <a:pt x="54" y="27"/>
                </a:lnTo>
                <a:lnTo>
                  <a:pt x="58" y="27"/>
                </a:lnTo>
                <a:lnTo>
                  <a:pt x="59" y="25"/>
                </a:lnTo>
                <a:lnTo>
                  <a:pt x="56" y="23"/>
                </a:lnTo>
                <a:lnTo>
                  <a:pt x="53" y="22"/>
                </a:lnTo>
                <a:lnTo>
                  <a:pt x="52" y="27"/>
                </a:lnTo>
                <a:lnTo>
                  <a:pt x="54" y="34"/>
                </a:lnTo>
                <a:lnTo>
                  <a:pt x="56" y="34"/>
                </a:lnTo>
                <a:lnTo>
                  <a:pt x="54" y="33"/>
                </a:lnTo>
                <a:lnTo>
                  <a:pt x="59" y="35"/>
                </a:lnTo>
                <a:lnTo>
                  <a:pt x="59" y="39"/>
                </a:lnTo>
                <a:lnTo>
                  <a:pt x="56" y="37"/>
                </a:lnTo>
                <a:lnTo>
                  <a:pt x="52" y="35"/>
                </a:lnTo>
                <a:lnTo>
                  <a:pt x="52" y="30"/>
                </a:lnTo>
                <a:lnTo>
                  <a:pt x="50" y="28"/>
                </a:lnTo>
                <a:lnTo>
                  <a:pt x="52" y="21"/>
                </a:lnTo>
                <a:lnTo>
                  <a:pt x="52" y="13"/>
                </a:lnTo>
                <a:lnTo>
                  <a:pt x="56" y="19"/>
                </a:lnTo>
                <a:lnTo>
                  <a:pt x="56" y="12"/>
                </a:lnTo>
                <a:lnTo>
                  <a:pt x="56" y="9"/>
                </a:lnTo>
                <a:lnTo>
                  <a:pt x="52" y="8"/>
                </a:lnTo>
                <a:lnTo>
                  <a:pt x="52" y="12"/>
                </a:lnTo>
                <a:lnTo>
                  <a:pt x="50" y="4"/>
                </a:lnTo>
                <a:lnTo>
                  <a:pt x="50" y="0"/>
                </a:lnTo>
                <a:lnTo>
                  <a:pt x="98" y="0"/>
                </a:lnTo>
                <a:lnTo>
                  <a:pt x="147" y="0"/>
                </a:lnTo>
                <a:lnTo>
                  <a:pt x="163" y="0"/>
                </a:lnTo>
                <a:lnTo>
                  <a:pt x="182" y="0"/>
                </a:lnTo>
                <a:lnTo>
                  <a:pt x="192" y="0"/>
                </a:lnTo>
                <a:lnTo>
                  <a:pt x="192" y="1"/>
                </a:lnTo>
                <a:lnTo>
                  <a:pt x="192" y="2"/>
                </a:lnTo>
                <a:lnTo>
                  <a:pt x="192" y="6"/>
                </a:lnTo>
                <a:lnTo>
                  <a:pt x="191" y="25"/>
                </a:lnTo>
                <a:lnTo>
                  <a:pt x="191" y="32"/>
                </a:lnTo>
                <a:lnTo>
                  <a:pt x="191" y="34"/>
                </a:lnTo>
                <a:lnTo>
                  <a:pt x="191" y="35"/>
                </a:lnTo>
                <a:lnTo>
                  <a:pt x="191" y="37"/>
                </a:lnTo>
                <a:lnTo>
                  <a:pt x="191" y="45"/>
                </a:lnTo>
                <a:lnTo>
                  <a:pt x="191" y="50"/>
                </a:lnTo>
                <a:lnTo>
                  <a:pt x="191" y="59"/>
                </a:lnTo>
                <a:lnTo>
                  <a:pt x="191" y="64"/>
                </a:lnTo>
                <a:lnTo>
                  <a:pt x="191" y="67"/>
                </a:lnTo>
                <a:lnTo>
                  <a:pt x="191" y="82"/>
                </a:lnTo>
                <a:lnTo>
                  <a:pt x="191" y="84"/>
                </a:lnTo>
                <a:lnTo>
                  <a:pt x="191" y="90"/>
                </a:lnTo>
                <a:lnTo>
                  <a:pt x="191" y="91"/>
                </a:lnTo>
                <a:lnTo>
                  <a:pt x="191" y="93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9" name="Freeform 25"/>
          <p:cNvSpPr>
            <a:spLocks/>
          </p:cNvSpPr>
          <p:nvPr/>
        </p:nvSpPr>
        <p:spPr bwMode="auto">
          <a:xfrm>
            <a:off x="6165850" y="3773488"/>
            <a:ext cx="31750" cy="33337"/>
          </a:xfrm>
          <a:custGeom>
            <a:avLst/>
            <a:gdLst>
              <a:gd name="T0" fmla="*/ 0 w 19"/>
              <a:gd name="T1" fmla="*/ 0 h 21"/>
              <a:gd name="T2" fmla="*/ 2147483647 w 19"/>
              <a:gd name="T3" fmla="*/ 2147483647 h 21"/>
              <a:gd name="T4" fmla="*/ 2147483647 w 19"/>
              <a:gd name="T5" fmla="*/ 2147483647 h 21"/>
              <a:gd name="T6" fmla="*/ 2147483647 w 19"/>
              <a:gd name="T7" fmla="*/ 0 h 21"/>
              <a:gd name="T8" fmla="*/ 2147483647 w 19"/>
              <a:gd name="T9" fmla="*/ 0 h 21"/>
              <a:gd name="T10" fmla="*/ 2147483647 w 19"/>
              <a:gd name="T11" fmla="*/ 2147483647 h 21"/>
              <a:gd name="T12" fmla="*/ 2147483647 w 19"/>
              <a:gd name="T13" fmla="*/ 2147483647 h 21"/>
              <a:gd name="T14" fmla="*/ 0 w 19"/>
              <a:gd name="T15" fmla="*/ 2147483647 h 21"/>
              <a:gd name="T16" fmla="*/ 0 w 19"/>
              <a:gd name="T17" fmla="*/ 0 h 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21"/>
              <a:gd name="T29" fmla="*/ 19 w 19"/>
              <a:gd name="T30" fmla="*/ 21 h 2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21">
                <a:moveTo>
                  <a:pt x="0" y="0"/>
                </a:moveTo>
                <a:lnTo>
                  <a:pt x="4" y="10"/>
                </a:lnTo>
                <a:lnTo>
                  <a:pt x="6" y="10"/>
                </a:lnTo>
                <a:lnTo>
                  <a:pt x="6" y="0"/>
                </a:lnTo>
                <a:lnTo>
                  <a:pt x="18" y="0"/>
                </a:lnTo>
                <a:lnTo>
                  <a:pt x="13" y="16"/>
                </a:lnTo>
                <a:lnTo>
                  <a:pt x="6" y="20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0" name="Freeform 26"/>
          <p:cNvSpPr>
            <a:spLocks/>
          </p:cNvSpPr>
          <p:nvPr/>
        </p:nvSpPr>
        <p:spPr bwMode="auto">
          <a:xfrm>
            <a:off x="6686550" y="3986213"/>
            <a:ext cx="303213" cy="236537"/>
          </a:xfrm>
          <a:custGeom>
            <a:avLst/>
            <a:gdLst>
              <a:gd name="T0" fmla="*/ 2147483647 w 176"/>
              <a:gd name="T1" fmla="*/ 2147483647 h 149"/>
              <a:gd name="T2" fmla="*/ 2147483647 w 176"/>
              <a:gd name="T3" fmla="*/ 2147483647 h 149"/>
              <a:gd name="T4" fmla="*/ 2147483647 w 176"/>
              <a:gd name="T5" fmla="*/ 2147483647 h 149"/>
              <a:gd name="T6" fmla="*/ 2147483647 w 176"/>
              <a:gd name="T7" fmla="*/ 2147483647 h 149"/>
              <a:gd name="T8" fmla="*/ 2147483647 w 176"/>
              <a:gd name="T9" fmla="*/ 2147483647 h 149"/>
              <a:gd name="T10" fmla="*/ 2147483647 w 176"/>
              <a:gd name="T11" fmla="*/ 2147483647 h 149"/>
              <a:gd name="T12" fmla="*/ 2147483647 w 176"/>
              <a:gd name="T13" fmla="*/ 2147483647 h 149"/>
              <a:gd name="T14" fmla="*/ 2147483647 w 176"/>
              <a:gd name="T15" fmla="*/ 2147483647 h 149"/>
              <a:gd name="T16" fmla="*/ 0 w 176"/>
              <a:gd name="T17" fmla="*/ 2147483647 h 149"/>
              <a:gd name="T18" fmla="*/ 0 w 176"/>
              <a:gd name="T19" fmla="*/ 2147483647 h 149"/>
              <a:gd name="T20" fmla="*/ 0 w 176"/>
              <a:gd name="T21" fmla="*/ 2147483647 h 149"/>
              <a:gd name="T22" fmla="*/ 0 w 176"/>
              <a:gd name="T23" fmla="*/ 2147483647 h 149"/>
              <a:gd name="T24" fmla="*/ 0 w 176"/>
              <a:gd name="T25" fmla="*/ 2147483647 h 149"/>
              <a:gd name="T26" fmla="*/ 0 w 176"/>
              <a:gd name="T27" fmla="*/ 2147483647 h 149"/>
              <a:gd name="T28" fmla="*/ 0 w 176"/>
              <a:gd name="T29" fmla="*/ 2147483647 h 149"/>
              <a:gd name="T30" fmla="*/ 0 w 176"/>
              <a:gd name="T31" fmla="*/ 2147483647 h 149"/>
              <a:gd name="T32" fmla="*/ 0 w 176"/>
              <a:gd name="T33" fmla="*/ 2147483647 h 149"/>
              <a:gd name="T34" fmla="*/ 0 w 176"/>
              <a:gd name="T35" fmla="*/ 2147483647 h 149"/>
              <a:gd name="T36" fmla="*/ 0 w 176"/>
              <a:gd name="T37" fmla="*/ 2147483647 h 149"/>
              <a:gd name="T38" fmla="*/ 0 w 176"/>
              <a:gd name="T39" fmla="*/ 2147483647 h 149"/>
              <a:gd name="T40" fmla="*/ 0 w 176"/>
              <a:gd name="T41" fmla="*/ 2147483647 h 149"/>
              <a:gd name="T42" fmla="*/ 2147483647 w 176"/>
              <a:gd name="T43" fmla="*/ 2147483647 h 149"/>
              <a:gd name="T44" fmla="*/ 2147483647 w 176"/>
              <a:gd name="T45" fmla="*/ 0 h 149"/>
              <a:gd name="T46" fmla="*/ 2147483647 w 176"/>
              <a:gd name="T47" fmla="*/ 0 h 149"/>
              <a:gd name="T48" fmla="*/ 2147483647 w 176"/>
              <a:gd name="T49" fmla="*/ 2147483647 h 149"/>
              <a:gd name="T50" fmla="*/ 2147483647 w 176"/>
              <a:gd name="T51" fmla="*/ 2147483647 h 149"/>
              <a:gd name="T52" fmla="*/ 2147483647 w 176"/>
              <a:gd name="T53" fmla="*/ 0 h 149"/>
              <a:gd name="T54" fmla="*/ 2147483647 w 176"/>
              <a:gd name="T55" fmla="*/ 2147483647 h 149"/>
              <a:gd name="T56" fmla="*/ 2147483647 w 176"/>
              <a:gd name="T57" fmla="*/ 2147483647 h 149"/>
              <a:gd name="T58" fmla="*/ 2147483647 w 176"/>
              <a:gd name="T59" fmla="*/ 2147483647 h 149"/>
              <a:gd name="T60" fmla="*/ 2147483647 w 176"/>
              <a:gd name="T61" fmla="*/ 2147483647 h 149"/>
              <a:gd name="T62" fmla="*/ 2147483647 w 176"/>
              <a:gd name="T63" fmla="*/ 2147483647 h 149"/>
              <a:gd name="T64" fmla="*/ 2147483647 w 176"/>
              <a:gd name="T65" fmla="*/ 2147483647 h 149"/>
              <a:gd name="T66" fmla="*/ 2147483647 w 176"/>
              <a:gd name="T67" fmla="*/ 2147483647 h 149"/>
              <a:gd name="T68" fmla="*/ 2147483647 w 176"/>
              <a:gd name="T69" fmla="*/ 2147483647 h 149"/>
              <a:gd name="T70" fmla="*/ 2147483647 w 176"/>
              <a:gd name="T71" fmla="*/ 2147483647 h 149"/>
              <a:gd name="T72" fmla="*/ 2147483647 w 176"/>
              <a:gd name="T73" fmla="*/ 2147483647 h 149"/>
              <a:gd name="T74" fmla="*/ 2147483647 w 176"/>
              <a:gd name="T75" fmla="*/ 2147483647 h 149"/>
              <a:gd name="T76" fmla="*/ 2147483647 w 176"/>
              <a:gd name="T77" fmla="*/ 2147483647 h 149"/>
              <a:gd name="T78" fmla="*/ 2147483647 w 176"/>
              <a:gd name="T79" fmla="*/ 2147483647 h 149"/>
              <a:gd name="T80" fmla="*/ 2147483647 w 176"/>
              <a:gd name="T81" fmla="*/ 2147483647 h 149"/>
              <a:gd name="T82" fmla="*/ 2147483647 w 176"/>
              <a:gd name="T83" fmla="*/ 2147483647 h 149"/>
              <a:gd name="T84" fmla="*/ 2147483647 w 176"/>
              <a:gd name="T85" fmla="*/ 2147483647 h 149"/>
              <a:gd name="T86" fmla="*/ 2147483647 w 176"/>
              <a:gd name="T87" fmla="*/ 2147483647 h 149"/>
              <a:gd name="T88" fmla="*/ 2147483647 w 176"/>
              <a:gd name="T89" fmla="*/ 2147483647 h 149"/>
              <a:gd name="T90" fmla="*/ 2147483647 w 176"/>
              <a:gd name="T91" fmla="*/ 2147483647 h 149"/>
              <a:gd name="T92" fmla="*/ 2147483647 w 176"/>
              <a:gd name="T93" fmla="*/ 2147483647 h 149"/>
              <a:gd name="T94" fmla="*/ 2147483647 w 176"/>
              <a:gd name="T95" fmla="*/ 2147483647 h 149"/>
              <a:gd name="T96" fmla="*/ 2147483647 w 176"/>
              <a:gd name="T97" fmla="*/ 2147483647 h 149"/>
              <a:gd name="T98" fmla="*/ 2147483647 w 176"/>
              <a:gd name="T99" fmla="*/ 2147483647 h 149"/>
              <a:gd name="T100" fmla="*/ 2147483647 w 176"/>
              <a:gd name="T101" fmla="*/ 2147483647 h 149"/>
              <a:gd name="T102" fmla="*/ 2147483647 w 176"/>
              <a:gd name="T103" fmla="*/ 2147483647 h 149"/>
              <a:gd name="T104" fmla="*/ 2147483647 w 176"/>
              <a:gd name="T105" fmla="*/ 2147483647 h 14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76"/>
              <a:gd name="T160" fmla="*/ 0 h 149"/>
              <a:gd name="T161" fmla="*/ 176 w 176"/>
              <a:gd name="T162" fmla="*/ 149 h 149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76" h="149">
                <a:moveTo>
                  <a:pt x="117" y="148"/>
                </a:moveTo>
                <a:lnTo>
                  <a:pt x="116" y="148"/>
                </a:lnTo>
                <a:lnTo>
                  <a:pt x="113" y="148"/>
                </a:lnTo>
                <a:lnTo>
                  <a:pt x="105" y="146"/>
                </a:lnTo>
                <a:lnTo>
                  <a:pt x="103" y="146"/>
                </a:lnTo>
                <a:lnTo>
                  <a:pt x="93" y="146"/>
                </a:lnTo>
                <a:lnTo>
                  <a:pt x="91" y="146"/>
                </a:lnTo>
                <a:lnTo>
                  <a:pt x="85" y="148"/>
                </a:lnTo>
                <a:lnTo>
                  <a:pt x="78" y="148"/>
                </a:lnTo>
                <a:lnTo>
                  <a:pt x="71" y="148"/>
                </a:lnTo>
                <a:lnTo>
                  <a:pt x="56" y="148"/>
                </a:lnTo>
                <a:lnTo>
                  <a:pt x="50" y="148"/>
                </a:lnTo>
                <a:lnTo>
                  <a:pt x="38" y="148"/>
                </a:lnTo>
                <a:lnTo>
                  <a:pt x="26" y="148"/>
                </a:lnTo>
                <a:lnTo>
                  <a:pt x="24" y="148"/>
                </a:lnTo>
                <a:lnTo>
                  <a:pt x="18" y="148"/>
                </a:lnTo>
                <a:lnTo>
                  <a:pt x="0" y="148"/>
                </a:lnTo>
                <a:lnTo>
                  <a:pt x="0" y="138"/>
                </a:lnTo>
                <a:lnTo>
                  <a:pt x="0" y="130"/>
                </a:lnTo>
                <a:lnTo>
                  <a:pt x="0" y="129"/>
                </a:lnTo>
                <a:lnTo>
                  <a:pt x="0" y="125"/>
                </a:lnTo>
                <a:lnTo>
                  <a:pt x="0" y="119"/>
                </a:lnTo>
                <a:lnTo>
                  <a:pt x="0" y="116"/>
                </a:lnTo>
                <a:lnTo>
                  <a:pt x="0" y="110"/>
                </a:lnTo>
                <a:lnTo>
                  <a:pt x="0" y="105"/>
                </a:lnTo>
                <a:lnTo>
                  <a:pt x="0" y="93"/>
                </a:lnTo>
                <a:lnTo>
                  <a:pt x="0" y="92"/>
                </a:lnTo>
                <a:lnTo>
                  <a:pt x="0" y="83"/>
                </a:lnTo>
                <a:lnTo>
                  <a:pt x="0" y="73"/>
                </a:lnTo>
                <a:lnTo>
                  <a:pt x="0" y="70"/>
                </a:lnTo>
                <a:lnTo>
                  <a:pt x="0" y="64"/>
                </a:lnTo>
                <a:lnTo>
                  <a:pt x="0" y="62"/>
                </a:lnTo>
                <a:lnTo>
                  <a:pt x="0" y="57"/>
                </a:lnTo>
                <a:lnTo>
                  <a:pt x="0" y="54"/>
                </a:lnTo>
                <a:lnTo>
                  <a:pt x="0" y="46"/>
                </a:lnTo>
                <a:lnTo>
                  <a:pt x="0" y="41"/>
                </a:lnTo>
                <a:lnTo>
                  <a:pt x="0" y="38"/>
                </a:lnTo>
                <a:lnTo>
                  <a:pt x="0" y="32"/>
                </a:lnTo>
                <a:lnTo>
                  <a:pt x="0" y="28"/>
                </a:lnTo>
                <a:lnTo>
                  <a:pt x="0" y="19"/>
                </a:lnTo>
                <a:lnTo>
                  <a:pt x="0" y="18"/>
                </a:lnTo>
                <a:lnTo>
                  <a:pt x="0" y="12"/>
                </a:lnTo>
                <a:lnTo>
                  <a:pt x="0" y="1"/>
                </a:lnTo>
                <a:lnTo>
                  <a:pt x="16" y="1"/>
                </a:lnTo>
                <a:lnTo>
                  <a:pt x="26" y="0"/>
                </a:lnTo>
                <a:lnTo>
                  <a:pt x="29" y="0"/>
                </a:lnTo>
                <a:lnTo>
                  <a:pt x="30" y="0"/>
                </a:lnTo>
                <a:lnTo>
                  <a:pt x="47" y="0"/>
                </a:lnTo>
                <a:lnTo>
                  <a:pt x="51" y="1"/>
                </a:lnTo>
                <a:lnTo>
                  <a:pt x="60" y="1"/>
                </a:lnTo>
                <a:lnTo>
                  <a:pt x="64" y="1"/>
                </a:lnTo>
                <a:lnTo>
                  <a:pt x="66" y="1"/>
                </a:lnTo>
                <a:lnTo>
                  <a:pt x="70" y="1"/>
                </a:lnTo>
                <a:lnTo>
                  <a:pt x="78" y="0"/>
                </a:lnTo>
                <a:lnTo>
                  <a:pt x="97" y="1"/>
                </a:lnTo>
                <a:lnTo>
                  <a:pt x="100" y="1"/>
                </a:lnTo>
                <a:lnTo>
                  <a:pt x="120" y="1"/>
                </a:lnTo>
                <a:lnTo>
                  <a:pt x="123" y="1"/>
                </a:lnTo>
                <a:lnTo>
                  <a:pt x="124" y="1"/>
                </a:lnTo>
                <a:lnTo>
                  <a:pt x="126" y="1"/>
                </a:lnTo>
                <a:lnTo>
                  <a:pt x="128" y="1"/>
                </a:lnTo>
                <a:lnTo>
                  <a:pt x="148" y="1"/>
                </a:lnTo>
                <a:lnTo>
                  <a:pt x="149" y="1"/>
                </a:lnTo>
                <a:lnTo>
                  <a:pt x="155" y="1"/>
                </a:lnTo>
                <a:lnTo>
                  <a:pt x="158" y="1"/>
                </a:lnTo>
                <a:lnTo>
                  <a:pt x="173" y="1"/>
                </a:lnTo>
                <a:lnTo>
                  <a:pt x="175" y="9"/>
                </a:lnTo>
                <a:lnTo>
                  <a:pt x="175" y="16"/>
                </a:lnTo>
                <a:lnTo>
                  <a:pt x="175" y="18"/>
                </a:lnTo>
                <a:lnTo>
                  <a:pt x="175" y="28"/>
                </a:lnTo>
                <a:lnTo>
                  <a:pt x="175" y="31"/>
                </a:lnTo>
                <a:lnTo>
                  <a:pt x="175" y="32"/>
                </a:lnTo>
                <a:lnTo>
                  <a:pt x="175" y="37"/>
                </a:lnTo>
                <a:lnTo>
                  <a:pt x="175" y="42"/>
                </a:lnTo>
                <a:lnTo>
                  <a:pt x="175" y="46"/>
                </a:lnTo>
                <a:lnTo>
                  <a:pt x="175" y="50"/>
                </a:lnTo>
                <a:lnTo>
                  <a:pt x="175" y="54"/>
                </a:lnTo>
                <a:lnTo>
                  <a:pt x="175" y="55"/>
                </a:lnTo>
                <a:lnTo>
                  <a:pt x="175" y="59"/>
                </a:lnTo>
                <a:lnTo>
                  <a:pt x="175" y="69"/>
                </a:lnTo>
                <a:lnTo>
                  <a:pt x="175" y="73"/>
                </a:lnTo>
                <a:lnTo>
                  <a:pt x="175" y="75"/>
                </a:lnTo>
                <a:lnTo>
                  <a:pt x="175" y="80"/>
                </a:lnTo>
                <a:lnTo>
                  <a:pt x="175" y="88"/>
                </a:lnTo>
                <a:lnTo>
                  <a:pt x="175" y="101"/>
                </a:lnTo>
                <a:lnTo>
                  <a:pt x="175" y="105"/>
                </a:lnTo>
                <a:lnTo>
                  <a:pt x="175" y="110"/>
                </a:lnTo>
                <a:lnTo>
                  <a:pt x="175" y="115"/>
                </a:lnTo>
                <a:lnTo>
                  <a:pt x="175" y="119"/>
                </a:lnTo>
                <a:lnTo>
                  <a:pt x="175" y="121"/>
                </a:lnTo>
                <a:lnTo>
                  <a:pt x="175" y="124"/>
                </a:lnTo>
                <a:lnTo>
                  <a:pt x="175" y="126"/>
                </a:lnTo>
                <a:lnTo>
                  <a:pt x="175" y="129"/>
                </a:lnTo>
                <a:lnTo>
                  <a:pt x="175" y="133"/>
                </a:lnTo>
                <a:lnTo>
                  <a:pt x="175" y="135"/>
                </a:lnTo>
                <a:lnTo>
                  <a:pt x="175" y="143"/>
                </a:lnTo>
                <a:lnTo>
                  <a:pt x="175" y="148"/>
                </a:lnTo>
                <a:lnTo>
                  <a:pt x="159" y="148"/>
                </a:lnTo>
                <a:lnTo>
                  <a:pt x="153" y="148"/>
                </a:lnTo>
                <a:lnTo>
                  <a:pt x="152" y="148"/>
                </a:lnTo>
                <a:lnTo>
                  <a:pt x="147" y="148"/>
                </a:lnTo>
                <a:lnTo>
                  <a:pt x="144" y="148"/>
                </a:lnTo>
                <a:lnTo>
                  <a:pt x="140" y="148"/>
                </a:lnTo>
                <a:lnTo>
                  <a:pt x="123" y="148"/>
                </a:lnTo>
                <a:lnTo>
                  <a:pt x="121" y="148"/>
                </a:lnTo>
                <a:lnTo>
                  <a:pt x="118" y="148"/>
                </a:lnTo>
                <a:lnTo>
                  <a:pt x="117" y="148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951" name="Group 27"/>
          <p:cNvGrpSpPr>
            <a:grpSpLocks/>
          </p:cNvGrpSpPr>
          <p:nvPr/>
        </p:nvGrpSpPr>
        <p:grpSpPr bwMode="auto">
          <a:xfrm>
            <a:off x="6877050" y="4476750"/>
            <a:ext cx="563563" cy="627063"/>
            <a:chOff x="4081" y="3148"/>
            <a:chExt cx="328" cy="395"/>
          </a:xfrm>
        </p:grpSpPr>
        <p:sp>
          <p:nvSpPr>
            <p:cNvPr id="40007" name="Freeform 28"/>
            <p:cNvSpPr>
              <a:spLocks/>
            </p:cNvSpPr>
            <p:nvPr/>
          </p:nvSpPr>
          <p:spPr bwMode="auto">
            <a:xfrm>
              <a:off x="4081" y="3151"/>
              <a:ext cx="165" cy="198"/>
            </a:xfrm>
            <a:custGeom>
              <a:avLst/>
              <a:gdLst>
                <a:gd name="T0" fmla="*/ 16 w 165"/>
                <a:gd name="T1" fmla="*/ 188 h 198"/>
                <a:gd name="T2" fmla="*/ 9 w 165"/>
                <a:gd name="T3" fmla="*/ 184 h 198"/>
                <a:gd name="T4" fmla="*/ 3 w 165"/>
                <a:gd name="T5" fmla="*/ 175 h 198"/>
                <a:gd name="T6" fmla="*/ 0 w 165"/>
                <a:gd name="T7" fmla="*/ 169 h 198"/>
                <a:gd name="T8" fmla="*/ 0 w 165"/>
                <a:gd name="T9" fmla="*/ 165 h 198"/>
                <a:gd name="T10" fmla="*/ 9 w 165"/>
                <a:gd name="T11" fmla="*/ 165 h 198"/>
                <a:gd name="T12" fmla="*/ 16 w 165"/>
                <a:gd name="T13" fmla="*/ 165 h 198"/>
                <a:gd name="T14" fmla="*/ 38 w 165"/>
                <a:gd name="T15" fmla="*/ 165 h 198"/>
                <a:gd name="T16" fmla="*/ 44 w 165"/>
                <a:gd name="T17" fmla="*/ 165 h 198"/>
                <a:gd name="T18" fmla="*/ 59 w 165"/>
                <a:gd name="T19" fmla="*/ 165 h 198"/>
                <a:gd name="T20" fmla="*/ 71 w 165"/>
                <a:gd name="T21" fmla="*/ 165 h 198"/>
                <a:gd name="T22" fmla="*/ 74 w 165"/>
                <a:gd name="T23" fmla="*/ 165 h 198"/>
                <a:gd name="T24" fmla="*/ 82 w 165"/>
                <a:gd name="T25" fmla="*/ 165 h 198"/>
                <a:gd name="T26" fmla="*/ 88 w 165"/>
                <a:gd name="T27" fmla="*/ 165 h 198"/>
                <a:gd name="T28" fmla="*/ 88 w 165"/>
                <a:gd name="T29" fmla="*/ 157 h 198"/>
                <a:gd name="T30" fmla="*/ 88 w 165"/>
                <a:gd name="T31" fmla="*/ 147 h 198"/>
                <a:gd name="T32" fmla="*/ 88 w 165"/>
                <a:gd name="T33" fmla="*/ 135 h 198"/>
                <a:gd name="T34" fmla="*/ 88 w 165"/>
                <a:gd name="T35" fmla="*/ 124 h 198"/>
                <a:gd name="T36" fmla="*/ 89 w 165"/>
                <a:gd name="T37" fmla="*/ 114 h 198"/>
                <a:gd name="T38" fmla="*/ 89 w 165"/>
                <a:gd name="T39" fmla="*/ 109 h 198"/>
                <a:gd name="T40" fmla="*/ 89 w 165"/>
                <a:gd name="T41" fmla="*/ 104 h 198"/>
                <a:gd name="T42" fmla="*/ 89 w 165"/>
                <a:gd name="T43" fmla="*/ 99 h 198"/>
                <a:gd name="T44" fmla="*/ 89 w 165"/>
                <a:gd name="T45" fmla="*/ 83 h 198"/>
                <a:gd name="T46" fmla="*/ 89 w 165"/>
                <a:gd name="T47" fmla="*/ 81 h 198"/>
                <a:gd name="T48" fmla="*/ 89 w 165"/>
                <a:gd name="T49" fmla="*/ 74 h 198"/>
                <a:gd name="T50" fmla="*/ 89 w 165"/>
                <a:gd name="T51" fmla="*/ 61 h 198"/>
                <a:gd name="T52" fmla="*/ 89 w 165"/>
                <a:gd name="T53" fmla="*/ 56 h 198"/>
                <a:gd name="T54" fmla="*/ 89 w 165"/>
                <a:gd name="T55" fmla="*/ 48 h 198"/>
                <a:gd name="T56" fmla="*/ 89 w 165"/>
                <a:gd name="T57" fmla="*/ 43 h 198"/>
                <a:gd name="T58" fmla="*/ 89 w 165"/>
                <a:gd name="T59" fmla="*/ 28 h 198"/>
                <a:gd name="T60" fmla="*/ 89 w 165"/>
                <a:gd name="T61" fmla="*/ 17 h 198"/>
                <a:gd name="T62" fmla="*/ 90 w 165"/>
                <a:gd name="T63" fmla="*/ 0 h 198"/>
                <a:gd name="T64" fmla="*/ 106 w 165"/>
                <a:gd name="T65" fmla="*/ 0 h 198"/>
                <a:gd name="T66" fmla="*/ 114 w 165"/>
                <a:gd name="T67" fmla="*/ 0 h 198"/>
                <a:gd name="T68" fmla="*/ 119 w 165"/>
                <a:gd name="T69" fmla="*/ 0 h 198"/>
                <a:gd name="T70" fmla="*/ 131 w 165"/>
                <a:gd name="T71" fmla="*/ 0 h 198"/>
                <a:gd name="T72" fmla="*/ 138 w 165"/>
                <a:gd name="T73" fmla="*/ 0 h 198"/>
                <a:gd name="T74" fmla="*/ 141 w 165"/>
                <a:gd name="T75" fmla="*/ 0 h 198"/>
                <a:gd name="T76" fmla="*/ 149 w 165"/>
                <a:gd name="T77" fmla="*/ 0 h 198"/>
                <a:gd name="T78" fmla="*/ 156 w 165"/>
                <a:gd name="T79" fmla="*/ 0 h 198"/>
                <a:gd name="T80" fmla="*/ 164 w 165"/>
                <a:gd name="T81" fmla="*/ 197 h 1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5"/>
                <a:gd name="T124" fmla="*/ 0 h 198"/>
                <a:gd name="T125" fmla="*/ 165 w 165"/>
                <a:gd name="T126" fmla="*/ 198 h 19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5" h="198">
                  <a:moveTo>
                    <a:pt x="21" y="197"/>
                  </a:moveTo>
                  <a:lnTo>
                    <a:pt x="16" y="188"/>
                  </a:lnTo>
                  <a:lnTo>
                    <a:pt x="12" y="187"/>
                  </a:lnTo>
                  <a:lnTo>
                    <a:pt x="9" y="184"/>
                  </a:lnTo>
                  <a:lnTo>
                    <a:pt x="5" y="175"/>
                  </a:lnTo>
                  <a:lnTo>
                    <a:pt x="3" y="175"/>
                  </a:lnTo>
                  <a:lnTo>
                    <a:pt x="2" y="174"/>
                  </a:lnTo>
                  <a:lnTo>
                    <a:pt x="0" y="169"/>
                  </a:lnTo>
                  <a:lnTo>
                    <a:pt x="0" y="167"/>
                  </a:lnTo>
                  <a:lnTo>
                    <a:pt x="0" y="165"/>
                  </a:lnTo>
                  <a:lnTo>
                    <a:pt x="6" y="165"/>
                  </a:lnTo>
                  <a:lnTo>
                    <a:pt x="9" y="165"/>
                  </a:lnTo>
                  <a:lnTo>
                    <a:pt x="12" y="165"/>
                  </a:lnTo>
                  <a:lnTo>
                    <a:pt x="16" y="165"/>
                  </a:lnTo>
                  <a:lnTo>
                    <a:pt x="30" y="165"/>
                  </a:lnTo>
                  <a:lnTo>
                    <a:pt x="38" y="165"/>
                  </a:lnTo>
                  <a:lnTo>
                    <a:pt x="42" y="165"/>
                  </a:lnTo>
                  <a:lnTo>
                    <a:pt x="44" y="165"/>
                  </a:lnTo>
                  <a:lnTo>
                    <a:pt x="56" y="165"/>
                  </a:lnTo>
                  <a:lnTo>
                    <a:pt x="59" y="165"/>
                  </a:lnTo>
                  <a:lnTo>
                    <a:pt x="65" y="165"/>
                  </a:lnTo>
                  <a:lnTo>
                    <a:pt x="71" y="165"/>
                  </a:lnTo>
                  <a:lnTo>
                    <a:pt x="72" y="165"/>
                  </a:lnTo>
                  <a:lnTo>
                    <a:pt x="74" y="165"/>
                  </a:lnTo>
                  <a:lnTo>
                    <a:pt x="80" y="165"/>
                  </a:lnTo>
                  <a:lnTo>
                    <a:pt x="82" y="165"/>
                  </a:lnTo>
                  <a:lnTo>
                    <a:pt x="87" y="165"/>
                  </a:lnTo>
                  <a:lnTo>
                    <a:pt x="88" y="165"/>
                  </a:lnTo>
                  <a:lnTo>
                    <a:pt x="88" y="163"/>
                  </a:lnTo>
                  <a:lnTo>
                    <a:pt x="88" y="157"/>
                  </a:lnTo>
                  <a:lnTo>
                    <a:pt x="88" y="148"/>
                  </a:lnTo>
                  <a:lnTo>
                    <a:pt x="88" y="147"/>
                  </a:lnTo>
                  <a:lnTo>
                    <a:pt x="88" y="143"/>
                  </a:lnTo>
                  <a:lnTo>
                    <a:pt x="88" y="135"/>
                  </a:lnTo>
                  <a:lnTo>
                    <a:pt x="88" y="130"/>
                  </a:lnTo>
                  <a:lnTo>
                    <a:pt x="88" y="124"/>
                  </a:lnTo>
                  <a:lnTo>
                    <a:pt x="89" y="115"/>
                  </a:lnTo>
                  <a:lnTo>
                    <a:pt x="89" y="114"/>
                  </a:lnTo>
                  <a:lnTo>
                    <a:pt x="89" y="110"/>
                  </a:lnTo>
                  <a:lnTo>
                    <a:pt x="89" y="109"/>
                  </a:lnTo>
                  <a:lnTo>
                    <a:pt x="89" y="108"/>
                  </a:lnTo>
                  <a:lnTo>
                    <a:pt x="89" y="104"/>
                  </a:lnTo>
                  <a:lnTo>
                    <a:pt x="89" y="103"/>
                  </a:lnTo>
                  <a:lnTo>
                    <a:pt x="89" y="99"/>
                  </a:lnTo>
                  <a:lnTo>
                    <a:pt x="89" y="93"/>
                  </a:lnTo>
                  <a:lnTo>
                    <a:pt x="89" y="83"/>
                  </a:lnTo>
                  <a:lnTo>
                    <a:pt x="89" y="82"/>
                  </a:lnTo>
                  <a:lnTo>
                    <a:pt x="89" y="81"/>
                  </a:lnTo>
                  <a:lnTo>
                    <a:pt x="89" y="77"/>
                  </a:lnTo>
                  <a:lnTo>
                    <a:pt x="89" y="74"/>
                  </a:lnTo>
                  <a:lnTo>
                    <a:pt x="89" y="64"/>
                  </a:lnTo>
                  <a:lnTo>
                    <a:pt x="89" y="61"/>
                  </a:lnTo>
                  <a:lnTo>
                    <a:pt x="89" y="57"/>
                  </a:lnTo>
                  <a:lnTo>
                    <a:pt x="89" y="56"/>
                  </a:lnTo>
                  <a:lnTo>
                    <a:pt x="89" y="51"/>
                  </a:lnTo>
                  <a:lnTo>
                    <a:pt x="89" y="48"/>
                  </a:lnTo>
                  <a:lnTo>
                    <a:pt x="89" y="46"/>
                  </a:lnTo>
                  <a:lnTo>
                    <a:pt x="89" y="43"/>
                  </a:lnTo>
                  <a:lnTo>
                    <a:pt x="89" y="32"/>
                  </a:lnTo>
                  <a:lnTo>
                    <a:pt x="89" y="28"/>
                  </a:lnTo>
                  <a:lnTo>
                    <a:pt x="89" y="27"/>
                  </a:lnTo>
                  <a:lnTo>
                    <a:pt x="89" y="17"/>
                  </a:lnTo>
                  <a:lnTo>
                    <a:pt x="89" y="0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12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19" y="0"/>
                  </a:lnTo>
                  <a:lnTo>
                    <a:pt x="124" y="0"/>
                  </a:lnTo>
                  <a:lnTo>
                    <a:pt x="131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0" y="0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9" y="0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64" y="0"/>
                  </a:lnTo>
                  <a:lnTo>
                    <a:pt x="164" y="197"/>
                  </a:lnTo>
                  <a:lnTo>
                    <a:pt x="21" y="197"/>
                  </a:lnTo>
                </a:path>
              </a:pathLst>
            </a:custGeom>
            <a:solidFill>
              <a:srgbClr val="FFFF66"/>
            </a:solidFill>
            <a:ln w="28575" cap="rnd">
              <a:noFill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08" name="Freeform 29"/>
            <p:cNvSpPr>
              <a:spLocks/>
            </p:cNvSpPr>
            <p:nvPr/>
          </p:nvSpPr>
          <p:spPr bwMode="auto">
            <a:xfrm>
              <a:off x="4102" y="3346"/>
              <a:ext cx="144" cy="114"/>
            </a:xfrm>
            <a:custGeom>
              <a:avLst/>
              <a:gdLst>
                <a:gd name="T0" fmla="*/ 143 w 144"/>
                <a:gd name="T1" fmla="*/ 113 h 114"/>
                <a:gd name="T2" fmla="*/ 138 w 144"/>
                <a:gd name="T3" fmla="*/ 109 h 114"/>
                <a:gd name="T4" fmla="*/ 138 w 144"/>
                <a:gd name="T5" fmla="*/ 106 h 114"/>
                <a:gd name="T6" fmla="*/ 135 w 144"/>
                <a:gd name="T7" fmla="*/ 99 h 114"/>
                <a:gd name="T8" fmla="*/ 137 w 144"/>
                <a:gd name="T9" fmla="*/ 98 h 114"/>
                <a:gd name="T10" fmla="*/ 129 w 144"/>
                <a:gd name="T11" fmla="*/ 83 h 114"/>
                <a:gd name="T12" fmla="*/ 127 w 144"/>
                <a:gd name="T13" fmla="*/ 77 h 114"/>
                <a:gd name="T14" fmla="*/ 125 w 144"/>
                <a:gd name="T15" fmla="*/ 73 h 114"/>
                <a:gd name="T16" fmla="*/ 125 w 144"/>
                <a:gd name="T17" fmla="*/ 71 h 114"/>
                <a:gd name="T18" fmla="*/ 119 w 144"/>
                <a:gd name="T19" fmla="*/ 66 h 114"/>
                <a:gd name="T20" fmla="*/ 118 w 144"/>
                <a:gd name="T21" fmla="*/ 63 h 114"/>
                <a:gd name="T22" fmla="*/ 116 w 144"/>
                <a:gd name="T23" fmla="*/ 62 h 114"/>
                <a:gd name="T24" fmla="*/ 115 w 144"/>
                <a:gd name="T25" fmla="*/ 61 h 114"/>
                <a:gd name="T26" fmla="*/ 113 w 144"/>
                <a:gd name="T27" fmla="*/ 61 h 114"/>
                <a:gd name="T28" fmla="*/ 112 w 144"/>
                <a:gd name="T29" fmla="*/ 57 h 114"/>
                <a:gd name="T30" fmla="*/ 109 w 144"/>
                <a:gd name="T31" fmla="*/ 52 h 114"/>
                <a:gd name="T32" fmla="*/ 105 w 144"/>
                <a:gd name="T33" fmla="*/ 52 h 114"/>
                <a:gd name="T34" fmla="*/ 105 w 144"/>
                <a:gd name="T35" fmla="*/ 51 h 114"/>
                <a:gd name="T36" fmla="*/ 101 w 144"/>
                <a:gd name="T37" fmla="*/ 51 h 114"/>
                <a:gd name="T38" fmla="*/ 95 w 144"/>
                <a:gd name="T39" fmla="*/ 50 h 114"/>
                <a:gd name="T40" fmla="*/ 95 w 144"/>
                <a:gd name="T41" fmla="*/ 51 h 114"/>
                <a:gd name="T42" fmla="*/ 93 w 144"/>
                <a:gd name="T43" fmla="*/ 50 h 114"/>
                <a:gd name="T44" fmla="*/ 93 w 144"/>
                <a:gd name="T45" fmla="*/ 51 h 114"/>
                <a:gd name="T46" fmla="*/ 87 w 144"/>
                <a:gd name="T47" fmla="*/ 47 h 114"/>
                <a:gd name="T48" fmla="*/ 81 w 144"/>
                <a:gd name="T49" fmla="*/ 52 h 114"/>
                <a:gd name="T50" fmla="*/ 79 w 144"/>
                <a:gd name="T51" fmla="*/ 52 h 114"/>
                <a:gd name="T52" fmla="*/ 75 w 144"/>
                <a:gd name="T53" fmla="*/ 57 h 114"/>
                <a:gd name="T54" fmla="*/ 72 w 144"/>
                <a:gd name="T55" fmla="*/ 71 h 114"/>
                <a:gd name="T56" fmla="*/ 67 w 144"/>
                <a:gd name="T57" fmla="*/ 77 h 114"/>
                <a:gd name="T58" fmla="*/ 66 w 144"/>
                <a:gd name="T59" fmla="*/ 81 h 114"/>
                <a:gd name="T60" fmla="*/ 60 w 144"/>
                <a:gd name="T61" fmla="*/ 78 h 114"/>
                <a:gd name="T62" fmla="*/ 57 w 144"/>
                <a:gd name="T63" fmla="*/ 74 h 114"/>
                <a:gd name="T64" fmla="*/ 51 w 144"/>
                <a:gd name="T65" fmla="*/ 72 h 114"/>
                <a:gd name="T66" fmla="*/ 51 w 144"/>
                <a:gd name="T67" fmla="*/ 70 h 114"/>
                <a:gd name="T68" fmla="*/ 45 w 144"/>
                <a:gd name="T69" fmla="*/ 68 h 114"/>
                <a:gd name="T70" fmla="*/ 42 w 144"/>
                <a:gd name="T71" fmla="*/ 66 h 114"/>
                <a:gd name="T72" fmla="*/ 39 w 144"/>
                <a:gd name="T73" fmla="*/ 61 h 114"/>
                <a:gd name="T74" fmla="*/ 32 w 144"/>
                <a:gd name="T75" fmla="*/ 56 h 114"/>
                <a:gd name="T76" fmla="*/ 29 w 144"/>
                <a:gd name="T77" fmla="*/ 44 h 114"/>
                <a:gd name="T78" fmla="*/ 27 w 144"/>
                <a:gd name="T79" fmla="*/ 34 h 114"/>
                <a:gd name="T80" fmla="*/ 23 w 144"/>
                <a:gd name="T81" fmla="*/ 24 h 114"/>
                <a:gd name="T82" fmla="*/ 20 w 144"/>
                <a:gd name="T83" fmla="*/ 20 h 114"/>
                <a:gd name="T84" fmla="*/ 19 w 144"/>
                <a:gd name="T85" fmla="*/ 19 h 114"/>
                <a:gd name="T86" fmla="*/ 10 w 144"/>
                <a:gd name="T87" fmla="*/ 12 h 114"/>
                <a:gd name="T88" fmla="*/ 5 w 144"/>
                <a:gd name="T89" fmla="*/ 3 h 114"/>
                <a:gd name="T90" fmla="*/ 1 w 144"/>
                <a:gd name="T91" fmla="*/ 1 h 114"/>
                <a:gd name="T92" fmla="*/ 0 w 144"/>
                <a:gd name="T93" fmla="*/ 0 h 114"/>
                <a:gd name="T94" fmla="*/ 143 w 144"/>
                <a:gd name="T95" fmla="*/ 0 h 114"/>
                <a:gd name="T96" fmla="*/ 143 w 144"/>
                <a:gd name="T97" fmla="*/ 113 h 1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4"/>
                <a:gd name="T148" fmla="*/ 0 h 114"/>
                <a:gd name="T149" fmla="*/ 144 w 144"/>
                <a:gd name="T150" fmla="*/ 114 h 1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4" h="114">
                  <a:moveTo>
                    <a:pt x="143" y="113"/>
                  </a:moveTo>
                  <a:lnTo>
                    <a:pt x="138" y="109"/>
                  </a:lnTo>
                  <a:lnTo>
                    <a:pt x="138" y="106"/>
                  </a:lnTo>
                  <a:lnTo>
                    <a:pt x="135" y="99"/>
                  </a:lnTo>
                  <a:lnTo>
                    <a:pt x="137" y="98"/>
                  </a:lnTo>
                  <a:lnTo>
                    <a:pt x="129" y="83"/>
                  </a:lnTo>
                  <a:lnTo>
                    <a:pt x="127" y="77"/>
                  </a:lnTo>
                  <a:lnTo>
                    <a:pt x="125" y="73"/>
                  </a:lnTo>
                  <a:lnTo>
                    <a:pt x="125" y="71"/>
                  </a:lnTo>
                  <a:lnTo>
                    <a:pt x="119" y="66"/>
                  </a:lnTo>
                  <a:lnTo>
                    <a:pt x="118" y="63"/>
                  </a:lnTo>
                  <a:lnTo>
                    <a:pt x="116" y="62"/>
                  </a:lnTo>
                  <a:lnTo>
                    <a:pt x="115" y="61"/>
                  </a:lnTo>
                  <a:lnTo>
                    <a:pt x="113" y="61"/>
                  </a:lnTo>
                  <a:lnTo>
                    <a:pt x="112" y="57"/>
                  </a:lnTo>
                  <a:lnTo>
                    <a:pt x="109" y="52"/>
                  </a:lnTo>
                  <a:lnTo>
                    <a:pt x="105" y="52"/>
                  </a:lnTo>
                  <a:lnTo>
                    <a:pt x="105" y="51"/>
                  </a:lnTo>
                  <a:lnTo>
                    <a:pt x="101" y="51"/>
                  </a:lnTo>
                  <a:lnTo>
                    <a:pt x="95" y="50"/>
                  </a:lnTo>
                  <a:lnTo>
                    <a:pt x="95" y="51"/>
                  </a:lnTo>
                  <a:lnTo>
                    <a:pt x="93" y="50"/>
                  </a:lnTo>
                  <a:lnTo>
                    <a:pt x="93" y="51"/>
                  </a:lnTo>
                  <a:lnTo>
                    <a:pt x="87" y="47"/>
                  </a:lnTo>
                  <a:lnTo>
                    <a:pt x="81" y="52"/>
                  </a:lnTo>
                  <a:lnTo>
                    <a:pt x="79" y="52"/>
                  </a:lnTo>
                  <a:lnTo>
                    <a:pt x="75" y="57"/>
                  </a:lnTo>
                  <a:lnTo>
                    <a:pt x="72" y="71"/>
                  </a:lnTo>
                  <a:lnTo>
                    <a:pt x="67" y="77"/>
                  </a:lnTo>
                  <a:lnTo>
                    <a:pt x="66" y="81"/>
                  </a:lnTo>
                  <a:lnTo>
                    <a:pt x="60" y="78"/>
                  </a:lnTo>
                  <a:lnTo>
                    <a:pt x="57" y="74"/>
                  </a:lnTo>
                  <a:lnTo>
                    <a:pt x="51" y="72"/>
                  </a:lnTo>
                  <a:lnTo>
                    <a:pt x="51" y="70"/>
                  </a:lnTo>
                  <a:lnTo>
                    <a:pt x="45" y="68"/>
                  </a:lnTo>
                  <a:lnTo>
                    <a:pt x="42" y="66"/>
                  </a:lnTo>
                  <a:lnTo>
                    <a:pt x="39" y="61"/>
                  </a:lnTo>
                  <a:lnTo>
                    <a:pt x="32" y="56"/>
                  </a:lnTo>
                  <a:lnTo>
                    <a:pt x="29" y="44"/>
                  </a:lnTo>
                  <a:lnTo>
                    <a:pt x="27" y="34"/>
                  </a:lnTo>
                  <a:lnTo>
                    <a:pt x="23" y="24"/>
                  </a:lnTo>
                  <a:lnTo>
                    <a:pt x="20" y="20"/>
                  </a:lnTo>
                  <a:lnTo>
                    <a:pt x="19" y="19"/>
                  </a:lnTo>
                  <a:lnTo>
                    <a:pt x="10" y="12"/>
                  </a:lnTo>
                  <a:lnTo>
                    <a:pt x="5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43" y="113"/>
                  </a:lnTo>
                </a:path>
              </a:pathLst>
            </a:custGeom>
            <a:solidFill>
              <a:srgbClr val="FFFF66"/>
            </a:solidFill>
            <a:ln w="28575" cap="rnd">
              <a:noFill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09" name="Freeform 30"/>
            <p:cNvSpPr>
              <a:spLocks/>
            </p:cNvSpPr>
            <p:nvPr/>
          </p:nvSpPr>
          <p:spPr bwMode="auto">
            <a:xfrm>
              <a:off x="4243" y="3151"/>
              <a:ext cx="165" cy="198"/>
            </a:xfrm>
            <a:custGeom>
              <a:avLst/>
              <a:gdLst>
                <a:gd name="T0" fmla="*/ 0 w 165"/>
                <a:gd name="T1" fmla="*/ 0 h 198"/>
                <a:gd name="T2" fmla="*/ 2 w 165"/>
                <a:gd name="T3" fmla="*/ 4 h 198"/>
                <a:gd name="T4" fmla="*/ 2 w 165"/>
                <a:gd name="T5" fmla="*/ 18 h 198"/>
                <a:gd name="T6" fmla="*/ 2 w 165"/>
                <a:gd name="T7" fmla="*/ 23 h 198"/>
                <a:gd name="T8" fmla="*/ 2 w 165"/>
                <a:gd name="T9" fmla="*/ 28 h 198"/>
                <a:gd name="T10" fmla="*/ 2 w 165"/>
                <a:gd name="T11" fmla="*/ 37 h 198"/>
                <a:gd name="T12" fmla="*/ 2 w 165"/>
                <a:gd name="T13" fmla="*/ 39 h 198"/>
                <a:gd name="T14" fmla="*/ 2 w 165"/>
                <a:gd name="T15" fmla="*/ 46 h 198"/>
                <a:gd name="T16" fmla="*/ 2 w 165"/>
                <a:gd name="T17" fmla="*/ 51 h 198"/>
                <a:gd name="T18" fmla="*/ 2 w 165"/>
                <a:gd name="T19" fmla="*/ 61 h 198"/>
                <a:gd name="T20" fmla="*/ 2 w 165"/>
                <a:gd name="T21" fmla="*/ 64 h 198"/>
                <a:gd name="T22" fmla="*/ 3 w 165"/>
                <a:gd name="T23" fmla="*/ 72 h 198"/>
                <a:gd name="T24" fmla="*/ 8 w 165"/>
                <a:gd name="T25" fmla="*/ 77 h 198"/>
                <a:gd name="T26" fmla="*/ 16 w 165"/>
                <a:gd name="T27" fmla="*/ 78 h 198"/>
                <a:gd name="T28" fmla="*/ 22 w 165"/>
                <a:gd name="T29" fmla="*/ 81 h 198"/>
                <a:gd name="T30" fmla="*/ 24 w 165"/>
                <a:gd name="T31" fmla="*/ 86 h 198"/>
                <a:gd name="T32" fmla="*/ 29 w 165"/>
                <a:gd name="T33" fmla="*/ 86 h 198"/>
                <a:gd name="T34" fmla="*/ 37 w 165"/>
                <a:gd name="T35" fmla="*/ 87 h 198"/>
                <a:gd name="T36" fmla="*/ 40 w 165"/>
                <a:gd name="T37" fmla="*/ 89 h 198"/>
                <a:gd name="T38" fmla="*/ 46 w 165"/>
                <a:gd name="T39" fmla="*/ 88 h 198"/>
                <a:gd name="T40" fmla="*/ 49 w 165"/>
                <a:gd name="T41" fmla="*/ 88 h 198"/>
                <a:gd name="T42" fmla="*/ 51 w 165"/>
                <a:gd name="T43" fmla="*/ 93 h 198"/>
                <a:gd name="T44" fmla="*/ 53 w 165"/>
                <a:gd name="T45" fmla="*/ 97 h 198"/>
                <a:gd name="T46" fmla="*/ 62 w 165"/>
                <a:gd name="T47" fmla="*/ 93 h 198"/>
                <a:gd name="T48" fmla="*/ 65 w 165"/>
                <a:gd name="T49" fmla="*/ 96 h 198"/>
                <a:gd name="T50" fmla="*/ 73 w 165"/>
                <a:gd name="T51" fmla="*/ 97 h 198"/>
                <a:gd name="T52" fmla="*/ 74 w 165"/>
                <a:gd name="T53" fmla="*/ 103 h 198"/>
                <a:gd name="T54" fmla="*/ 79 w 165"/>
                <a:gd name="T55" fmla="*/ 94 h 198"/>
                <a:gd name="T56" fmla="*/ 88 w 165"/>
                <a:gd name="T57" fmla="*/ 97 h 198"/>
                <a:gd name="T58" fmla="*/ 90 w 165"/>
                <a:gd name="T59" fmla="*/ 100 h 198"/>
                <a:gd name="T60" fmla="*/ 93 w 165"/>
                <a:gd name="T61" fmla="*/ 103 h 198"/>
                <a:gd name="T62" fmla="*/ 103 w 165"/>
                <a:gd name="T63" fmla="*/ 97 h 198"/>
                <a:gd name="T64" fmla="*/ 108 w 165"/>
                <a:gd name="T65" fmla="*/ 97 h 198"/>
                <a:gd name="T66" fmla="*/ 112 w 165"/>
                <a:gd name="T67" fmla="*/ 94 h 198"/>
                <a:gd name="T68" fmla="*/ 114 w 165"/>
                <a:gd name="T69" fmla="*/ 97 h 198"/>
                <a:gd name="T70" fmla="*/ 120 w 165"/>
                <a:gd name="T71" fmla="*/ 97 h 198"/>
                <a:gd name="T72" fmla="*/ 121 w 165"/>
                <a:gd name="T73" fmla="*/ 94 h 198"/>
                <a:gd name="T74" fmla="*/ 124 w 165"/>
                <a:gd name="T75" fmla="*/ 96 h 198"/>
                <a:gd name="T76" fmla="*/ 131 w 165"/>
                <a:gd name="T77" fmla="*/ 102 h 198"/>
                <a:gd name="T78" fmla="*/ 132 w 165"/>
                <a:gd name="T79" fmla="*/ 100 h 198"/>
                <a:gd name="T80" fmla="*/ 134 w 165"/>
                <a:gd name="T81" fmla="*/ 103 h 198"/>
                <a:gd name="T82" fmla="*/ 139 w 165"/>
                <a:gd name="T83" fmla="*/ 107 h 198"/>
                <a:gd name="T84" fmla="*/ 144 w 165"/>
                <a:gd name="T85" fmla="*/ 109 h 198"/>
                <a:gd name="T86" fmla="*/ 152 w 165"/>
                <a:gd name="T87" fmla="*/ 109 h 198"/>
                <a:gd name="T88" fmla="*/ 152 w 165"/>
                <a:gd name="T89" fmla="*/ 115 h 198"/>
                <a:gd name="T90" fmla="*/ 152 w 165"/>
                <a:gd name="T91" fmla="*/ 124 h 198"/>
                <a:gd name="T92" fmla="*/ 152 w 165"/>
                <a:gd name="T93" fmla="*/ 129 h 198"/>
                <a:gd name="T94" fmla="*/ 152 w 165"/>
                <a:gd name="T95" fmla="*/ 138 h 198"/>
                <a:gd name="T96" fmla="*/ 152 w 165"/>
                <a:gd name="T97" fmla="*/ 140 h 198"/>
                <a:gd name="T98" fmla="*/ 152 w 165"/>
                <a:gd name="T99" fmla="*/ 147 h 198"/>
                <a:gd name="T100" fmla="*/ 152 w 165"/>
                <a:gd name="T101" fmla="*/ 157 h 198"/>
                <a:gd name="T102" fmla="*/ 152 w 165"/>
                <a:gd name="T103" fmla="*/ 165 h 198"/>
                <a:gd name="T104" fmla="*/ 153 w 165"/>
                <a:gd name="T105" fmla="*/ 167 h 198"/>
                <a:gd name="T106" fmla="*/ 155 w 165"/>
                <a:gd name="T107" fmla="*/ 172 h 198"/>
                <a:gd name="T108" fmla="*/ 158 w 165"/>
                <a:gd name="T109" fmla="*/ 182 h 198"/>
                <a:gd name="T110" fmla="*/ 159 w 165"/>
                <a:gd name="T111" fmla="*/ 185 h 198"/>
                <a:gd name="T112" fmla="*/ 164 w 165"/>
                <a:gd name="T113" fmla="*/ 195 h 198"/>
                <a:gd name="T114" fmla="*/ 0 w 165"/>
                <a:gd name="T115" fmla="*/ 197 h 1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65"/>
                <a:gd name="T175" fmla="*/ 0 h 198"/>
                <a:gd name="T176" fmla="*/ 165 w 165"/>
                <a:gd name="T177" fmla="*/ 198 h 1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65" h="198">
                  <a:moveTo>
                    <a:pt x="0" y="197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2" y="61"/>
                  </a:lnTo>
                  <a:lnTo>
                    <a:pt x="2" y="63"/>
                  </a:lnTo>
                  <a:lnTo>
                    <a:pt x="2" y="64"/>
                  </a:lnTo>
                  <a:lnTo>
                    <a:pt x="2" y="72"/>
                  </a:lnTo>
                  <a:lnTo>
                    <a:pt x="3" y="72"/>
                  </a:lnTo>
                  <a:lnTo>
                    <a:pt x="6" y="73"/>
                  </a:lnTo>
                  <a:lnTo>
                    <a:pt x="8" y="77"/>
                  </a:lnTo>
                  <a:lnTo>
                    <a:pt x="15" y="78"/>
                  </a:lnTo>
                  <a:lnTo>
                    <a:pt x="16" y="78"/>
                  </a:lnTo>
                  <a:lnTo>
                    <a:pt x="21" y="79"/>
                  </a:lnTo>
                  <a:lnTo>
                    <a:pt x="22" y="81"/>
                  </a:lnTo>
                  <a:lnTo>
                    <a:pt x="22" y="84"/>
                  </a:lnTo>
                  <a:lnTo>
                    <a:pt x="24" y="86"/>
                  </a:lnTo>
                  <a:lnTo>
                    <a:pt x="26" y="86"/>
                  </a:lnTo>
                  <a:lnTo>
                    <a:pt x="29" y="86"/>
                  </a:lnTo>
                  <a:lnTo>
                    <a:pt x="33" y="88"/>
                  </a:lnTo>
                  <a:lnTo>
                    <a:pt x="37" y="87"/>
                  </a:lnTo>
                  <a:lnTo>
                    <a:pt x="38" y="88"/>
                  </a:lnTo>
                  <a:lnTo>
                    <a:pt x="40" y="89"/>
                  </a:lnTo>
                  <a:lnTo>
                    <a:pt x="42" y="89"/>
                  </a:lnTo>
                  <a:lnTo>
                    <a:pt x="46" y="88"/>
                  </a:lnTo>
                  <a:lnTo>
                    <a:pt x="48" y="88"/>
                  </a:lnTo>
                  <a:lnTo>
                    <a:pt x="49" y="88"/>
                  </a:lnTo>
                  <a:lnTo>
                    <a:pt x="50" y="87"/>
                  </a:lnTo>
                  <a:lnTo>
                    <a:pt x="51" y="93"/>
                  </a:lnTo>
                  <a:lnTo>
                    <a:pt x="53" y="93"/>
                  </a:lnTo>
                  <a:lnTo>
                    <a:pt x="53" y="97"/>
                  </a:lnTo>
                  <a:lnTo>
                    <a:pt x="55" y="98"/>
                  </a:lnTo>
                  <a:lnTo>
                    <a:pt x="62" y="93"/>
                  </a:lnTo>
                  <a:lnTo>
                    <a:pt x="64" y="97"/>
                  </a:lnTo>
                  <a:lnTo>
                    <a:pt x="65" y="96"/>
                  </a:lnTo>
                  <a:lnTo>
                    <a:pt x="67" y="99"/>
                  </a:lnTo>
                  <a:lnTo>
                    <a:pt x="73" y="97"/>
                  </a:lnTo>
                  <a:lnTo>
                    <a:pt x="73" y="102"/>
                  </a:lnTo>
                  <a:lnTo>
                    <a:pt x="74" y="103"/>
                  </a:lnTo>
                  <a:lnTo>
                    <a:pt x="78" y="94"/>
                  </a:lnTo>
                  <a:lnTo>
                    <a:pt x="79" y="94"/>
                  </a:lnTo>
                  <a:lnTo>
                    <a:pt x="84" y="99"/>
                  </a:lnTo>
                  <a:lnTo>
                    <a:pt x="88" y="97"/>
                  </a:lnTo>
                  <a:lnTo>
                    <a:pt x="87" y="97"/>
                  </a:lnTo>
                  <a:lnTo>
                    <a:pt x="90" y="100"/>
                  </a:lnTo>
                  <a:lnTo>
                    <a:pt x="92" y="100"/>
                  </a:lnTo>
                  <a:lnTo>
                    <a:pt x="93" y="103"/>
                  </a:lnTo>
                  <a:lnTo>
                    <a:pt x="97" y="102"/>
                  </a:lnTo>
                  <a:lnTo>
                    <a:pt x="103" y="97"/>
                  </a:lnTo>
                  <a:lnTo>
                    <a:pt x="106" y="98"/>
                  </a:lnTo>
                  <a:lnTo>
                    <a:pt x="108" y="97"/>
                  </a:lnTo>
                  <a:lnTo>
                    <a:pt x="112" y="96"/>
                  </a:lnTo>
                  <a:lnTo>
                    <a:pt x="112" y="94"/>
                  </a:lnTo>
                  <a:lnTo>
                    <a:pt x="113" y="96"/>
                  </a:lnTo>
                  <a:lnTo>
                    <a:pt x="114" y="97"/>
                  </a:lnTo>
                  <a:lnTo>
                    <a:pt x="113" y="97"/>
                  </a:lnTo>
                  <a:lnTo>
                    <a:pt x="120" y="97"/>
                  </a:lnTo>
                  <a:lnTo>
                    <a:pt x="121" y="97"/>
                  </a:lnTo>
                  <a:lnTo>
                    <a:pt x="121" y="94"/>
                  </a:lnTo>
                  <a:lnTo>
                    <a:pt x="124" y="94"/>
                  </a:lnTo>
                  <a:lnTo>
                    <a:pt x="124" y="96"/>
                  </a:lnTo>
                  <a:lnTo>
                    <a:pt x="127" y="98"/>
                  </a:lnTo>
                  <a:lnTo>
                    <a:pt x="131" y="102"/>
                  </a:lnTo>
                  <a:lnTo>
                    <a:pt x="132" y="102"/>
                  </a:lnTo>
                  <a:lnTo>
                    <a:pt x="132" y="100"/>
                  </a:lnTo>
                  <a:lnTo>
                    <a:pt x="134" y="102"/>
                  </a:lnTo>
                  <a:lnTo>
                    <a:pt x="134" y="103"/>
                  </a:lnTo>
                  <a:lnTo>
                    <a:pt x="137" y="104"/>
                  </a:lnTo>
                  <a:lnTo>
                    <a:pt x="139" y="107"/>
                  </a:lnTo>
                  <a:lnTo>
                    <a:pt x="140" y="105"/>
                  </a:lnTo>
                  <a:lnTo>
                    <a:pt x="144" y="109"/>
                  </a:lnTo>
                  <a:lnTo>
                    <a:pt x="147" y="108"/>
                  </a:lnTo>
                  <a:lnTo>
                    <a:pt x="152" y="109"/>
                  </a:lnTo>
                  <a:lnTo>
                    <a:pt x="152" y="110"/>
                  </a:lnTo>
                  <a:lnTo>
                    <a:pt x="152" y="115"/>
                  </a:lnTo>
                  <a:lnTo>
                    <a:pt x="152" y="119"/>
                  </a:lnTo>
                  <a:lnTo>
                    <a:pt x="152" y="124"/>
                  </a:lnTo>
                  <a:lnTo>
                    <a:pt x="152" y="128"/>
                  </a:lnTo>
                  <a:lnTo>
                    <a:pt x="152" y="129"/>
                  </a:lnTo>
                  <a:lnTo>
                    <a:pt x="152" y="133"/>
                  </a:lnTo>
                  <a:lnTo>
                    <a:pt x="152" y="138"/>
                  </a:lnTo>
                  <a:lnTo>
                    <a:pt x="152" y="139"/>
                  </a:lnTo>
                  <a:lnTo>
                    <a:pt x="152" y="140"/>
                  </a:lnTo>
                  <a:lnTo>
                    <a:pt x="152" y="143"/>
                  </a:lnTo>
                  <a:lnTo>
                    <a:pt x="152" y="147"/>
                  </a:lnTo>
                  <a:lnTo>
                    <a:pt x="152" y="152"/>
                  </a:lnTo>
                  <a:lnTo>
                    <a:pt x="152" y="157"/>
                  </a:lnTo>
                  <a:lnTo>
                    <a:pt x="152" y="158"/>
                  </a:lnTo>
                  <a:lnTo>
                    <a:pt x="152" y="165"/>
                  </a:lnTo>
                  <a:lnTo>
                    <a:pt x="152" y="167"/>
                  </a:lnTo>
                  <a:lnTo>
                    <a:pt x="153" y="167"/>
                  </a:lnTo>
                  <a:lnTo>
                    <a:pt x="156" y="172"/>
                  </a:lnTo>
                  <a:lnTo>
                    <a:pt x="155" y="172"/>
                  </a:lnTo>
                  <a:lnTo>
                    <a:pt x="158" y="175"/>
                  </a:lnTo>
                  <a:lnTo>
                    <a:pt x="158" y="182"/>
                  </a:lnTo>
                  <a:lnTo>
                    <a:pt x="159" y="184"/>
                  </a:lnTo>
                  <a:lnTo>
                    <a:pt x="159" y="185"/>
                  </a:lnTo>
                  <a:lnTo>
                    <a:pt x="162" y="197"/>
                  </a:lnTo>
                  <a:lnTo>
                    <a:pt x="164" y="195"/>
                  </a:lnTo>
                  <a:lnTo>
                    <a:pt x="164" y="197"/>
                  </a:lnTo>
                  <a:lnTo>
                    <a:pt x="0" y="197"/>
                  </a:lnTo>
                </a:path>
              </a:pathLst>
            </a:custGeom>
            <a:solidFill>
              <a:srgbClr val="FFFF66"/>
            </a:solidFill>
            <a:ln w="28575" cap="rnd">
              <a:noFill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0" name="Freeform 31"/>
            <p:cNvSpPr>
              <a:spLocks/>
            </p:cNvSpPr>
            <p:nvPr/>
          </p:nvSpPr>
          <p:spPr bwMode="auto">
            <a:xfrm>
              <a:off x="4243" y="3347"/>
              <a:ext cx="165" cy="196"/>
            </a:xfrm>
            <a:custGeom>
              <a:avLst/>
              <a:gdLst>
                <a:gd name="T0" fmla="*/ 5 w 165"/>
                <a:gd name="T1" fmla="*/ 122 h 196"/>
                <a:gd name="T2" fmla="*/ 0 w 165"/>
                <a:gd name="T3" fmla="*/ 113 h 196"/>
                <a:gd name="T4" fmla="*/ 162 w 165"/>
                <a:gd name="T5" fmla="*/ 0 h 196"/>
                <a:gd name="T6" fmla="*/ 164 w 165"/>
                <a:gd name="T7" fmla="*/ 0 h 196"/>
                <a:gd name="T8" fmla="*/ 164 w 165"/>
                <a:gd name="T9" fmla="*/ 12 h 196"/>
                <a:gd name="T10" fmla="*/ 160 w 165"/>
                <a:gd name="T11" fmla="*/ 26 h 196"/>
                <a:gd name="T12" fmla="*/ 159 w 165"/>
                <a:gd name="T13" fmla="*/ 32 h 196"/>
                <a:gd name="T14" fmla="*/ 160 w 165"/>
                <a:gd name="T15" fmla="*/ 39 h 196"/>
                <a:gd name="T16" fmla="*/ 159 w 165"/>
                <a:gd name="T17" fmla="*/ 43 h 196"/>
                <a:gd name="T18" fmla="*/ 156 w 165"/>
                <a:gd name="T19" fmla="*/ 49 h 196"/>
                <a:gd name="T20" fmla="*/ 156 w 165"/>
                <a:gd name="T21" fmla="*/ 53 h 196"/>
                <a:gd name="T22" fmla="*/ 155 w 165"/>
                <a:gd name="T23" fmla="*/ 55 h 196"/>
                <a:gd name="T24" fmla="*/ 144 w 165"/>
                <a:gd name="T25" fmla="*/ 60 h 196"/>
                <a:gd name="T26" fmla="*/ 133 w 165"/>
                <a:gd name="T27" fmla="*/ 67 h 196"/>
                <a:gd name="T28" fmla="*/ 140 w 165"/>
                <a:gd name="T29" fmla="*/ 62 h 196"/>
                <a:gd name="T30" fmla="*/ 137 w 165"/>
                <a:gd name="T31" fmla="*/ 60 h 196"/>
                <a:gd name="T32" fmla="*/ 134 w 165"/>
                <a:gd name="T33" fmla="*/ 52 h 196"/>
                <a:gd name="T34" fmla="*/ 131 w 165"/>
                <a:gd name="T35" fmla="*/ 55 h 196"/>
                <a:gd name="T36" fmla="*/ 128 w 165"/>
                <a:gd name="T37" fmla="*/ 55 h 196"/>
                <a:gd name="T38" fmla="*/ 127 w 165"/>
                <a:gd name="T39" fmla="*/ 59 h 196"/>
                <a:gd name="T40" fmla="*/ 127 w 165"/>
                <a:gd name="T41" fmla="*/ 62 h 196"/>
                <a:gd name="T42" fmla="*/ 131 w 165"/>
                <a:gd name="T43" fmla="*/ 67 h 196"/>
                <a:gd name="T44" fmla="*/ 124 w 165"/>
                <a:gd name="T45" fmla="*/ 78 h 196"/>
                <a:gd name="T46" fmla="*/ 114 w 165"/>
                <a:gd name="T47" fmla="*/ 86 h 196"/>
                <a:gd name="T48" fmla="*/ 97 w 165"/>
                <a:gd name="T49" fmla="*/ 100 h 196"/>
                <a:gd name="T50" fmla="*/ 90 w 165"/>
                <a:gd name="T51" fmla="*/ 106 h 196"/>
                <a:gd name="T52" fmla="*/ 82 w 165"/>
                <a:gd name="T53" fmla="*/ 115 h 196"/>
                <a:gd name="T54" fmla="*/ 77 w 165"/>
                <a:gd name="T55" fmla="*/ 122 h 196"/>
                <a:gd name="T56" fmla="*/ 72 w 165"/>
                <a:gd name="T57" fmla="*/ 132 h 196"/>
                <a:gd name="T58" fmla="*/ 69 w 165"/>
                <a:gd name="T59" fmla="*/ 145 h 196"/>
                <a:gd name="T60" fmla="*/ 70 w 165"/>
                <a:gd name="T61" fmla="*/ 168 h 196"/>
                <a:gd name="T62" fmla="*/ 74 w 165"/>
                <a:gd name="T63" fmla="*/ 191 h 196"/>
                <a:gd name="T64" fmla="*/ 65 w 165"/>
                <a:gd name="T65" fmla="*/ 195 h 196"/>
                <a:gd name="T66" fmla="*/ 56 w 165"/>
                <a:gd name="T67" fmla="*/ 188 h 196"/>
                <a:gd name="T68" fmla="*/ 45 w 165"/>
                <a:gd name="T69" fmla="*/ 186 h 196"/>
                <a:gd name="T70" fmla="*/ 38 w 165"/>
                <a:gd name="T71" fmla="*/ 181 h 196"/>
                <a:gd name="T72" fmla="*/ 33 w 165"/>
                <a:gd name="T73" fmla="*/ 180 h 196"/>
                <a:gd name="T74" fmla="*/ 28 w 165"/>
                <a:gd name="T75" fmla="*/ 176 h 196"/>
                <a:gd name="T76" fmla="*/ 21 w 165"/>
                <a:gd name="T77" fmla="*/ 160 h 196"/>
                <a:gd name="T78" fmla="*/ 16 w 165"/>
                <a:gd name="T79" fmla="*/ 144 h 196"/>
                <a:gd name="T80" fmla="*/ 11 w 165"/>
                <a:gd name="T81" fmla="*/ 130 h 196"/>
                <a:gd name="T82" fmla="*/ 8 w 165"/>
                <a:gd name="T83" fmla="*/ 126 h 1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5"/>
                <a:gd name="T127" fmla="*/ 0 h 196"/>
                <a:gd name="T128" fmla="*/ 165 w 165"/>
                <a:gd name="T129" fmla="*/ 196 h 1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5" h="196">
                  <a:moveTo>
                    <a:pt x="8" y="126"/>
                  </a:moveTo>
                  <a:lnTo>
                    <a:pt x="5" y="122"/>
                  </a:lnTo>
                  <a:lnTo>
                    <a:pt x="2" y="116"/>
                  </a:lnTo>
                  <a:lnTo>
                    <a:pt x="0" y="113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1"/>
                  </a:lnTo>
                  <a:lnTo>
                    <a:pt x="164" y="0"/>
                  </a:lnTo>
                  <a:lnTo>
                    <a:pt x="164" y="7"/>
                  </a:lnTo>
                  <a:lnTo>
                    <a:pt x="164" y="12"/>
                  </a:lnTo>
                  <a:lnTo>
                    <a:pt x="162" y="16"/>
                  </a:lnTo>
                  <a:lnTo>
                    <a:pt x="160" y="26"/>
                  </a:lnTo>
                  <a:lnTo>
                    <a:pt x="159" y="29"/>
                  </a:lnTo>
                  <a:lnTo>
                    <a:pt x="159" y="32"/>
                  </a:lnTo>
                  <a:lnTo>
                    <a:pt x="160" y="34"/>
                  </a:lnTo>
                  <a:lnTo>
                    <a:pt x="160" y="39"/>
                  </a:lnTo>
                  <a:lnTo>
                    <a:pt x="159" y="42"/>
                  </a:lnTo>
                  <a:lnTo>
                    <a:pt x="159" y="43"/>
                  </a:lnTo>
                  <a:lnTo>
                    <a:pt x="159" y="44"/>
                  </a:lnTo>
                  <a:lnTo>
                    <a:pt x="156" y="49"/>
                  </a:lnTo>
                  <a:lnTo>
                    <a:pt x="155" y="49"/>
                  </a:lnTo>
                  <a:lnTo>
                    <a:pt x="156" y="53"/>
                  </a:lnTo>
                  <a:lnTo>
                    <a:pt x="158" y="57"/>
                  </a:lnTo>
                  <a:lnTo>
                    <a:pt x="155" y="55"/>
                  </a:lnTo>
                  <a:lnTo>
                    <a:pt x="152" y="55"/>
                  </a:lnTo>
                  <a:lnTo>
                    <a:pt x="144" y="60"/>
                  </a:lnTo>
                  <a:lnTo>
                    <a:pt x="134" y="68"/>
                  </a:lnTo>
                  <a:lnTo>
                    <a:pt x="133" y="67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37" y="60"/>
                  </a:lnTo>
                  <a:lnTo>
                    <a:pt x="134" y="62"/>
                  </a:lnTo>
                  <a:lnTo>
                    <a:pt x="134" y="52"/>
                  </a:lnTo>
                  <a:lnTo>
                    <a:pt x="132" y="53"/>
                  </a:lnTo>
                  <a:lnTo>
                    <a:pt x="131" y="55"/>
                  </a:lnTo>
                  <a:lnTo>
                    <a:pt x="130" y="55"/>
                  </a:lnTo>
                  <a:lnTo>
                    <a:pt x="128" y="55"/>
                  </a:lnTo>
                  <a:lnTo>
                    <a:pt x="127" y="58"/>
                  </a:lnTo>
                  <a:lnTo>
                    <a:pt x="127" y="59"/>
                  </a:lnTo>
                  <a:lnTo>
                    <a:pt x="127" y="60"/>
                  </a:lnTo>
                  <a:lnTo>
                    <a:pt x="127" y="62"/>
                  </a:lnTo>
                  <a:lnTo>
                    <a:pt x="130" y="62"/>
                  </a:lnTo>
                  <a:lnTo>
                    <a:pt x="131" y="67"/>
                  </a:lnTo>
                  <a:lnTo>
                    <a:pt x="135" y="68"/>
                  </a:lnTo>
                  <a:lnTo>
                    <a:pt x="124" y="78"/>
                  </a:lnTo>
                  <a:lnTo>
                    <a:pt x="118" y="85"/>
                  </a:lnTo>
                  <a:lnTo>
                    <a:pt x="114" y="86"/>
                  </a:lnTo>
                  <a:lnTo>
                    <a:pt x="105" y="94"/>
                  </a:lnTo>
                  <a:lnTo>
                    <a:pt x="97" y="100"/>
                  </a:lnTo>
                  <a:lnTo>
                    <a:pt x="93" y="103"/>
                  </a:lnTo>
                  <a:lnTo>
                    <a:pt x="90" y="106"/>
                  </a:lnTo>
                  <a:lnTo>
                    <a:pt x="87" y="109"/>
                  </a:lnTo>
                  <a:lnTo>
                    <a:pt x="82" y="115"/>
                  </a:lnTo>
                  <a:lnTo>
                    <a:pt x="77" y="121"/>
                  </a:lnTo>
                  <a:lnTo>
                    <a:pt x="77" y="122"/>
                  </a:lnTo>
                  <a:lnTo>
                    <a:pt x="74" y="126"/>
                  </a:lnTo>
                  <a:lnTo>
                    <a:pt x="72" y="132"/>
                  </a:lnTo>
                  <a:lnTo>
                    <a:pt x="69" y="144"/>
                  </a:lnTo>
                  <a:lnTo>
                    <a:pt x="69" y="145"/>
                  </a:lnTo>
                  <a:lnTo>
                    <a:pt x="67" y="154"/>
                  </a:lnTo>
                  <a:lnTo>
                    <a:pt x="70" y="168"/>
                  </a:lnTo>
                  <a:lnTo>
                    <a:pt x="72" y="175"/>
                  </a:lnTo>
                  <a:lnTo>
                    <a:pt x="74" y="191"/>
                  </a:lnTo>
                  <a:lnTo>
                    <a:pt x="69" y="195"/>
                  </a:lnTo>
                  <a:lnTo>
                    <a:pt x="65" y="195"/>
                  </a:lnTo>
                  <a:lnTo>
                    <a:pt x="62" y="191"/>
                  </a:lnTo>
                  <a:lnTo>
                    <a:pt x="56" y="188"/>
                  </a:lnTo>
                  <a:lnTo>
                    <a:pt x="46" y="187"/>
                  </a:lnTo>
                  <a:lnTo>
                    <a:pt x="45" y="186"/>
                  </a:lnTo>
                  <a:lnTo>
                    <a:pt x="44" y="186"/>
                  </a:lnTo>
                  <a:lnTo>
                    <a:pt x="38" y="181"/>
                  </a:lnTo>
                  <a:lnTo>
                    <a:pt x="36" y="181"/>
                  </a:lnTo>
                  <a:lnTo>
                    <a:pt x="33" y="180"/>
                  </a:lnTo>
                  <a:lnTo>
                    <a:pt x="33" y="178"/>
                  </a:lnTo>
                  <a:lnTo>
                    <a:pt x="28" y="176"/>
                  </a:lnTo>
                  <a:lnTo>
                    <a:pt x="23" y="170"/>
                  </a:lnTo>
                  <a:lnTo>
                    <a:pt x="21" y="160"/>
                  </a:lnTo>
                  <a:lnTo>
                    <a:pt x="17" y="154"/>
                  </a:lnTo>
                  <a:lnTo>
                    <a:pt x="16" y="144"/>
                  </a:lnTo>
                  <a:lnTo>
                    <a:pt x="15" y="135"/>
                  </a:lnTo>
                  <a:lnTo>
                    <a:pt x="11" y="130"/>
                  </a:lnTo>
                  <a:lnTo>
                    <a:pt x="8" y="127"/>
                  </a:lnTo>
                  <a:lnTo>
                    <a:pt x="8" y="126"/>
                  </a:lnTo>
                </a:path>
              </a:pathLst>
            </a:custGeom>
            <a:solidFill>
              <a:srgbClr val="FFFF66"/>
            </a:solidFill>
            <a:ln w="28575" cap="rnd">
              <a:noFill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11" name="Freeform 32"/>
            <p:cNvSpPr>
              <a:spLocks/>
            </p:cNvSpPr>
            <p:nvPr/>
          </p:nvSpPr>
          <p:spPr bwMode="auto">
            <a:xfrm>
              <a:off x="4081" y="3148"/>
              <a:ext cx="328" cy="392"/>
            </a:xfrm>
            <a:custGeom>
              <a:avLst/>
              <a:gdLst>
                <a:gd name="T0" fmla="*/ 158 w 328"/>
                <a:gd name="T1" fmla="*/ 303 h 392"/>
                <a:gd name="T2" fmla="*/ 145 w 328"/>
                <a:gd name="T3" fmla="*/ 270 h 392"/>
                <a:gd name="T4" fmla="*/ 136 w 328"/>
                <a:gd name="T5" fmla="*/ 257 h 392"/>
                <a:gd name="T6" fmla="*/ 127 w 328"/>
                <a:gd name="T7" fmla="*/ 247 h 392"/>
                <a:gd name="T8" fmla="*/ 114 w 328"/>
                <a:gd name="T9" fmla="*/ 247 h 392"/>
                <a:gd name="T10" fmla="*/ 92 w 328"/>
                <a:gd name="T11" fmla="*/ 267 h 392"/>
                <a:gd name="T12" fmla="*/ 71 w 328"/>
                <a:gd name="T13" fmla="*/ 268 h 392"/>
                <a:gd name="T14" fmla="*/ 53 w 328"/>
                <a:gd name="T15" fmla="*/ 252 h 392"/>
                <a:gd name="T16" fmla="*/ 40 w 328"/>
                <a:gd name="T17" fmla="*/ 215 h 392"/>
                <a:gd name="T18" fmla="*/ 12 w 328"/>
                <a:gd name="T19" fmla="*/ 186 h 392"/>
                <a:gd name="T20" fmla="*/ 0 w 328"/>
                <a:gd name="T21" fmla="*/ 169 h 392"/>
                <a:gd name="T22" fmla="*/ 12 w 328"/>
                <a:gd name="T23" fmla="*/ 165 h 392"/>
                <a:gd name="T24" fmla="*/ 44 w 328"/>
                <a:gd name="T25" fmla="*/ 165 h 392"/>
                <a:gd name="T26" fmla="*/ 71 w 328"/>
                <a:gd name="T27" fmla="*/ 165 h 392"/>
                <a:gd name="T28" fmla="*/ 87 w 328"/>
                <a:gd name="T29" fmla="*/ 165 h 392"/>
                <a:gd name="T30" fmla="*/ 88 w 328"/>
                <a:gd name="T31" fmla="*/ 146 h 392"/>
                <a:gd name="T32" fmla="*/ 89 w 328"/>
                <a:gd name="T33" fmla="*/ 115 h 392"/>
                <a:gd name="T34" fmla="*/ 89 w 328"/>
                <a:gd name="T35" fmla="*/ 104 h 392"/>
                <a:gd name="T36" fmla="*/ 89 w 328"/>
                <a:gd name="T37" fmla="*/ 82 h 392"/>
                <a:gd name="T38" fmla="*/ 89 w 328"/>
                <a:gd name="T39" fmla="*/ 61 h 392"/>
                <a:gd name="T40" fmla="*/ 89 w 328"/>
                <a:gd name="T41" fmla="*/ 46 h 392"/>
                <a:gd name="T42" fmla="*/ 89 w 328"/>
                <a:gd name="T43" fmla="*/ 17 h 392"/>
                <a:gd name="T44" fmla="*/ 112 w 328"/>
                <a:gd name="T45" fmla="*/ 0 h 392"/>
                <a:gd name="T46" fmla="*/ 124 w 328"/>
                <a:gd name="T47" fmla="*/ 0 h 392"/>
                <a:gd name="T48" fmla="*/ 141 w 328"/>
                <a:gd name="T49" fmla="*/ 0 h 392"/>
                <a:gd name="T50" fmla="*/ 164 w 328"/>
                <a:gd name="T51" fmla="*/ 0 h 392"/>
                <a:gd name="T52" fmla="*/ 164 w 328"/>
                <a:gd name="T53" fmla="*/ 23 h 392"/>
                <a:gd name="T54" fmla="*/ 164 w 328"/>
                <a:gd name="T55" fmla="*/ 38 h 392"/>
                <a:gd name="T56" fmla="*/ 164 w 328"/>
                <a:gd name="T57" fmla="*/ 51 h 392"/>
                <a:gd name="T58" fmla="*/ 164 w 328"/>
                <a:gd name="T59" fmla="*/ 72 h 392"/>
                <a:gd name="T60" fmla="*/ 178 w 328"/>
                <a:gd name="T61" fmla="*/ 78 h 392"/>
                <a:gd name="T62" fmla="*/ 189 w 328"/>
                <a:gd name="T63" fmla="*/ 85 h 392"/>
                <a:gd name="T64" fmla="*/ 203 w 328"/>
                <a:gd name="T65" fmla="*/ 89 h 392"/>
                <a:gd name="T66" fmla="*/ 213 w 328"/>
                <a:gd name="T67" fmla="*/ 87 h 392"/>
                <a:gd name="T68" fmla="*/ 225 w 328"/>
                <a:gd name="T69" fmla="*/ 93 h 392"/>
                <a:gd name="T70" fmla="*/ 236 w 328"/>
                <a:gd name="T71" fmla="*/ 97 h 392"/>
                <a:gd name="T72" fmla="*/ 247 w 328"/>
                <a:gd name="T73" fmla="*/ 99 h 392"/>
                <a:gd name="T74" fmla="*/ 256 w 328"/>
                <a:gd name="T75" fmla="*/ 103 h 392"/>
                <a:gd name="T76" fmla="*/ 275 w 328"/>
                <a:gd name="T77" fmla="*/ 95 h 392"/>
                <a:gd name="T78" fmla="*/ 283 w 328"/>
                <a:gd name="T79" fmla="*/ 97 h 392"/>
                <a:gd name="T80" fmla="*/ 287 w 328"/>
                <a:gd name="T81" fmla="*/ 95 h 392"/>
                <a:gd name="T82" fmla="*/ 297 w 328"/>
                <a:gd name="T83" fmla="*/ 102 h 392"/>
                <a:gd name="T84" fmla="*/ 307 w 328"/>
                <a:gd name="T85" fmla="*/ 109 h 392"/>
                <a:gd name="T86" fmla="*/ 315 w 328"/>
                <a:gd name="T87" fmla="*/ 119 h 392"/>
                <a:gd name="T88" fmla="*/ 315 w 328"/>
                <a:gd name="T89" fmla="*/ 138 h 392"/>
                <a:gd name="T90" fmla="*/ 315 w 328"/>
                <a:gd name="T91" fmla="*/ 151 h 392"/>
                <a:gd name="T92" fmla="*/ 316 w 328"/>
                <a:gd name="T93" fmla="*/ 166 h 392"/>
                <a:gd name="T94" fmla="*/ 322 w 328"/>
                <a:gd name="T95" fmla="*/ 184 h 392"/>
                <a:gd name="T96" fmla="*/ 327 w 328"/>
                <a:gd name="T97" fmla="*/ 207 h 392"/>
                <a:gd name="T98" fmla="*/ 323 w 328"/>
                <a:gd name="T99" fmla="*/ 230 h 392"/>
                <a:gd name="T100" fmla="*/ 319 w 328"/>
                <a:gd name="T101" fmla="*/ 245 h 392"/>
                <a:gd name="T102" fmla="*/ 315 w 328"/>
                <a:gd name="T103" fmla="*/ 251 h 392"/>
                <a:gd name="T104" fmla="*/ 303 w 328"/>
                <a:gd name="T105" fmla="*/ 257 h 392"/>
                <a:gd name="T106" fmla="*/ 295 w 328"/>
                <a:gd name="T107" fmla="*/ 249 h 392"/>
                <a:gd name="T108" fmla="*/ 290 w 328"/>
                <a:gd name="T109" fmla="*/ 255 h 392"/>
                <a:gd name="T110" fmla="*/ 298 w 328"/>
                <a:gd name="T111" fmla="*/ 263 h 392"/>
                <a:gd name="T112" fmla="*/ 260 w 328"/>
                <a:gd name="T113" fmla="*/ 296 h 392"/>
                <a:gd name="T114" fmla="*/ 239 w 328"/>
                <a:gd name="T115" fmla="*/ 317 h 392"/>
                <a:gd name="T116" fmla="*/ 232 w 328"/>
                <a:gd name="T117" fmla="*/ 341 h 392"/>
                <a:gd name="T118" fmla="*/ 232 w 328"/>
                <a:gd name="T119" fmla="*/ 391 h 392"/>
                <a:gd name="T120" fmla="*/ 209 w 328"/>
                <a:gd name="T121" fmla="*/ 382 h 392"/>
                <a:gd name="T122" fmla="*/ 197 w 328"/>
                <a:gd name="T123" fmla="*/ 374 h 392"/>
                <a:gd name="T124" fmla="*/ 178 w 328"/>
                <a:gd name="T125" fmla="*/ 339 h 39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8"/>
                <a:gd name="T190" fmla="*/ 0 h 392"/>
                <a:gd name="T191" fmla="*/ 328 w 328"/>
                <a:gd name="T192" fmla="*/ 392 h 39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8" h="392">
                  <a:moveTo>
                    <a:pt x="171" y="322"/>
                  </a:moveTo>
                  <a:lnTo>
                    <a:pt x="168" y="318"/>
                  </a:lnTo>
                  <a:lnTo>
                    <a:pt x="164" y="312"/>
                  </a:lnTo>
                  <a:lnTo>
                    <a:pt x="159" y="306"/>
                  </a:lnTo>
                  <a:lnTo>
                    <a:pt x="158" y="303"/>
                  </a:lnTo>
                  <a:lnTo>
                    <a:pt x="156" y="296"/>
                  </a:lnTo>
                  <a:lnTo>
                    <a:pt x="157" y="295"/>
                  </a:lnTo>
                  <a:lnTo>
                    <a:pt x="150" y="280"/>
                  </a:lnTo>
                  <a:lnTo>
                    <a:pt x="149" y="273"/>
                  </a:lnTo>
                  <a:lnTo>
                    <a:pt x="145" y="270"/>
                  </a:lnTo>
                  <a:lnTo>
                    <a:pt x="145" y="267"/>
                  </a:lnTo>
                  <a:lnTo>
                    <a:pt x="140" y="262"/>
                  </a:lnTo>
                  <a:lnTo>
                    <a:pt x="140" y="260"/>
                  </a:lnTo>
                  <a:lnTo>
                    <a:pt x="137" y="259"/>
                  </a:lnTo>
                  <a:lnTo>
                    <a:pt x="136" y="257"/>
                  </a:lnTo>
                  <a:lnTo>
                    <a:pt x="134" y="257"/>
                  </a:lnTo>
                  <a:lnTo>
                    <a:pt x="133" y="254"/>
                  </a:lnTo>
                  <a:lnTo>
                    <a:pt x="129" y="249"/>
                  </a:lnTo>
                  <a:lnTo>
                    <a:pt x="127" y="249"/>
                  </a:lnTo>
                  <a:lnTo>
                    <a:pt x="127" y="247"/>
                  </a:lnTo>
                  <a:lnTo>
                    <a:pt x="121" y="247"/>
                  </a:lnTo>
                  <a:lnTo>
                    <a:pt x="115" y="246"/>
                  </a:lnTo>
                  <a:lnTo>
                    <a:pt x="115" y="247"/>
                  </a:lnTo>
                  <a:lnTo>
                    <a:pt x="114" y="246"/>
                  </a:lnTo>
                  <a:lnTo>
                    <a:pt x="114" y="247"/>
                  </a:lnTo>
                  <a:lnTo>
                    <a:pt x="107" y="244"/>
                  </a:lnTo>
                  <a:lnTo>
                    <a:pt x="102" y="249"/>
                  </a:lnTo>
                  <a:lnTo>
                    <a:pt x="100" y="249"/>
                  </a:lnTo>
                  <a:lnTo>
                    <a:pt x="95" y="254"/>
                  </a:lnTo>
                  <a:lnTo>
                    <a:pt x="92" y="267"/>
                  </a:lnTo>
                  <a:lnTo>
                    <a:pt x="88" y="273"/>
                  </a:lnTo>
                  <a:lnTo>
                    <a:pt x="86" y="277"/>
                  </a:lnTo>
                  <a:lnTo>
                    <a:pt x="80" y="275"/>
                  </a:lnTo>
                  <a:lnTo>
                    <a:pt x="78" y="271"/>
                  </a:lnTo>
                  <a:lnTo>
                    <a:pt x="71" y="268"/>
                  </a:lnTo>
                  <a:lnTo>
                    <a:pt x="71" y="266"/>
                  </a:lnTo>
                  <a:lnTo>
                    <a:pt x="66" y="265"/>
                  </a:lnTo>
                  <a:lnTo>
                    <a:pt x="63" y="262"/>
                  </a:lnTo>
                  <a:lnTo>
                    <a:pt x="59" y="257"/>
                  </a:lnTo>
                  <a:lnTo>
                    <a:pt x="53" y="252"/>
                  </a:lnTo>
                  <a:lnTo>
                    <a:pt x="49" y="240"/>
                  </a:lnTo>
                  <a:lnTo>
                    <a:pt x="47" y="230"/>
                  </a:lnTo>
                  <a:lnTo>
                    <a:pt x="43" y="220"/>
                  </a:lnTo>
                  <a:lnTo>
                    <a:pt x="41" y="216"/>
                  </a:lnTo>
                  <a:lnTo>
                    <a:pt x="40" y="215"/>
                  </a:lnTo>
                  <a:lnTo>
                    <a:pt x="30" y="207"/>
                  </a:lnTo>
                  <a:lnTo>
                    <a:pt x="25" y="199"/>
                  </a:lnTo>
                  <a:lnTo>
                    <a:pt x="21" y="196"/>
                  </a:lnTo>
                  <a:lnTo>
                    <a:pt x="16" y="188"/>
                  </a:lnTo>
                  <a:lnTo>
                    <a:pt x="12" y="186"/>
                  </a:lnTo>
                  <a:lnTo>
                    <a:pt x="9" y="184"/>
                  </a:lnTo>
                  <a:lnTo>
                    <a:pt x="5" y="175"/>
                  </a:lnTo>
                  <a:lnTo>
                    <a:pt x="3" y="175"/>
                  </a:lnTo>
                  <a:lnTo>
                    <a:pt x="2" y="174"/>
                  </a:lnTo>
                  <a:lnTo>
                    <a:pt x="0" y="169"/>
                  </a:lnTo>
                  <a:lnTo>
                    <a:pt x="0" y="166"/>
                  </a:lnTo>
                  <a:lnTo>
                    <a:pt x="0" y="165"/>
                  </a:lnTo>
                  <a:lnTo>
                    <a:pt x="6" y="165"/>
                  </a:lnTo>
                  <a:lnTo>
                    <a:pt x="9" y="165"/>
                  </a:lnTo>
                  <a:lnTo>
                    <a:pt x="12" y="165"/>
                  </a:lnTo>
                  <a:lnTo>
                    <a:pt x="16" y="165"/>
                  </a:lnTo>
                  <a:lnTo>
                    <a:pt x="30" y="165"/>
                  </a:lnTo>
                  <a:lnTo>
                    <a:pt x="38" y="165"/>
                  </a:lnTo>
                  <a:lnTo>
                    <a:pt x="43" y="165"/>
                  </a:lnTo>
                  <a:lnTo>
                    <a:pt x="44" y="165"/>
                  </a:lnTo>
                  <a:lnTo>
                    <a:pt x="56" y="165"/>
                  </a:lnTo>
                  <a:lnTo>
                    <a:pt x="59" y="165"/>
                  </a:lnTo>
                  <a:lnTo>
                    <a:pt x="65" y="165"/>
                  </a:lnTo>
                  <a:lnTo>
                    <a:pt x="66" y="165"/>
                  </a:lnTo>
                  <a:lnTo>
                    <a:pt x="71" y="165"/>
                  </a:lnTo>
                  <a:lnTo>
                    <a:pt x="72" y="165"/>
                  </a:lnTo>
                  <a:lnTo>
                    <a:pt x="74" y="165"/>
                  </a:lnTo>
                  <a:lnTo>
                    <a:pt x="80" y="165"/>
                  </a:lnTo>
                  <a:lnTo>
                    <a:pt x="81" y="165"/>
                  </a:lnTo>
                  <a:lnTo>
                    <a:pt x="87" y="165"/>
                  </a:lnTo>
                  <a:lnTo>
                    <a:pt x="88" y="165"/>
                  </a:lnTo>
                  <a:lnTo>
                    <a:pt x="88" y="163"/>
                  </a:lnTo>
                  <a:lnTo>
                    <a:pt x="88" y="156"/>
                  </a:lnTo>
                  <a:lnTo>
                    <a:pt x="88" y="148"/>
                  </a:lnTo>
                  <a:lnTo>
                    <a:pt x="88" y="146"/>
                  </a:lnTo>
                  <a:lnTo>
                    <a:pt x="88" y="143"/>
                  </a:lnTo>
                  <a:lnTo>
                    <a:pt x="88" y="135"/>
                  </a:lnTo>
                  <a:lnTo>
                    <a:pt x="88" y="130"/>
                  </a:lnTo>
                  <a:lnTo>
                    <a:pt x="88" y="124"/>
                  </a:lnTo>
                  <a:lnTo>
                    <a:pt x="89" y="115"/>
                  </a:lnTo>
                  <a:lnTo>
                    <a:pt x="89" y="114"/>
                  </a:lnTo>
                  <a:lnTo>
                    <a:pt x="89" y="110"/>
                  </a:lnTo>
                  <a:lnTo>
                    <a:pt x="89" y="109"/>
                  </a:lnTo>
                  <a:lnTo>
                    <a:pt x="89" y="108"/>
                  </a:lnTo>
                  <a:lnTo>
                    <a:pt x="89" y="104"/>
                  </a:lnTo>
                  <a:lnTo>
                    <a:pt x="89" y="103"/>
                  </a:lnTo>
                  <a:lnTo>
                    <a:pt x="89" y="99"/>
                  </a:lnTo>
                  <a:lnTo>
                    <a:pt x="89" y="93"/>
                  </a:lnTo>
                  <a:lnTo>
                    <a:pt x="89" y="83"/>
                  </a:lnTo>
                  <a:lnTo>
                    <a:pt x="89" y="82"/>
                  </a:lnTo>
                  <a:lnTo>
                    <a:pt x="89" y="80"/>
                  </a:lnTo>
                  <a:lnTo>
                    <a:pt x="89" y="77"/>
                  </a:lnTo>
                  <a:lnTo>
                    <a:pt x="89" y="74"/>
                  </a:lnTo>
                  <a:lnTo>
                    <a:pt x="89" y="64"/>
                  </a:lnTo>
                  <a:lnTo>
                    <a:pt x="89" y="61"/>
                  </a:lnTo>
                  <a:lnTo>
                    <a:pt x="89" y="57"/>
                  </a:lnTo>
                  <a:lnTo>
                    <a:pt x="89" y="56"/>
                  </a:lnTo>
                  <a:lnTo>
                    <a:pt x="89" y="51"/>
                  </a:lnTo>
                  <a:lnTo>
                    <a:pt x="89" y="48"/>
                  </a:lnTo>
                  <a:lnTo>
                    <a:pt x="89" y="46"/>
                  </a:lnTo>
                  <a:lnTo>
                    <a:pt x="89" y="43"/>
                  </a:lnTo>
                  <a:lnTo>
                    <a:pt x="89" y="32"/>
                  </a:lnTo>
                  <a:lnTo>
                    <a:pt x="89" y="28"/>
                  </a:lnTo>
                  <a:lnTo>
                    <a:pt x="89" y="27"/>
                  </a:lnTo>
                  <a:lnTo>
                    <a:pt x="89" y="17"/>
                  </a:lnTo>
                  <a:lnTo>
                    <a:pt x="89" y="0"/>
                  </a:lnTo>
                  <a:lnTo>
                    <a:pt x="91" y="0"/>
                  </a:lnTo>
                  <a:lnTo>
                    <a:pt x="100" y="0"/>
                  </a:lnTo>
                  <a:lnTo>
                    <a:pt x="106" y="0"/>
                  </a:lnTo>
                  <a:lnTo>
                    <a:pt x="112" y="0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7" y="0"/>
                  </a:lnTo>
                  <a:lnTo>
                    <a:pt x="119" y="0"/>
                  </a:lnTo>
                  <a:lnTo>
                    <a:pt x="124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8" y="0"/>
                  </a:lnTo>
                  <a:lnTo>
                    <a:pt x="140" y="0"/>
                  </a:lnTo>
                  <a:lnTo>
                    <a:pt x="141" y="0"/>
                  </a:lnTo>
                  <a:lnTo>
                    <a:pt x="143" y="0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6" y="0"/>
                  </a:lnTo>
                  <a:lnTo>
                    <a:pt x="164" y="0"/>
                  </a:lnTo>
                  <a:lnTo>
                    <a:pt x="164" y="4"/>
                  </a:lnTo>
                  <a:lnTo>
                    <a:pt x="164" y="17"/>
                  </a:lnTo>
                  <a:lnTo>
                    <a:pt x="164" y="18"/>
                  </a:lnTo>
                  <a:lnTo>
                    <a:pt x="164" y="22"/>
                  </a:lnTo>
                  <a:lnTo>
                    <a:pt x="164" y="23"/>
                  </a:lnTo>
                  <a:lnTo>
                    <a:pt x="164" y="24"/>
                  </a:lnTo>
                  <a:lnTo>
                    <a:pt x="164" y="28"/>
                  </a:lnTo>
                  <a:lnTo>
                    <a:pt x="164" y="33"/>
                  </a:lnTo>
                  <a:lnTo>
                    <a:pt x="164" y="37"/>
                  </a:lnTo>
                  <a:lnTo>
                    <a:pt x="164" y="38"/>
                  </a:lnTo>
                  <a:lnTo>
                    <a:pt x="164" y="39"/>
                  </a:lnTo>
                  <a:lnTo>
                    <a:pt x="164" y="44"/>
                  </a:lnTo>
                  <a:lnTo>
                    <a:pt x="164" y="46"/>
                  </a:lnTo>
                  <a:lnTo>
                    <a:pt x="164" y="48"/>
                  </a:lnTo>
                  <a:lnTo>
                    <a:pt x="164" y="51"/>
                  </a:lnTo>
                  <a:lnTo>
                    <a:pt x="164" y="54"/>
                  </a:lnTo>
                  <a:lnTo>
                    <a:pt x="164" y="61"/>
                  </a:lnTo>
                  <a:lnTo>
                    <a:pt x="164" y="63"/>
                  </a:lnTo>
                  <a:lnTo>
                    <a:pt x="164" y="64"/>
                  </a:lnTo>
                  <a:lnTo>
                    <a:pt x="164" y="72"/>
                  </a:lnTo>
                  <a:lnTo>
                    <a:pt x="165" y="72"/>
                  </a:lnTo>
                  <a:lnTo>
                    <a:pt x="169" y="73"/>
                  </a:lnTo>
                  <a:lnTo>
                    <a:pt x="171" y="77"/>
                  </a:lnTo>
                  <a:lnTo>
                    <a:pt x="177" y="78"/>
                  </a:lnTo>
                  <a:lnTo>
                    <a:pt x="178" y="78"/>
                  </a:lnTo>
                  <a:lnTo>
                    <a:pt x="184" y="79"/>
                  </a:lnTo>
                  <a:lnTo>
                    <a:pt x="185" y="80"/>
                  </a:lnTo>
                  <a:lnTo>
                    <a:pt x="185" y="84"/>
                  </a:lnTo>
                  <a:lnTo>
                    <a:pt x="187" y="85"/>
                  </a:lnTo>
                  <a:lnTo>
                    <a:pt x="189" y="85"/>
                  </a:lnTo>
                  <a:lnTo>
                    <a:pt x="191" y="85"/>
                  </a:lnTo>
                  <a:lnTo>
                    <a:pt x="197" y="88"/>
                  </a:lnTo>
                  <a:lnTo>
                    <a:pt x="200" y="87"/>
                  </a:lnTo>
                  <a:lnTo>
                    <a:pt x="200" y="88"/>
                  </a:lnTo>
                  <a:lnTo>
                    <a:pt x="203" y="89"/>
                  </a:lnTo>
                  <a:lnTo>
                    <a:pt x="205" y="89"/>
                  </a:lnTo>
                  <a:lnTo>
                    <a:pt x="210" y="88"/>
                  </a:lnTo>
                  <a:lnTo>
                    <a:pt x="211" y="88"/>
                  </a:lnTo>
                  <a:lnTo>
                    <a:pt x="212" y="88"/>
                  </a:lnTo>
                  <a:lnTo>
                    <a:pt x="213" y="87"/>
                  </a:lnTo>
                  <a:lnTo>
                    <a:pt x="213" y="93"/>
                  </a:lnTo>
                  <a:lnTo>
                    <a:pt x="216" y="93"/>
                  </a:lnTo>
                  <a:lnTo>
                    <a:pt x="216" y="97"/>
                  </a:lnTo>
                  <a:lnTo>
                    <a:pt x="218" y="98"/>
                  </a:lnTo>
                  <a:lnTo>
                    <a:pt x="225" y="93"/>
                  </a:lnTo>
                  <a:lnTo>
                    <a:pt x="226" y="97"/>
                  </a:lnTo>
                  <a:lnTo>
                    <a:pt x="227" y="95"/>
                  </a:lnTo>
                  <a:lnTo>
                    <a:pt x="228" y="95"/>
                  </a:lnTo>
                  <a:lnTo>
                    <a:pt x="231" y="99"/>
                  </a:lnTo>
                  <a:lnTo>
                    <a:pt x="236" y="97"/>
                  </a:lnTo>
                  <a:lnTo>
                    <a:pt x="236" y="102"/>
                  </a:lnTo>
                  <a:lnTo>
                    <a:pt x="237" y="103"/>
                  </a:lnTo>
                  <a:lnTo>
                    <a:pt x="241" y="94"/>
                  </a:lnTo>
                  <a:lnTo>
                    <a:pt x="242" y="94"/>
                  </a:lnTo>
                  <a:lnTo>
                    <a:pt x="247" y="99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53" y="100"/>
                  </a:lnTo>
                  <a:lnTo>
                    <a:pt x="255" y="100"/>
                  </a:lnTo>
                  <a:lnTo>
                    <a:pt x="256" y="103"/>
                  </a:lnTo>
                  <a:lnTo>
                    <a:pt x="260" y="102"/>
                  </a:lnTo>
                  <a:lnTo>
                    <a:pt x="266" y="97"/>
                  </a:lnTo>
                  <a:lnTo>
                    <a:pt x="269" y="98"/>
                  </a:lnTo>
                  <a:lnTo>
                    <a:pt x="272" y="97"/>
                  </a:lnTo>
                  <a:lnTo>
                    <a:pt x="275" y="95"/>
                  </a:lnTo>
                  <a:lnTo>
                    <a:pt x="275" y="94"/>
                  </a:lnTo>
                  <a:lnTo>
                    <a:pt x="276" y="95"/>
                  </a:lnTo>
                  <a:lnTo>
                    <a:pt x="277" y="97"/>
                  </a:lnTo>
                  <a:lnTo>
                    <a:pt x="276" y="97"/>
                  </a:lnTo>
                  <a:lnTo>
                    <a:pt x="283" y="97"/>
                  </a:lnTo>
                  <a:lnTo>
                    <a:pt x="284" y="97"/>
                  </a:lnTo>
                  <a:lnTo>
                    <a:pt x="284" y="94"/>
                  </a:lnTo>
                  <a:lnTo>
                    <a:pt x="286" y="94"/>
                  </a:lnTo>
                  <a:lnTo>
                    <a:pt x="287" y="94"/>
                  </a:lnTo>
                  <a:lnTo>
                    <a:pt x="287" y="95"/>
                  </a:lnTo>
                  <a:lnTo>
                    <a:pt x="290" y="98"/>
                  </a:lnTo>
                  <a:lnTo>
                    <a:pt x="294" y="102"/>
                  </a:lnTo>
                  <a:lnTo>
                    <a:pt x="295" y="102"/>
                  </a:lnTo>
                  <a:lnTo>
                    <a:pt x="295" y="100"/>
                  </a:lnTo>
                  <a:lnTo>
                    <a:pt x="297" y="102"/>
                  </a:lnTo>
                  <a:lnTo>
                    <a:pt x="297" y="103"/>
                  </a:lnTo>
                  <a:lnTo>
                    <a:pt x="300" y="104"/>
                  </a:lnTo>
                  <a:lnTo>
                    <a:pt x="302" y="107"/>
                  </a:lnTo>
                  <a:lnTo>
                    <a:pt x="303" y="105"/>
                  </a:lnTo>
                  <a:lnTo>
                    <a:pt x="307" y="109"/>
                  </a:lnTo>
                  <a:lnTo>
                    <a:pt x="310" y="108"/>
                  </a:lnTo>
                  <a:lnTo>
                    <a:pt x="315" y="109"/>
                  </a:lnTo>
                  <a:lnTo>
                    <a:pt x="315" y="110"/>
                  </a:lnTo>
                  <a:lnTo>
                    <a:pt x="315" y="115"/>
                  </a:lnTo>
                  <a:lnTo>
                    <a:pt x="315" y="119"/>
                  </a:lnTo>
                  <a:lnTo>
                    <a:pt x="315" y="124"/>
                  </a:lnTo>
                  <a:lnTo>
                    <a:pt x="315" y="128"/>
                  </a:lnTo>
                  <a:lnTo>
                    <a:pt x="315" y="129"/>
                  </a:lnTo>
                  <a:lnTo>
                    <a:pt x="315" y="133"/>
                  </a:lnTo>
                  <a:lnTo>
                    <a:pt x="315" y="138"/>
                  </a:lnTo>
                  <a:lnTo>
                    <a:pt x="315" y="139"/>
                  </a:lnTo>
                  <a:lnTo>
                    <a:pt x="315" y="140"/>
                  </a:lnTo>
                  <a:lnTo>
                    <a:pt x="315" y="143"/>
                  </a:lnTo>
                  <a:lnTo>
                    <a:pt x="315" y="146"/>
                  </a:lnTo>
                  <a:lnTo>
                    <a:pt x="315" y="151"/>
                  </a:lnTo>
                  <a:lnTo>
                    <a:pt x="315" y="156"/>
                  </a:lnTo>
                  <a:lnTo>
                    <a:pt x="315" y="158"/>
                  </a:lnTo>
                  <a:lnTo>
                    <a:pt x="315" y="165"/>
                  </a:lnTo>
                  <a:lnTo>
                    <a:pt x="315" y="166"/>
                  </a:lnTo>
                  <a:lnTo>
                    <a:pt x="316" y="166"/>
                  </a:lnTo>
                  <a:lnTo>
                    <a:pt x="319" y="171"/>
                  </a:lnTo>
                  <a:lnTo>
                    <a:pt x="318" y="171"/>
                  </a:lnTo>
                  <a:lnTo>
                    <a:pt x="321" y="175"/>
                  </a:lnTo>
                  <a:lnTo>
                    <a:pt x="321" y="181"/>
                  </a:lnTo>
                  <a:lnTo>
                    <a:pt x="322" y="184"/>
                  </a:lnTo>
                  <a:lnTo>
                    <a:pt x="322" y="185"/>
                  </a:lnTo>
                  <a:lnTo>
                    <a:pt x="325" y="196"/>
                  </a:lnTo>
                  <a:lnTo>
                    <a:pt x="327" y="195"/>
                  </a:lnTo>
                  <a:lnTo>
                    <a:pt x="327" y="202"/>
                  </a:lnTo>
                  <a:lnTo>
                    <a:pt x="327" y="207"/>
                  </a:lnTo>
                  <a:lnTo>
                    <a:pt x="325" y="211"/>
                  </a:lnTo>
                  <a:lnTo>
                    <a:pt x="323" y="221"/>
                  </a:lnTo>
                  <a:lnTo>
                    <a:pt x="322" y="225"/>
                  </a:lnTo>
                  <a:lnTo>
                    <a:pt x="322" y="227"/>
                  </a:lnTo>
                  <a:lnTo>
                    <a:pt x="323" y="230"/>
                  </a:lnTo>
                  <a:lnTo>
                    <a:pt x="323" y="235"/>
                  </a:lnTo>
                  <a:lnTo>
                    <a:pt x="322" y="237"/>
                  </a:lnTo>
                  <a:lnTo>
                    <a:pt x="322" y="239"/>
                  </a:lnTo>
                  <a:lnTo>
                    <a:pt x="322" y="240"/>
                  </a:lnTo>
                  <a:lnTo>
                    <a:pt x="319" y="245"/>
                  </a:lnTo>
                  <a:lnTo>
                    <a:pt x="318" y="245"/>
                  </a:lnTo>
                  <a:lnTo>
                    <a:pt x="319" y="249"/>
                  </a:lnTo>
                  <a:lnTo>
                    <a:pt x="321" y="252"/>
                  </a:lnTo>
                  <a:lnTo>
                    <a:pt x="318" y="251"/>
                  </a:lnTo>
                  <a:lnTo>
                    <a:pt x="315" y="251"/>
                  </a:lnTo>
                  <a:lnTo>
                    <a:pt x="307" y="256"/>
                  </a:lnTo>
                  <a:lnTo>
                    <a:pt x="297" y="263"/>
                  </a:lnTo>
                  <a:lnTo>
                    <a:pt x="296" y="262"/>
                  </a:lnTo>
                  <a:lnTo>
                    <a:pt x="301" y="257"/>
                  </a:lnTo>
                  <a:lnTo>
                    <a:pt x="303" y="257"/>
                  </a:lnTo>
                  <a:lnTo>
                    <a:pt x="303" y="256"/>
                  </a:lnTo>
                  <a:lnTo>
                    <a:pt x="300" y="256"/>
                  </a:lnTo>
                  <a:lnTo>
                    <a:pt x="297" y="257"/>
                  </a:lnTo>
                  <a:lnTo>
                    <a:pt x="297" y="247"/>
                  </a:lnTo>
                  <a:lnTo>
                    <a:pt x="295" y="249"/>
                  </a:lnTo>
                  <a:lnTo>
                    <a:pt x="294" y="251"/>
                  </a:lnTo>
                  <a:lnTo>
                    <a:pt x="293" y="251"/>
                  </a:lnTo>
                  <a:lnTo>
                    <a:pt x="291" y="251"/>
                  </a:lnTo>
                  <a:lnTo>
                    <a:pt x="290" y="254"/>
                  </a:lnTo>
                  <a:lnTo>
                    <a:pt x="290" y="255"/>
                  </a:lnTo>
                  <a:lnTo>
                    <a:pt x="290" y="256"/>
                  </a:lnTo>
                  <a:lnTo>
                    <a:pt x="290" y="257"/>
                  </a:lnTo>
                  <a:lnTo>
                    <a:pt x="293" y="257"/>
                  </a:lnTo>
                  <a:lnTo>
                    <a:pt x="294" y="262"/>
                  </a:lnTo>
                  <a:lnTo>
                    <a:pt x="298" y="263"/>
                  </a:lnTo>
                  <a:lnTo>
                    <a:pt x="287" y="273"/>
                  </a:lnTo>
                  <a:lnTo>
                    <a:pt x="281" y="281"/>
                  </a:lnTo>
                  <a:lnTo>
                    <a:pt x="277" y="282"/>
                  </a:lnTo>
                  <a:lnTo>
                    <a:pt x="268" y="290"/>
                  </a:lnTo>
                  <a:lnTo>
                    <a:pt x="260" y="296"/>
                  </a:lnTo>
                  <a:lnTo>
                    <a:pt x="256" y="298"/>
                  </a:lnTo>
                  <a:lnTo>
                    <a:pt x="253" y="302"/>
                  </a:lnTo>
                  <a:lnTo>
                    <a:pt x="249" y="305"/>
                  </a:lnTo>
                  <a:lnTo>
                    <a:pt x="245" y="311"/>
                  </a:lnTo>
                  <a:lnTo>
                    <a:pt x="239" y="317"/>
                  </a:lnTo>
                  <a:lnTo>
                    <a:pt x="239" y="318"/>
                  </a:lnTo>
                  <a:lnTo>
                    <a:pt x="237" y="322"/>
                  </a:lnTo>
                  <a:lnTo>
                    <a:pt x="235" y="328"/>
                  </a:lnTo>
                  <a:lnTo>
                    <a:pt x="232" y="339"/>
                  </a:lnTo>
                  <a:lnTo>
                    <a:pt x="232" y="341"/>
                  </a:lnTo>
                  <a:lnTo>
                    <a:pt x="231" y="349"/>
                  </a:lnTo>
                  <a:lnTo>
                    <a:pt x="233" y="364"/>
                  </a:lnTo>
                  <a:lnTo>
                    <a:pt x="235" y="371"/>
                  </a:lnTo>
                  <a:lnTo>
                    <a:pt x="237" y="387"/>
                  </a:lnTo>
                  <a:lnTo>
                    <a:pt x="232" y="391"/>
                  </a:lnTo>
                  <a:lnTo>
                    <a:pt x="227" y="391"/>
                  </a:lnTo>
                  <a:lnTo>
                    <a:pt x="225" y="387"/>
                  </a:lnTo>
                  <a:lnTo>
                    <a:pt x="219" y="384"/>
                  </a:lnTo>
                  <a:lnTo>
                    <a:pt x="210" y="383"/>
                  </a:lnTo>
                  <a:lnTo>
                    <a:pt x="209" y="382"/>
                  </a:lnTo>
                  <a:lnTo>
                    <a:pt x="207" y="382"/>
                  </a:lnTo>
                  <a:lnTo>
                    <a:pt x="200" y="377"/>
                  </a:lnTo>
                  <a:lnTo>
                    <a:pt x="199" y="377"/>
                  </a:lnTo>
                  <a:lnTo>
                    <a:pt x="197" y="376"/>
                  </a:lnTo>
                  <a:lnTo>
                    <a:pt x="197" y="374"/>
                  </a:lnTo>
                  <a:lnTo>
                    <a:pt x="190" y="372"/>
                  </a:lnTo>
                  <a:lnTo>
                    <a:pt x="186" y="366"/>
                  </a:lnTo>
                  <a:lnTo>
                    <a:pt x="184" y="356"/>
                  </a:lnTo>
                  <a:lnTo>
                    <a:pt x="179" y="349"/>
                  </a:lnTo>
                  <a:lnTo>
                    <a:pt x="178" y="339"/>
                  </a:lnTo>
                  <a:lnTo>
                    <a:pt x="177" y="331"/>
                  </a:lnTo>
                  <a:lnTo>
                    <a:pt x="175" y="326"/>
                  </a:lnTo>
                  <a:lnTo>
                    <a:pt x="171" y="323"/>
                  </a:lnTo>
                  <a:lnTo>
                    <a:pt x="171" y="322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52" name="Freeform 33"/>
          <p:cNvSpPr>
            <a:spLocks/>
          </p:cNvSpPr>
          <p:nvPr/>
        </p:nvSpPr>
        <p:spPr bwMode="auto">
          <a:xfrm>
            <a:off x="7418388" y="4683125"/>
            <a:ext cx="217487" cy="239713"/>
          </a:xfrm>
          <a:custGeom>
            <a:avLst/>
            <a:gdLst>
              <a:gd name="T0" fmla="*/ 2147483647 w 126"/>
              <a:gd name="T1" fmla="*/ 2147483647 h 151"/>
              <a:gd name="T2" fmla="*/ 2147483647 w 126"/>
              <a:gd name="T3" fmla="*/ 2147483647 h 151"/>
              <a:gd name="T4" fmla="*/ 2147483647 w 126"/>
              <a:gd name="T5" fmla="*/ 2147483647 h 151"/>
              <a:gd name="T6" fmla="*/ 2147483647 w 126"/>
              <a:gd name="T7" fmla="*/ 2147483647 h 151"/>
              <a:gd name="T8" fmla="*/ 2147483647 w 126"/>
              <a:gd name="T9" fmla="*/ 2147483647 h 151"/>
              <a:gd name="T10" fmla="*/ 2147483647 w 126"/>
              <a:gd name="T11" fmla="*/ 2147483647 h 151"/>
              <a:gd name="T12" fmla="*/ 2147483647 w 126"/>
              <a:gd name="T13" fmla="*/ 2147483647 h 151"/>
              <a:gd name="T14" fmla="*/ 2147483647 w 126"/>
              <a:gd name="T15" fmla="*/ 2147483647 h 151"/>
              <a:gd name="T16" fmla="*/ 2147483647 w 126"/>
              <a:gd name="T17" fmla="*/ 2147483647 h 151"/>
              <a:gd name="T18" fmla="*/ 2147483647 w 126"/>
              <a:gd name="T19" fmla="*/ 2147483647 h 151"/>
              <a:gd name="T20" fmla="*/ 2147483647 w 126"/>
              <a:gd name="T21" fmla="*/ 2147483647 h 151"/>
              <a:gd name="T22" fmla="*/ 2147483647 w 126"/>
              <a:gd name="T23" fmla="*/ 2147483647 h 151"/>
              <a:gd name="T24" fmla="*/ 2147483647 w 126"/>
              <a:gd name="T25" fmla="*/ 2147483647 h 151"/>
              <a:gd name="T26" fmla="*/ 2147483647 w 126"/>
              <a:gd name="T27" fmla="*/ 2147483647 h 151"/>
              <a:gd name="T28" fmla="*/ 2147483647 w 126"/>
              <a:gd name="T29" fmla="*/ 2147483647 h 151"/>
              <a:gd name="T30" fmla="*/ 2147483647 w 126"/>
              <a:gd name="T31" fmla="*/ 2147483647 h 151"/>
              <a:gd name="T32" fmla="*/ 2147483647 w 126"/>
              <a:gd name="T33" fmla="*/ 2147483647 h 151"/>
              <a:gd name="T34" fmla="*/ 2147483647 w 126"/>
              <a:gd name="T35" fmla="*/ 2147483647 h 151"/>
              <a:gd name="T36" fmla="*/ 2147483647 w 126"/>
              <a:gd name="T37" fmla="*/ 2147483647 h 151"/>
              <a:gd name="T38" fmla="*/ 2147483647 w 126"/>
              <a:gd name="T39" fmla="*/ 2147483647 h 151"/>
              <a:gd name="T40" fmla="*/ 2147483647 w 126"/>
              <a:gd name="T41" fmla="*/ 2147483647 h 151"/>
              <a:gd name="T42" fmla="*/ 2147483647 w 126"/>
              <a:gd name="T43" fmla="*/ 2147483647 h 151"/>
              <a:gd name="T44" fmla="*/ 2147483647 w 126"/>
              <a:gd name="T45" fmla="*/ 2147483647 h 151"/>
              <a:gd name="T46" fmla="*/ 2147483647 w 126"/>
              <a:gd name="T47" fmla="*/ 2147483647 h 151"/>
              <a:gd name="T48" fmla="*/ 2147483647 w 126"/>
              <a:gd name="T49" fmla="*/ 2147483647 h 151"/>
              <a:gd name="T50" fmla="*/ 2147483647 w 126"/>
              <a:gd name="T51" fmla="*/ 2147483647 h 151"/>
              <a:gd name="T52" fmla="*/ 2147483647 w 126"/>
              <a:gd name="T53" fmla="*/ 2147483647 h 151"/>
              <a:gd name="T54" fmla="*/ 2147483647 w 126"/>
              <a:gd name="T55" fmla="*/ 2147483647 h 151"/>
              <a:gd name="T56" fmla="*/ 2147483647 w 126"/>
              <a:gd name="T57" fmla="*/ 2147483647 h 151"/>
              <a:gd name="T58" fmla="*/ 2147483647 w 126"/>
              <a:gd name="T59" fmla="*/ 2147483647 h 151"/>
              <a:gd name="T60" fmla="*/ 2147483647 w 126"/>
              <a:gd name="T61" fmla="*/ 2147483647 h 151"/>
              <a:gd name="T62" fmla="*/ 2147483647 w 126"/>
              <a:gd name="T63" fmla="*/ 2147483647 h 151"/>
              <a:gd name="T64" fmla="*/ 2147483647 w 126"/>
              <a:gd name="T65" fmla="*/ 2147483647 h 151"/>
              <a:gd name="T66" fmla="*/ 2147483647 w 126"/>
              <a:gd name="T67" fmla="*/ 2147483647 h 151"/>
              <a:gd name="T68" fmla="*/ 2147483647 w 126"/>
              <a:gd name="T69" fmla="*/ 2147483647 h 151"/>
              <a:gd name="T70" fmla="*/ 2147483647 w 126"/>
              <a:gd name="T71" fmla="*/ 2147483647 h 151"/>
              <a:gd name="T72" fmla="*/ 2147483647 w 126"/>
              <a:gd name="T73" fmla="*/ 2147483647 h 151"/>
              <a:gd name="T74" fmla="*/ 2147483647 w 126"/>
              <a:gd name="T75" fmla="*/ 2147483647 h 151"/>
              <a:gd name="T76" fmla="*/ 2147483647 w 126"/>
              <a:gd name="T77" fmla="*/ 2147483647 h 151"/>
              <a:gd name="T78" fmla="*/ 2147483647 w 126"/>
              <a:gd name="T79" fmla="*/ 2147483647 h 151"/>
              <a:gd name="T80" fmla="*/ 2147483647 w 126"/>
              <a:gd name="T81" fmla="*/ 2147483647 h 151"/>
              <a:gd name="T82" fmla="*/ 2147483647 w 126"/>
              <a:gd name="T83" fmla="*/ 2147483647 h 151"/>
              <a:gd name="T84" fmla="*/ 0 w 126"/>
              <a:gd name="T85" fmla="*/ 2147483647 h 151"/>
              <a:gd name="T86" fmla="*/ 0 w 126"/>
              <a:gd name="T87" fmla="*/ 2147483647 h 151"/>
              <a:gd name="T88" fmla="*/ 0 w 126"/>
              <a:gd name="T89" fmla="*/ 2147483647 h 151"/>
              <a:gd name="T90" fmla="*/ 0 w 126"/>
              <a:gd name="T91" fmla="*/ 2147483647 h 151"/>
              <a:gd name="T92" fmla="*/ 0 w 126"/>
              <a:gd name="T93" fmla="*/ 0 h 151"/>
              <a:gd name="T94" fmla="*/ 2147483647 w 126"/>
              <a:gd name="T95" fmla="*/ 0 h 151"/>
              <a:gd name="T96" fmla="*/ 2147483647 w 126"/>
              <a:gd name="T97" fmla="*/ 0 h 151"/>
              <a:gd name="T98" fmla="*/ 2147483647 w 126"/>
              <a:gd name="T99" fmla="*/ 0 h 151"/>
              <a:gd name="T100" fmla="*/ 2147483647 w 126"/>
              <a:gd name="T101" fmla="*/ 0 h 151"/>
              <a:gd name="T102" fmla="*/ 2147483647 w 126"/>
              <a:gd name="T103" fmla="*/ 0 h 151"/>
              <a:gd name="T104" fmla="*/ 2147483647 w 126"/>
              <a:gd name="T105" fmla="*/ 0 h 151"/>
              <a:gd name="T106" fmla="*/ 2147483647 w 126"/>
              <a:gd name="T107" fmla="*/ 2147483647 h 151"/>
              <a:gd name="T108" fmla="*/ 2147483647 w 126"/>
              <a:gd name="T109" fmla="*/ 2147483647 h 151"/>
              <a:gd name="T110" fmla="*/ 2147483647 w 126"/>
              <a:gd name="T111" fmla="*/ 2147483647 h 151"/>
              <a:gd name="T112" fmla="*/ 2147483647 w 126"/>
              <a:gd name="T113" fmla="*/ 2147483647 h 151"/>
              <a:gd name="T114" fmla="*/ 2147483647 w 126"/>
              <a:gd name="T115" fmla="*/ 2147483647 h 151"/>
              <a:gd name="T116" fmla="*/ 2147483647 w 126"/>
              <a:gd name="T117" fmla="*/ 2147483647 h 151"/>
              <a:gd name="T118" fmla="*/ 2147483647 w 126"/>
              <a:gd name="T119" fmla="*/ 2147483647 h 151"/>
              <a:gd name="T120" fmla="*/ 2147483647 w 126"/>
              <a:gd name="T121" fmla="*/ 2147483647 h 151"/>
              <a:gd name="T122" fmla="*/ 2147483647 w 126"/>
              <a:gd name="T123" fmla="*/ 2147483647 h 15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26"/>
              <a:gd name="T187" fmla="*/ 0 h 151"/>
              <a:gd name="T188" fmla="*/ 126 w 126"/>
              <a:gd name="T189" fmla="*/ 151 h 15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26" h="151">
                <a:moveTo>
                  <a:pt x="71" y="75"/>
                </a:moveTo>
                <a:lnTo>
                  <a:pt x="74" y="75"/>
                </a:lnTo>
                <a:lnTo>
                  <a:pt x="75" y="75"/>
                </a:lnTo>
                <a:lnTo>
                  <a:pt x="80" y="75"/>
                </a:lnTo>
                <a:lnTo>
                  <a:pt x="82" y="75"/>
                </a:lnTo>
                <a:lnTo>
                  <a:pt x="83" y="75"/>
                </a:lnTo>
                <a:lnTo>
                  <a:pt x="86" y="75"/>
                </a:lnTo>
                <a:lnTo>
                  <a:pt x="88" y="75"/>
                </a:lnTo>
                <a:lnTo>
                  <a:pt x="90" y="75"/>
                </a:lnTo>
                <a:lnTo>
                  <a:pt x="91" y="75"/>
                </a:lnTo>
                <a:lnTo>
                  <a:pt x="94" y="75"/>
                </a:lnTo>
                <a:lnTo>
                  <a:pt x="97" y="75"/>
                </a:lnTo>
                <a:lnTo>
                  <a:pt x="104" y="75"/>
                </a:lnTo>
                <a:lnTo>
                  <a:pt x="107" y="75"/>
                </a:lnTo>
                <a:lnTo>
                  <a:pt x="108" y="75"/>
                </a:lnTo>
                <a:lnTo>
                  <a:pt x="107" y="77"/>
                </a:lnTo>
                <a:lnTo>
                  <a:pt x="104" y="83"/>
                </a:lnTo>
                <a:lnTo>
                  <a:pt x="104" y="87"/>
                </a:lnTo>
                <a:lnTo>
                  <a:pt x="107" y="93"/>
                </a:lnTo>
                <a:lnTo>
                  <a:pt x="109" y="95"/>
                </a:lnTo>
                <a:lnTo>
                  <a:pt x="109" y="102"/>
                </a:lnTo>
                <a:lnTo>
                  <a:pt x="113" y="105"/>
                </a:lnTo>
                <a:lnTo>
                  <a:pt x="109" y="106"/>
                </a:lnTo>
                <a:lnTo>
                  <a:pt x="107" y="110"/>
                </a:lnTo>
                <a:lnTo>
                  <a:pt x="104" y="111"/>
                </a:lnTo>
                <a:lnTo>
                  <a:pt x="107" y="113"/>
                </a:lnTo>
                <a:lnTo>
                  <a:pt x="108" y="116"/>
                </a:lnTo>
                <a:lnTo>
                  <a:pt x="109" y="116"/>
                </a:lnTo>
                <a:lnTo>
                  <a:pt x="112" y="112"/>
                </a:lnTo>
                <a:lnTo>
                  <a:pt x="113" y="111"/>
                </a:lnTo>
                <a:lnTo>
                  <a:pt x="116" y="110"/>
                </a:lnTo>
                <a:lnTo>
                  <a:pt x="121" y="106"/>
                </a:lnTo>
                <a:lnTo>
                  <a:pt x="120" y="113"/>
                </a:lnTo>
                <a:lnTo>
                  <a:pt x="120" y="115"/>
                </a:lnTo>
                <a:lnTo>
                  <a:pt x="120" y="116"/>
                </a:lnTo>
                <a:lnTo>
                  <a:pt x="115" y="121"/>
                </a:lnTo>
                <a:lnTo>
                  <a:pt x="115" y="125"/>
                </a:lnTo>
                <a:lnTo>
                  <a:pt x="113" y="122"/>
                </a:lnTo>
                <a:lnTo>
                  <a:pt x="113" y="125"/>
                </a:lnTo>
                <a:lnTo>
                  <a:pt x="109" y="123"/>
                </a:lnTo>
                <a:lnTo>
                  <a:pt x="113" y="125"/>
                </a:lnTo>
                <a:lnTo>
                  <a:pt x="109" y="126"/>
                </a:lnTo>
                <a:lnTo>
                  <a:pt x="112" y="130"/>
                </a:lnTo>
                <a:lnTo>
                  <a:pt x="110" y="130"/>
                </a:lnTo>
                <a:lnTo>
                  <a:pt x="113" y="135"/>
                </a:lnTo>
                <a:lnTo>
                  <a:pt x="116" y="135"/>
                </a:lnTo>
                <a:lnTo>
                  <a:pt x="120" y="137"/>
                </a:lnTo>
                <a:lnTo>
                  <a:pt x="121" y="137"/>
                </a:lnTo>
                <a:lnTo>
                  <a:pt x="123" y="140"/>
                </a:lnTo>
                <a:lnTo>
                  <a:pt x="125" y="141"/>
                </a:lnTo>
                <a:lnTo>
                  <a:pt x="125" y="146"/>
                </a:lnTo>
                <a:lnTo>
                  <a:pt x="122" y="146"/>
                </a:lnTo>
                <a:lnTo>
                  <a:pt x="121" y="150"/>
                </a:lnTo>
                <a:lnTo>
                  <a:pt x="121" y="148"/>
                </a:lnTo>
                <a:lnTo>
                  <a:pt x="120" y="146"/>
                </a:lnTo>
                <a:lnTo>
                  <a:pt x="116" y="150"/>
                </a:lnTo>
                <a:lnTo>
                  <a:pt x="116" y="148"/>
                </a:lnTo>
                <a:lnTo>
                  <a:pt x="116" y="146"/>
                </a:lnTo>
                <a:lnTo>
                  <a:pt x="115" y="146"/>
                </a:lnTo>
                <a:lnTo>
                  <a:pt x="113" y="141"/>
                </a:lnTo>
                <a:lnTo>
                  <a:pt x="107" y="137"/>
                </a:lnTo>
                <a:lnTo>
                  <a:pt x="103" y="137"/>
                </a:lnTo>
                <a:lnTo>
                  <a:pt x="97" y="142"/>
                </a:lnTo>
                <a:lnTo>
                  <a:pt x="94" y="146"/>
                </a:lnTo>
                <a:lnTo>
                  <a:pt x="91" y="146"/>
                </a:lnTo>
                <a:lnTo>
                  <a:pt x="94" y="146"/>
                </a:lnTo>
                <a:lnTo>
                  <a:pt x="95" y="143"/>
                </a:lnTo>
                <a:lnTo>
                  <a:pt x="93" y="140"/>
                </a:lnTo>
                <a:lnTo>
                  <a:pt x="90" y="138"/>
                </a:lnTo>
                <a:lnTo>
                  <a:pt x="90" y="141"/>
                </a:lnTo>
                <a:lnTo>
                  <a:pt x="88" y="141"/>
                </a:lnTo>
                <a:lnTo>
                  <a:pt x="84" y="143"/>
                </a:lnTo>
                <a:lnTo>
                  <a:pt x="80" y="147"/>
                </a:lnTo>
                <a:lnTo>
                  <a:pt x="76" y="143"/>
                </a:lnTo>
                <a:lnTo>
                  <a:pt x="73" y="143"/>
                </a:lnTo>
                <a:lnTo>
                  <a:pt x="66" y="136"/>
                </a:lnTo>
                <a:lnTo>
                  <a:pt x="68" y="137"/>
                </a:lnTo>
                <a:lnTo>
                  <a:pt x="69" y="135"/>
                </a:lnTo>
                <a:lnTo>
                  <a:pt x="69" y="131"/>
                </a:lnTo>
                <a:lnTo>
                  <a:pt x="63" y="128"/>
                </a:lnTo>
                <a:lnTo>
                  <a:pt x="62" y="130"/>
                </a:lnTo>
                <a:lnTo>
                  <a:pt x="62" y="126"/>
                </a:lnTo>
                <a:lnTo>
                  <a:pt x="60" y="126"/>
                </a:lnTo>
                <a:lnTo>
                  <a:pt x="60" y="121"/>
                </a:lnTo>
                <a:lnTo>
                  <a:pt x="56" y="121"/>
                </a:lnTo>
                <a:lnTo>
                  <a:pt x="53" y="122"/>
                </a:lnTo>
                <a:lnTo>
                  <a:pt x="54" y="121"/>
                </a:lnTo>
                <a:lnTo>
                  <a:pt x="53" y="121"/>
                </a:lnTo>
                <a:lnTo>
                  <a:pt x="53" y="118"/>
                </a:lnTo>
                <a:lnTo>
                  <a:pt x="51" y="117"/>
                </a:lnTo>
                <a:lnTo>
                  <a:pt x="50" y="120"/>
                </a:lnTo>
                <a:lnTo>
                  <a:pt x="47" y="121"/>
                </a:lnTo>
                <a:lnTo>
                  <a:pt x="50" y="126"/>
                </a:lnTo>
                <a:lnTo>
                  <a:pt x="54" y="126"/>
                </a:lnTo>
                <a:lnTo>
                  <a:pt x="56" y="127"/>
                </a:lnTo>
                <a:lnTo>
                  <a:pt x="56" y="131"/>
                </a:lnTo>
                <a:lnTo>
                  <a:pt x="53" y="130"/>
                </a:lnTo>
                <a:lnTo>
                  <a:pt x="49" y="127"/>
                </a:lnTo>
                <a:lnTo>
                  <a:pt x="47" y="127"/>
                </a:lnTo>
                <a:lnTo>
                  <a:pt x="43" y="128"/>
                </a:lnTo>
                <a:lnTo>
                  <a:pt x="35" y="127"/>
                </a:lnTo>
                <a:lnTo>
                  <a:pt x="27" y="122"/>
                </a:lnTo>
                <a:lnTo>
                  <a:pt x="18" y="120"/>
                </a:lnTo>
                <a:lnTo>
                  <a:pt x="7" y="121"/>
                </a:lnTo>
                <a:lnTo>
                  <a:pt x="5" y="125"/>
                </a:lnTo>
                <a:lnTo>
                  <a:pt x="4" y="121"/>
                </a:lnTo>
                <a:lnTo>
                  <a:pt x="3" y="117"/>
                </a:lnTo>
                <a:lnTo>
                  <a:pt x="4" y="117"/>
                </a:lnTo>
                <a:lnTo>
                  <a:pt x="6" y="112"/>
                </a:lnTo>
                <a:lnTo>
                  <a:pt x="7" y="111"/>
                </a:lnTo>
                <a:lnTo>
                  <a:pt x="7" y="110"/>
                </a:lnTo>
                <a:lnTo>
                  <a:pt x="8" y="107"/>
                </a:lnTo>
                <a:lnTo>
                  <a:pt x="8" y="102"/>
                </a:lnTo>
                <a:lnTo>
                  <a:pt x="7" y="100"/>
                </a:lnTo>
                <a:lnTo>
                  <a:pt x="7" y="97"/>
                </a:lnTo>
                <a:lnTo>
                  <a:pt x="8" y="93"/>
                </a:lnTo>
                <a:lnTo>
                  <a:pt x="10" y="83"/>
                </a:lnTo>
                <a:lnTo>
                  <a:pt x="11" y="80"/>
                </a:lnTo>
                <a:lnTo>
                  <a:pt x="11" y="75"/>
                </a:lnTo>
                <a:lnTo>
                  <a:pt x="11" y="67"/>
                </a:lnTo>
                <a:lnTo>
                  <a:pt x="10" y="68"/>
                </a:lnTo>
                <a:lnTo>
                  <a:pt x="7" y="57"/>
                </a:lnTo>
                <a:lnTo>
                  <a:pt x="7" y="56"/>
                </a:lnTo>
                <a:lnTo>
                  <a:pt x="5" y="53"/>
                </a:lnTo>
                <a:lnTo>
                  <a:pt x="5" y="47"/>
                </a:lnTo>
                <a:lnTo>
                  <a:pt x="3" y="43"/>
                </a:lnTo>
                <a:lnTo>
                  <a:pt x="4" y="43"/>
                </a:lnTo>
                <a:lnTo>
                  <a:pt x="1" y="38"/>
                </a:lnTo>
                <a:lnTo>
                  <a:pt x="0" y="38"/>
                </a:lnTo>
                <a:lnTo>
                  <a:pt x="0" y="37"/>
                </a:lnTo>
                <a:lnTo>
                  <a:pt x="0" y="30"/>
                </a:lnTo>
                <a:lnTo>
                  <a:pt x="0" y="28"/>
                </a:lnTo>
                <a:lnTo>
                  <a:pt x="0" y="23"/>
                </a:lnTo>
                <a:lnTo>
                  <a:pt x="0" y="18"/>
                </a:lnTo>
                <a:lnTo>
                  <a:pt x="0" y="15"/>
                </a:lnTo>
                <a:lnTo>
                  <a:pt x="0" y="12"/>
                </a:lnTo>
                <a:lnTo>
                  <a:pt x="0" y="11"/>
                </a:lnTo>
                <a:lnTo>
                  <a:pt x="0" y="10"/>
                </a:lnTo>
                <a:lnTo>
                  <a:pt x="0" y="5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2" y="0"/>
                </a:lnTo>
                <a:lnTo>
                  <a:pt x="5" y="0"/>
                </a:lnTo>
                <a:lnTo>
                  <a:pt x="8" y="0"/>
                </a:lnTo>
                <a:lnTo>
                  <a:pt x="12" y="0"/>
                </a:lnTo>
                <a:lnTo>
                  <a:pt x="14" y="0"/>
                </a:lnTo>
                <a:lnTo>
                  <a:pt x="17" y="0"/>
                </a:lnTo>
                <a:lnTo>
                  <a:pt x="18" y="0"/>
                </a:lnTo>
                <a:lnTo>
                  <a:pt x="20" y="0"/>
                </a:lnTo>
                <a:lnTo>
                  <a:pt x="21" y="0"/>
                </a:lnTo>
                <a:lnTo>
                  <a:pt x="25" y="0"/>
                </a:lnTo>
                <a:lnTo>
                  <a:pt x="29" y="0"/>
                </a:lnTo>
                <a:lnTo>
                  <a:pt x="31" y="0"/>
                </a:lnTo>
                <a:lnTo>
                  <a:pt x="37" y="0"/>
                </a:lnTo>
                <a:lnTo>
                  <a:pt x="45" y="0"/>
                </a:lnTo>
                <a:lnTo>
                  <a:pt x="49" y="0"/>
                </a:lnTo>
                <a:lnTo>
                  <a:pt x="61" y="0"/>
                </a:lnTo>
                <a:lnTo>
                  <a:pt x="63" y="0"/>
                </a:lnTo>
                <a:lnTo>
                  <a:pt x="64" y="0"/>
                </a:lnTo>
                <a:lnTo>
                  <a:pt x="69" y="1"/>
                </a:lnTo>
                <a:lnTo>
                  <a:pt x="70" y="1"/>
                </a:lnTo>
                <a:lnTo>
                  <a:pt x="71" y="1"/>
                </a:lnTo>
                <a:lnTo>
                  <a:pt x="73" y="16"/>
                </a:lnTo>
                <a:lnTo>
                  <a:pt x="75" y="15"/>
                </a:lnTo>
                <a:lnTo>
                  <a:pt x="74" y="16"/>
                </a:lnTo>
                <a:lnTo>
                  <a:pt x="74" y="17"/>
                </a:lnTo>
                <a:lnTo>
                  <a:pt x="75" y="20"/>
                </a:lnTo>
                <a:lnTo>
                  <a:pt x="73" y="18"/>
                </a:lnTo>
                <a:lnTo>
                  <a:pt x="75" y="21"/>
                </a:lnTo>
                <a:lnTo>
                  <a:pt x="75" y="31"/>
                </a:lnTo>
                <a:lnTo>
                  <a:pt x="73" y="30"/>
                </a:lnTo>
                <a:lnTo>
                  <a:pt x="73" y="33"/>
                </a:lnTo>
                <a:lnTo>
                  <a:pt x="74" y="33"/>
                </a:lnTo>
                <a:lnTo>
                  <a:pt x="73" y="35"/>
                </a:lnTo>
                <a:lnTo>
                  <a:pt x="74" y="37"/>
                </a:lnTo>
                <a:lnTo>
                  <a:pt x="69" y="42"/>
                </a:lnTo>
                <a:lnTo>
                  <a:pt x="68" y="47"/>
                </a:lnTo>
                <a:lnTo>
                  <a:pt x="67" y="47"/>
                </a:lnTo>
                <a:lnTo>
                  <a:pt x="66" y="47"/>
                </a:lnTo>
                <a:lnTo>
                  <a:pt x="63" y="51"/>
                </a:lnTo>
                <a:lnTo>
                  <a:pt x="63" y="61"/>
                </a:lnTo>
                <a:lnTo>
                  <a:pt x="61" y="67"/>
                </a:lnTo>
                <a:lnTo>
                  <a:pt x="60" y="70"/>
                </a:lnTo>
                <a:lnTo>
                  <a:pt x="60" y="75"/>
                </a:lnTo>
                <a:lnTo>
                  <a:pt x="66" y="75"/>
                </a:lnTo>
                <a:lnTo>
                  <a:pt x="69" y="75"/>
                </a:lnTo>
                <a:lnTo>
                  <a:pt x="71" y="75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3" name="Freeform 34"/>
          <p:cNvSpPr>
            <a:spLocks/>
          </p:cNvSpPr>
          <p:nvPr/>
        </p:nvSpPr>
        <p:spPr bwMode="auto">
          <a:xfrm>
            <a:off x="7394575" y="4481513"/>
            <a:ext cx="211138" cy="206375"/>
          </a:xfrm>
          <a:custGeom>
            <a:avLst/>
            <a:gdLst>
              <a:gd name="T0" fmla="*/ 2147483647 w 123"/>
              <a:gd name="T1" fmla="*/ 2147483647 h 130"/>
              <a:gd name="T2" fmla="*/ 2147483647 w 123"/>
              <a:gd name="T3" fmla="*/ 2147483647 h 130"/>
              <a:gd name="T4" fmla="*/ 2147483647 w 123"/>
              <a:gd name="T5" fmla="*/ 2147483647 h 130"/>
              <a:gd name="T6" fmla="*/ 2147483647 w 123"/>
              <a:gd name="T7" fmla="*/ 2147483647 h 130"/>
              <a:gd name="T8" fmla="*/ 2147483647 w 123"/>
              <a:gd name="T9" fmla="*/ 2147483647 h 130"/>
              <a:gd name="T10" fmla="*/ 2147483647 w 123"/>
              <a:gd name="T11" fmla="*/ 2147483647 h 130"/>
              <a:gd name="T12" fmla="*/ 2147483647 w 123"/>
              <a:gd name="T13" fmla="*/ 2147483647 h 130"/>
              <a:gd name="T14" fmla="*/ 2147483647 w 123"/>
              <a:gd name="T15" fmla="*/ 2147483647 h 130"/>
              <a:gd name="T16" fmla="*/ 2147483647 w 123"/>
              <a:gd name="T17" fmla="*/ 2147483647 h 130"/>
              <a:gd name="T18" fmla="*/ 2147483647 w 123"/>
              <a:gd name="T19" fmla="*/ 2147483647 h 130"/>
              <a:gd name="T20" fmla="*/ 2147483647 w 123"/>
              <a:gd name="T21" fmla="*/ 2147483647 h 130"/>
              <a:gd name="T22" fmla="*/ 2147483647 w 123"/>
              <a:gd name="T23" fmla="*/ 2147483647 h 130"/>
              <a:gd name="T24" fmla="*/ 2147483647 w 123"/>
              <a:gd name="T25" fmla="*/ 2147483647 h 130"/>
              <a:gd name="T26" fmla="*/ 2147483647 w 123"/>
              <a:gd name="T27" fmla="*/ 2147483647 h 130"/>
              <a:gd name="T28" fmla="*/ 2147483647 w 123"/>
              <a:gd name="T29" fmla="*/ 2147483647 h 130"/>
              <a:gd name="T30" fmla="*/ 2147483647 w 123"/>
              <a:gd name="T31" fmla="*/ 2147483647 h 130"/>
              <a:gd name="T32" fmla="*/ 2147483647 w 123"/>
              <a:gd name="T33" fmla="*/ 2147483647 h 130"/>
              <a:gd name="T34" fmla="*/ 2147483647 w 123"/>
              <a:gd name="T35" fmla="*/ 2147483647 h 130"/>
              <a:gd name="T36" fmla="*/ 2147483647 w 123"/>
              <a:gd name="T37" fmla="*/ 2147483647 h 130"/>
              <a:gd name="T38" fmla="*/ 2147483647 w 123"/>
              <a:gd name="T39" fmla="*/ 2147483647 h 130"/>
              <a:gd name="T40" fmla="*/ 2147483647 w 123"/>
              <a:gd name="T41" fmla="*/ 2147483647 h 130"/>
              <a:gd name="T42" fmla="*/ 2147483647 w 123"/>
              <a:gd name="T43" fmla="*/ 2147483647 h 130"/>
              <a:gd name="T44" fmla="*/ 2147483647 w 123"/>
              <a:gd name="T45" fmla="*/ 2147483647 h 130"/>
              <a:gd name="T46" fmla="*/ 2147483647 w 123"/>
              <a:gd name="T47" fmla="*/ 2147483647 h 130"/>
              <a:gd name="T48" fmla="*/ 2147483647 w 123"/>
              <a:gd name="T49" fmla="*/ 2147483647 h 130"/>
              <a:gd name="T50" fmla="*/ 2147483647 w 123"/>
              <a:gd name="T51" fmla="*/ 2147483647 h 130"/>
              <a:gd name="T52" fmla="*/ 2147483647 w 123"/>
              <a:gd name="T53" fmla="*/ 2147483647 h 130"/>
              <a:gd name="T54" fmla="*/ 2147483647 w 123"/>
              <a:gd name="T55" fmla="*/ 2147483647 h 130"/>
              <a:gd name="T56" fmla="*/ 2147483647 w 123"/>
              <a:gd name="T57" fmla="*/ 2147483647 h 130"/>
              <a:gd name="T58" fmla="*/ 2147483647 w 123"/>
              <a:gd name="T59" fmla="*/ 2147483647 h 130"/>
              <a:gd name="T60" fmla="*/ 2147483647 w 123"/>
              <a:gd name="T61" fmla="*/ 2147483647 h 130"/>
              <a:gd name="T62" fmla="*/ 2147483647 w 123"/>
              <a:gd name="T63" fmla="*/ 2147483647 h 130"/>
              <a:gd name="T64" fmla="*/ 2147483647 w 123"/>
              <a:gd name="T65" fmla="*/ 2147483647 h 130"/>
              <a:gd name="T66" fmla="*/ 2147483647 w 123"/>
              <a:gd name="T67" fmla="*/ 2147483647 h 130"/>
              <a:gd name="T68" fmla="*/ 2147483647 w 123"/>
              <a:gd name="T69" fmla="*/ 2147483647 h 130"/>
              <a:gd name="T70" fmla="*/ 2147483647 w 123"/>
              <a:gd name="T71" fmla="*/ 2147483647 h 130"/>
              <a:gd name="T72" fmla="*/ 2147483647 w 123"/>
              <a:gd name="T73" fmla="*/ 2147483647 h 130"/>
              <a:gd name="T74" fmla="*/ 2147483647 w 123"/>
              <a:gd name="T75" fmla="*/ 0 h 130"/>
              <a:gd name="T76" fmla="*/ 2147483647 w 123"/>
              <a:gd name="T77" fmla="*/ 0 h 130"/>
              <a:gd name="T78" fmla="*/ 2147483647 w 123"/>
              <a:gd name="T79" fmla="*/ 0 h 130"/>
              <a:gd name="T80" fmla="*/ 2147483647 w 123"/>
              <a:gd name="T81" fmla="*/ 0 h 130"/>
              <a:gd name="T82" fmla="*/ 2147483647 w 123"/>
              <a:gd name="T83" fmla="*/ 2147483647 h 130"/>
              <a:gd name="T84" fmla="*/ 2147483647 w 123"/>
              <a:gd name="T85" fmla="*/ 0 h 130"/>
              <a:gd name="T86" fmla="*/ 2147483647 w 123"/>
              <a:gd name="T87" fmla="*/ 0 h 130"/>
              <a:gd name="T88" fmla="*/ 2147483647 w 123"/>
              <a:gd name="T89" fmla="*/ 0 h 130"/>
              <a:gd name="T90" fmla="*/ 2147483647 w 123"/>
              <a:gd name="T91" fmla="*/ 0 h 130"/>
              <a:gd name="T92" fmla="*/ 2147483647 w 123"/>
              <a:gd name="T93" fmla="*/ 0 h 130"/>
              <a:gd name="T94" fmla="*/ 2147483647 w 123"/>
              <a:gd name="T95" fmla="*/ 0 h 130"/>
              <a:gd name="T96" fmla="*/ 2147483647 w 123"/>
              <a:gd name="T97" fmla="*/ 0 h 130"/>
              <a:gd name="T98" fmla="*/ 2147483647 w 123"/>
              <a:gd name="T99" fmla="*/ 0 h 130"/>
              <a:gd name="T100" fmla="*/ 2147483647 w 123"/>
              <a:gd name="T101" fmla="*/ 0 h 130"/>
              <a:gd name="T102" fmla="*/ 2147483647 w 123"/>
              <a:gd name="T103" fmla="*/ 2147483647 h 130"/>
              <a:gd name="T104" fmla="*/ 2147483647 w 123"/>
              <a:gd name="T105" fmla="*/ 2147483647 h 13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23"/>
              <a:gd name="T160" fmla="*/ 0 h 130"/>
              <a:gd name="T161" fmla="*/ 123 w 123"/>
              <a:gd name="T162" fmla="*/ 130 h 130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23" h="130">
                <a:moveTo>
                  <a:pt x="3" y="27"/>
                </a:moveTo>
                <a:lnTo>
                  <a:pt x="3" y="29"/>
                </a:lnTo>
                <a:lnTo>
                  <a:pt x="3" y="31"/>
                </a:lnTo>
                <a:lnTo>
                  <a:pt x="4" y="32"/>
                </a:lnTo>
                <a:lnTo>
                  <a:pt x="4" y="37"/>
                </a:lnTo>
                <a:lnTo>
                  <a:pt x="5" y="40"/>
                </a:lnTo>
                <a:lnTo>
                  <a:pt x="4" y="40"/>
                </a:lnTo>
                <a:lnTo>
                  <a:pt x="4" y="42"/>
                </a:lnTo>
                <a:lnTo>
                  <a:pt x="4" y="45"/>
                </a:lnTo>
                <a:lnTo>
                  <a:pt x="4" y="58"/>
                </a:lnTo>
                <a:lnTo>
                  <a:pt x="4" y="59"/>
                </a:lnTo>
                <a:lnTo>
                  <a:pt x="4" y="60"/>
                </a:lnTo>
                <a:lnTo>
                  <a:pt x="4" y="65"/>
                </a:lnTo>
                <a:lnTo>
                  <a:pt x="4" y="66"/>
                </a:lnTo>
                <a:lnTo>
                  <a:pt x="4" y="68"/>
                </a:lnTo>
                <a:lnTo>
                  <a:pt x="4" y="73"/>
                </a:lnTo>
                <a:lnTo>
                  <a:pt x="4" y="75"/>
                </a:lnTo>
                <a:lnTo>
                  <a:pt x="4" y="83"/>
                </a:lnTo>
                <a:lnTo>
                  <a:pt x="4" y="85"/>
                </a:lnTo>
                <a:lnTo>
                  <a:pt x="4" y="88"/>
                </a:lnTo>
                <a:lnTo>
                  <a:pt x="3" y="94"/>
                </a:lnTo>
                <a:lnTo>
                  <a:pt x="3" y="95"/>
                </a:lnTo>
                <a:lnTo>
                  <a:pt x="3" y="96"/>
                </a:lnTo>
                <a:lnTo>
                  <a:pt x="3" y="105"/>
                </a:lnTo>
                <a:lnTo>
                  <a:pt x="6" y="109"/>
                </a:lnTo>
                <a:lnTo>
                  <a:pt x="9" y="107"/>
                </a:lnTo>
                <a:lnTo>
                  <a:pt x="14" y="109"/>
                </a:lnTo>
                <a:lnTo>
                  <a:pt x="14" y="110"/>
                </a:lnTo>
                <a:lnTo>
                  <a:pt x="14" y="115"/>
                </a:lnTo>
                <a:lnTo>
                  <a:pt x="14" y="119"/>
                </a:lnTo>
                <a:lnTo>
                  <a:pt x="14" y="124"/>
                </a:lnTo>
                <a:lnTo>
                  <a:pt x="14" y="127"/>
                </a:lnTo>
                <a:lnTo>
                  <a:pt x="16" y="127"/>
                </a:lnTo>
                <a:lnTo>
                  <a:pt x="17" y="127"/>
                </a:lnTo>
                <a:lnTo>
                  <a:pt x="19" y="127"/>
                </a:lnTo>
                <a:lnTo>
                  <a:pt x="23" y="127"/>
                </a:lnTo>
                <a:lnTo>
                  <a:pt x="27" y="127"/>
                </a:lnTo>
                <a:lnTo>
                  <a:pt x="28" y="127"/>
                </a:lnTo>
                <a:lnTo>
                  <a:pt x="31" y="127"/>
                </a:lnTo>
                <a:lnTo>
                  <a:pt x="33" y="127"/>
                </a:lnTo>
                <a:lnTo>
                  <a:pt x="34" y="127"/>
                </a:lnTo>
                <a:lnTo>
                  <a:pt x="35" y="127"/>
                </a:lnTo>
                <a:lnTo>
                  <a:pt x="39" y="127"/>
                </a:lnTo>
                <a:lnTo>
                  <a:pt x="43" y="127"/>
                </a:lnTo>
                <a:lnTo>
                  <a:pt x="46" y="127"/>
                </a:lnTo>
                <a:lnTo>
                  <a:pt x="50" y="127"/>
                </a:lnTo>
                <a:lnTo>
                  <a:pt x="59" y="127"/>
                </a:lnTo>
                <a:lnTo>
                  <a:pt x="62" y="127"/>
                </a:lnTo>
                <a:lnTo>
                  <a:pt x="73" y="127"/>
                </a:lnTo>
                <a:lnTo>
                  <a:pt x="77" y="127"/>
                </a:lnTo>
                <a:lnTo>
                  <a:pt x="78" y="127"/>
                </a:lnTo>
                <a:lnTo>
                  <a:pt x="82" y="129"/>
                </a:lnTo>
                <a:lnTo>
                  <a:pt x="83" y="129"/>
                </a:lnTo>
                <a:lnTo>
                  <a:pt x="84" y="129"/>
                </a:lnTo>
                <a:lnTo>
                  <a:pt x="84" y="127"/>
                </a:lnTo>
                <a:lnTo>
                  <a:pt x="85" y="114"/>
                </a:lnTo>
                <a:lnTo>
                  <a:pt x="84" y="114"/>
                </a:lnTo>
                <a:lnTo>
                  <a:pt x="85" y="111"/>
                </a:lnTo>
                <a:lnTo>
                  <a:pt x="82" y="112"/>
                </a:lnTo>
                <a:lnTo>
                  <a:pt x="83" y="110"/>
                </a:lnTo>
                <a:lnTo>
                  <a:pt x="83" y="109"/>
                </a:lnTo>
                <a:lnTo>
                  <a:pt x="82" y="109"/>
                </a:lnTo>
                <a:lnTo>
                  <a:pt x="85" y="102"/>
                </a:lnTo>
                <a:lnTo>
                  <a:pt x="85" y="100"/>
                </a:lnTo>
                <a:lnTo>
                  <a:pt x="88" y="100"/>
                </a:lnTo>
                <a:lnTo>
                  <a:pt x="86" y="93"/>
                </a:lnTo>
                <a:lnTo>
                  <a:pt x="88" y="91"/>
                </a:lnTo>
                <a:lnTo>
                  <a:pt x="89" y="88"/>
                </a:lnTo>
                <a:lnTo>
                  <a:pt x="93" y="83"/>
                </a:lnTo>
                <a:lnTo>
                  <a:pt x="95" y="81"/>
                </a:lnTo>
                <a:lnTo>
                  <a:pt x="94" y="79"/>
                </a:lnTo>
                <a:lnTo>
                  <a:pt x="95" y="79"/>
                </a:lnTo>
                <a:lnTo>
                  <a:pt x="95" y="80"/>
                </a:lnTo>
                <a:lnTo>
                  <a:pt x="98" y="73"/>
                </a:lnTo>
                <a:lnTo>
                  <a:pt x="97" y="69"/>
                </a:lnTo>
                <a:lnTo>
                  <a:pt x="98" y="68"/>
                </a:lnTo>
                <a:lnTo>
                  <a:pt x="100" y="69"/>
                </a:lnTo>
                <a:lnTo>
                  <a:pt x="101" y="66"/>
                </a:lnTo>
                <a:lnTo>
                  <a:pt x="98" y="65"/>
                </a:lnTo>
                <a:lnTo>
                  <a:pt x="100" y="64"/>
                </a:lnTo>
                <a:lnTo>
                  <a:pt x="101" y="65"/>
                </a:lnTo>
                <a:lnTo>
                  <a:pt x="102" y="64"/>
                </a:lnTo>
                <a:lnTo>
                  <a:pt x="101" y="64"/>
                </a:lnTo>
                <a:lnTo>
                  <a:pt x="103" y="62"/>
                </a:lnTo>
                <a:lnTo>
                  <a:pt x="103" y="60"/>
                </a:lnTo>
                <a:lnTo>
                  <a:pt x="105" y="60"/>
                </a:lnTo>
                <a:lnTo>
                  <a:pt x="106" y="59"/>
                </a:lnTo>
                <a:lnTo>
                  <a:pt x="106" y="57"/>
                </a:lnTo>
                <a:lnTo>
                  <a:pt x="105" y="55"/>
                </a:lnTo>
                <a:lnTo>
                  <a:pt x="109" y="50"/>
                </a:lnTo>
                <a:lnTo>
                  <a:pt x="110" y="50"/>
                </a:lnTo>
                <a:lnTo>
                  <a:pt x="110" y="42"/>
                </a:lnTo>
                <a:lnTo>
                  <a:pt x="109" y="40"/>
                </a:lnTo>
                <a:lnTo>
                  <a:pt x="109" y="42"/>
                </a:lnTo>
                <a:lnTo>
                  <a:pt x="108" y="42"/>
                </a:lnTo>
                <a:lnTo>
                  <a:pt x="109" y="39"/>
                </a:lnTo>
                <a:lnTo>
                  <a:pt x="111" y="37"/>
                </a:lnTo>
                <a:lnTo>
                  <a:pt x="112" y="34"/>
                </a:lnTo>
                <a:lnTo>
                  <a:pt x="115" y="35"/>
                </a:lnTo>
                <a:lnTo>
                  <a:pt x="116" y="28"/>
                </a:lnTo>
                <a:lnTo>
                  <a:pt x="118" y="22"/>
                </a:lnTo>
                <a:lnTo>
                  <a:pt x="122" y="22"/>
                </a:lnTo>
                <a:lnTo>
                  <a:pt x="119" y="18"/>
                </a:lnTo>
                <a:lnTo>
                  <a:pt x="118" y="18"/>
                </a:lnTo>
                <a:lnTo>
                  <a:pt x="115" y="18"/>
                </a:lnTo>
                <a:lnTo>
                  <a:pt x="113" y="18"/>
                </a:lnTo>
                <a:lnTo>
                  <a:pt x="108" y="18"/>
                </a:lnTo>
                <a:lnTo>
                  <a:pt x="106" y="18"/>
                </a:lnTo>
                <a:lnTo>
                  <a:pt x="103" y="18"/>
                </a:lnTo>
                <a:lnTo>
                  <a:pt x="105" y="14"/>
                </a:lnTo>
                <a:lnTo>
                  <a:pt x="106" y="14"/>
                </a:lnTo>
                <a:lnTo>
                  <a:pt x="108" y="11"/>
                </a:lnTo>
                <a:lnTo>
                  <a:pt x="109" y="9"/>
                </a:lnTo>
                <a:lnTo>
                  <a:pt x="109" y="0"/>
                </a:lnTo>
                <a:lnTo>
                  <a:pt x="107" y="0"/>
                </a:lnTo>
                <a:lnTo>
                  <a:pt x="106" y="0"/>
                </a:lnTo>
                <a:lnTo>
                  <a:pt x="105" y="0"/>
                </a:lnTo>
                <a:lnTo>
                  <a:pt x="98" y="0"/>
                </a:lnTo>
                <a:lnTo>
                  <a:pt x="95" y="0"/>
                </a:lnTo>
                <a:lnTo>
                  <a:pt x="94" y="0"/>
                </a:lnTo>
                <a:lnTo>
                  <a:pt x="92" y="0"/>
                </a:lnTo>
                <a:lnTo>
                  <a:pt x="88" y="0"/>
                </a:lnTo>
                <a:lnTo>
                  <a:pt x="85" y="0"/>
                </a:lnTo>
                <a:lnTo>
                  <a:pt x="83" y="1"/>
                </a:lnTo>
                <a:lnTo>
                  <a:pt x="82" y="0"/>
                </a:lnTo>
                <a:lnTo>
                  <a:pt x="78" y="1"/>
                </a:lnTo>
                <a:lnTo>
                  <a:pt x="77" y="0"/>
                </a:lnTo>
                <a:lnTo>
                  <a:pt x="75" y="0"/>
                </a:lnTo>
                <a:lnTo>
                  <a:pt x="74" y="0"/>
                </a:lnTo>
                <a:lnTo>
                  <a:pt x="72" y="0"/>
                </a:lnTo>
                <a:lnTo>
                  <a:pt x="70" y="0"/>
                </a:lnTo>
                <a:lnTo>
                  <a:pt x="63" y="0"/>
                </a:lnTo>
                <a:lnTo>
                  <a:pt x="60" y="0"/>
                </a:lnTo>
                <a:lnTo>
                  <a:pt x="54" y="1"/>
                </a:lnTo>
                <a:lnTo>
                  <a:pt x="52" y="0"/>
                </a:lnTo>
                <a:lnTo>
                  <a:pt x="50" y="0"/>
                </a:lnTo>
                <a:lnTo>
                  <a:pt x="46" y="0"/>
                </a:lnTo>
                <a:lnTo>
                  <a:pt x="44" y="0"/>
                </a:lnTo>
                <a:lnTo>
                  <a:pt x="42" y="0"/>
                </a:lnTo>
                <a:lnTo>
                  <a:pt x="39" y="0"/>
                </a:lnTo>
                <a:lnTo>
                  <a:pt x="36" y="0"/>
                </a:lnTo>
                <a:lnTo>
                  <a:pt x="32" y="0"/>
                </a:lnTo>
                <a:lnTo>
                  <a:pt x="29" y="0"/>
                </a:lnTo>
                <a:lnTo>
                  <a:pt x="28" y="0"/>
                </a:lnTo>
                <a:lnTo>
                  <a:pt x="25" y="0"/>
                </a:lnTo>
                <a:lnTo>
                  <a:pt x="23" y="0"/>
                </a:lnTo>
                <a:lnTo>
                  <a:pt x="20" y="0"/>
                </a:lnTo>
                <a:lnTo>
                  <a:pt x="18" y="0"/>
                </a:lnTo>
                <a:lnTo>
                  <a:pt x="17" y="0"/>
                </a:lnTo>
                <a:lnTo>
                  <a:pt x="16" y="0"/>
                </a:lnTo>
                <a:lnTo>
                  <a:pt x="13" y="0"/>
                </a:lnTo>
                <a:lnTo>
                  <a:pt x="6" y="0"/>
                </a:lnTo>
                <a:lnTo>
                  <a:pt x="3" y="0"/>
                </a:lnTo>
                <a:lnTo>
                  <a:pt x="0" y="0"/>
                </a:lnTo>
                <a:lnTo>
                  <a:pt x="1" y="4"/>
                </a:lnTo>
                <a:lnTo>
                  <a:pt x="1" y="7"/>
                </a:lnTo>
                <a:lnTo>
                  <a:pt x="1" y="12"/>
                </a:lnTo>
                <a:lnTo>
                  <a:pt x="2" y="14"/>
                </a:lnTo>
                <a:lnTo>
                  <a:pt x="3" y="23"/>
                </a:lnTo>
                <a:lnTo>
                  <a:pt x="3" y="26"/>
                </a:lnTo>
                <a:lnTo>
                  <a:pt x="3" y="27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4" name="Freeform 35"/>
          <p:cNvSpPr>
            <a:spLocks/>
          </p:cNvSpPr>
          <p:nvPr/>
        </p:nvSpPr>
        <p:spPr bwMode="auto">
          <a:xfrm>
            <a:off x="7523163" y="4570413"/>
            <a:ext cx="150812" cy="282575"/>
          </a:xfrm>
          <a:custGeom>
            <a:avLst/>
            <a:gdLst>
              <a:gd name="T0" fmla="*/ 2147483647 w 87"/>
              <a:gd name="T1" fmla="*/ 2147483647 h 178"/>
              <a:gd name="T2" fmla="*/ 2147483647 w 87"/>
              <a:gd name="T3" fmla="*/ 2147483647 h 178"/>
              <a:gd name="T4" fmla="*/ 2147483647 w 87"/>
              <a:gd name="T5" fmla="*/ 2147483647 h 178"/>
              <a:gd name="T6" fmla="*/ 2147483647 w 87"/>
              <a:gd name="T7" fmla="*/ 2147483647 h 178"/>
              <a:gd name="T8" fmla="*/ 2147483647 w 87"/>
              <a:gd name="T9" fmla="*/ 2147483647 h 178"/>
              <a:gd name="T10" fmla="*/ 2147483647 w 87"/>
              <a:gd name="T11" fmla="*/ 2147483647 h 178"/>
              <a:gd name="T12" fmla="*/ 2147483647 w 87"/>
              <a:gd name="T13" fmla="*/ 2147483647 h 178"/>
              <a:gd name="T14" fmla="*/ 2147483647 w 87"/>
              <a:gd name="T15" fmla="*/ 2147483647 h 178"/>
              <a:gd name="T16" fmla="*/ 2147483647 w 87"/>
              <a:gd name="T17" fmla="*/ 2147483647 h 178"/>
              <a:gd name="T18" fmla="*/ 2147483647 w 87"/>
              <a:gd name="T19" fmla="*/ 2147483647 h 178"/>
              <a:gd name="T20" fmla="*/ 2147483647 w 87"/>
              <a:gd name="T21" fmla="*/ 2147483647 h 178"/>
              <a:gd name="T22" fmla="*/ 2147483647 w 87"/>
              <a:gd name="T23" fmla="*/ 2147483647 h 178"/>
              <a:gd name="T24" fmla="*/ 2147483647 w 87"/>
              <a:gd name="T25" fmla="*/ 2147483647 h 178"/>
              <a:gd name="T26" fmla="*/ 2147483647 w 87"/>
              <a:gd name="T27" fmla="*/ 2147483647 h 178"/>
              <a:gd name="T28" fmla="*/ 2147483647 w 87"/>
              <a:gd name="T29" fmla="*/ 2147483647 h 178"/>
              <a:gd name="T30" fmla="*/ 2147483647 w 87"/>
              <a:gd name="T31" fmla="*/ 2147483647 h 178"/>
              <a:gd name="T32" fmla="*/ 2147483647 w 87"/>
              <a:gd name="T33" fmla="*/ 2147483647 h 178"/>
              <a:gd name="T34" fmla="*/ 2147483647 w 87"/>
              <a:gd name="T35" fmla="*/ 0 h 178"/>
              <a:gd name="T36" fmla="*/ 2147483647 w 87"/>
              <a:gd name="T37" fmla="*/ 0 h 178"/>
              <a:gd name="T38" fmla="*/ 2147483647 w 87"/>
              <a:gd name="T39" fmla="*/ 0 h 178"/>
              <a:gd name="T40" fmla="*/ 2147483647 w 87"/>
              <a:gd name="T41" fmla="*/ 0 h 178"/>
              <a:gd name="T42" fmla="*/ 2147483647 w 87"/>
              <a:gd name="T43" fmla="*/ 0 h 178"/>
              <a:gd name="T44" fmla="*/ 2147483647 w 87"/>
              <a:gd name="T45" fmla="*/ 0 h 178"/>
              <a:gd name="T46" fmla="*/ 2147483647 w 87"/>
              <a:gd name="T47" fmla="*/ 0 h 178"/>
              <a:gd name="T48" fmla="*/ 2147483647 w 87"/>
              <a:gd name="T49" fmla="*/ 0 h 178"/>
              <a:gd name="T50" fmla="*/ 2147483647 w 87"/>
              <a:gd name="T51" fmla="*/ 2147483647 h 178"/>
              <a:gd name="T52" fmla="*/ 2147483647 w 87"/>
              <a:gd name="T53" fmla="*/ 2147483647 h 178"/>
              <a:gd name="T54" fmla="*/ 2147483647 w 87"/>
              <a:gd name="T55" fmla="*/ 2147483647 h 178"/>
              <a:gd name="T56" fmla="*/ 2147483647 w 87"/>
              <a:gd name="T57" fmla="*/ 2147483647 h 178"/>
              <a:gd name="T58" fmla="*/ 2147483647 w 87"/>
              <a:gd name="T59" fmla="*/ 2147483647 h 178"/>
              <a:gd name="T60" fmla="*/ 2147483647 w 87"/>
              <a:gd name="T61" fmla="*/ 2147483647 h 178"/>
              <a:gd name="T62" fmla="*/ 2147483647 w 87"/>
              <a:gd name="T63" fmla="*/ 2147483647 h 178"/>
              <a:gd name="T64" fmla="*/ 2147483647 w 87"/>
              <a:gd name="T65" fmla="*/ 2147483647 h 178"/>
              <a:gd name="T66" fmla="*/ 2147483647 w 87"/>
              <a:gd name="T67" fmla="*/ 2147483647 h 178"/>
              <a:gd name="T68" fmla="*/ 2147483647 w 87"/>
              <a:gd name="T69" fmla="*/ 2147483647 h 178"/>
              <a:gd name="T70" fmla="*/ 2147483647 w 87"/>
              <a:gd name="T71" fmla="*/ 2147483647 h 178"/>
              <a:gd name="T72" fmla="*/ 2147483647 w 87"/>
              <a:gd name="T73" fmla="*/ 2147483647 h 178"/>
              <a:gd name="T74" fmla="*/ 2147483647 w 87"/>
              <a:gd name="T75" fmla="*/ 2147483647 h 178"/>
              <a:gd name="T76" fmla="*/ 2147483647 w 87"/>
              <a:gd name="T77" fmla="*/ 2147483647 h 178"/>
              <a:gd name="T78" fmla="*/ 2147483647 w 87"/>
              <a:gd name="T79" fmla="*/ 2147483647 h 178"/>
              <a:gd name="T80" fmla="*/ 2147483647 w 87"/>
              <a:gd name="T81" fmla="*/ 2147483647 h 178"/>
              <a:gd name="T82" fmla="*/ 2147483647 w 87"/>
              <a:gd name="T83" fmla="*/ 2147483647 h 178"/>
              <a:gd name="T84" fmla="*/ 2147483647 w 87"/>
              <a:gd name="T85" fmla="*/ 2147483647 h 178"/>
              <a:gd name="T86" fmla="*/ 2147483647 w 87"/>
              <a:gd name="T87" fmla="*/ 2147483647 h 178"/>
              <a:gd name="T88" fmla="*/ 2147483647 w 87"/>
              <a:gd name="T89" fmla="*/ 2147483647 h 178"/>
              <a:gd name="T90" fmla="*/ 2147483647 w 87"/>
              <a:gd name="T91" fmla="*/ 2147483647 h 178"/>
              <a:gd name="T92" fmla="*/ 2147483647 w 87"/>
              <a:gd name="T93" fmla="*/ 2147483647 h 178"/>
              <a:gd name="T94" fmla="*/ 2147483647 w 87"/>
              <a:gd name="T95" fmla="*/ 2147483647 h 178"/>
              <a:gd name="T96" fmla="*/ 2147483647 w 87"/>
              <a:gd name="T97" fmla="*/ 2147483647 h 178"/>
              <a:gd name="T98" fmla="*/ 2147483647 w 87"/>
              <a:gd name="T99" fmla="*/ 2147483647 h 178"/>
              <a:gd name="T100" fmla="*/ 2147483647 w 87"/>
              <a:gd name="T101" fmla="*/ 2147483647 h 178"/>
              <a:gd name="T102" fmla="*/ 2147483647 w 87"/>
              <a:gd name="T103" fmla="*/ 2147483647 h 178"/>
              <a:gd name="T104" fmla="*/ 0 w 87"/>
              <a:gd name="T105" fmla="*/ 2147483647 h 178"/>
              <a:gd name="T106" fmla="*/ 2147483647 w 87"/>
              <a:gd name="T107" fmla="*/ 2147483647 h 17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87"/>
              <a:gd name="T163" fmla="*/ 0 h 178"/>
              <a:gd name="T164" fmla="*/ 87 w 87"/>
              <a:gd name="T165" fmla="*/ 178 h 17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87" h="178">
                <a:moveTo>
                  <a:pt x="6" y="119"/>
                </a:moveTo>
                <a:lnTo>
                  <a:pt x="8" y="119"/>
                </a:lnTo>
                <a:lnTo>
                  <a:pt x="9" y="114"/>
                </a:lnTo>
                <a:lnTo>
                  <a:pt x="13" y="109"/>
                </a:lnTo>
                <a:lnTo>
                  <a:pt x="12" y="107"/>
                </a:lnTo>
                <a:lnTo>
                  <a:pt x="14" y="105"/>
                </a:lnTo>
                <a:lnTo>
                  <a:pt x="13" y="105"/>
                </a:lnTo>
                <a:lnTo>
                  <a:pt x="12" y="105"/>
                </a:lnTo>
                <a:lnTo>
                  <a:pt x="12" y="102"/>
                </a:lnTo>
                <a:lnTo>
                  <a:pt x="15" y="103"/>
                </a:lnTo>
                <a:lnTo>
                  <a:pt x="15" y="93"/>
                </a:lnTo>
                <a:lnTo>
                  <a:pt x="12" y="90"/>
                </a:lnTo>
                <a:lnTo>
                  <a:pt x="15" y="92"/>
                </a:lnTo>
                <a:lnTo>
                  <a:pt x="13" y="89"/>
                </a:lnTo>
                <a:lnTo>
                  <a:pt x="14" y="88"/>
                </a:lnTo>
                <a:lnTo>
                  <a:pt x="15" y="87"/>
                </a:lnTo>
                <a:lnTo>
                  <a:pt x="12" y="88"/>
                </a:lnTo>
                <a:lnTo>
                  <a:pt x="11" y="73"/>
                </a:lnTo>
                <a:lnTo>
                  <a:pt x="11" y="72"/>
                </a:lnTo>
                <a:lnTo>
                  <a:pt x="12" y="58"/>
                </a:lnTo>
                <a:lnTo>
                  <a:pt x="11" y="58"/>
                </a:lnTo>
                <a:lnTo>
                  <a:pt x="12" y="56"/>
                </a:lnTo>
                <a:lnTo>
                  <a:pt x="9" y="57"/>
                </a:lnTo>
                <a:lnTo>
                  <a:pt x="10" y="54"/>
                </a:lnTo>
                <a:lnTo>
                  <a:pt x="10" y="53"/>
                </a:lnTo>
                <a:lnTo>
                  <a:pt x="9" y="53"/>
                </a:lnTo>
                <a:lnTo>
                  <a:pt x="12" y="47"/>
                </a:lnTo>
                <a:lnTo>
                  <a:pt x="12" y="44"/>
                </a:lnTo>
                <a:lnTo>
                  <a:pt x="15" y="44"/>
                </a:lnTo>
                <a:lnTo>
                  <a:pt x="13" y="37"/>
                </a:lnTo>
                <a:lnTo>
                  <a:pt x="15" y="36"/>
                </a:lnTo>
                <a:lnTo>
                  <a:pt x="16" y="32"/>
                </a:lnTo>
                <a:lnTo>
                  <a:pt x="19" y="27"/>
                </a:lnTo>
                <a:lnTo>
                  <a:pt x="21" y="26"/>
                </a:lnTo>
                <a:lnTo>
                  <a:pt x="20" y="23"/>
                </a:lnTo>
                <a:lnTo>
                  <a:pt x="22" y="23"/>
                </a:lnTo>
                <a:lnTo>
                  <a:pt x="22" y="24"/>
                </a:lnTo>
                <a:lnTo>
                  <a:pt x="26" y="17"/>
                </a:lnTo>
                <a:lnTo>
                  <a:pt x="25" y="13"/>
                </a:lnTo>
                <a:lnTo>
                  <a:pt x="26" y="12"/>
                </a:lnTo>
                <a:lnTo>
                  <a:pt x="27" y="13"/>
                </a:lnTo>
                <a:lnTo>
                  <a:pt x="27" y="11"/>
                </a:lnTo>
                <a:lnTo>
                  <a:pt x="26" y="9"/>
                </a:lnTo>
                <a:lnTo>
                  <a:pt x="27" y="8"/>
                </a:lnTo>
                <a:lnTo>
                  <a:pt x="27" y="9"/>
                </a:lnTo>
                <a:lnTo>
                  <a:pt x="28" y="8"/>
                </a:lnTo>
                <a:lnTo>
                  <a:pt x="27" y="8"/>
                </a:lnTo>
                <a:lnTo>
                  <a:pt x="29" y="6"/>
                </a:lnTo>
                <a:lnTo>
                  <a:pt x="29" y="4"/>
                </a:lnTo>
                <a:lnTo>
                  <a:pt x="32" y="4"/>
                </a:lnTo>
                <a:lnTo>
                  <a:pt x="33" y="3"/>
                </a:lnTo>
                <a:lnTo>
                  <a:pt x="33" y="1"/>
                </a:lnTo>
                <a:lnTo>
                  <a:pt x="32" y="0"/>
                </a:lnTo>
                <a:lnTo>
                  <a:pt x="39" y="0"/>
                </a:lnTo>
                <a:lnTo>
                  <a:pt x="43" y="0"/>
                </a:lnTo>
                <a:lnTo>
                  <a:pt x="46" y="0"/>
                </a:lnTo>
                <a:lnTo>
                  <a:pt x="49" y="0"/>
                </a:lnTo>
                <a:lnTo>
                  <a:pt x="50" y="0"/>
                </a:lnTo>
                <a:lnTo>
                  <a:pt x="52" y="0"/>
                </a:lnTo>
                <a:lnTo>
                  <a:pt x="56" y="0"/>
                </a:lnTo>
                <a:lnTo>
                  <a:pt x="57" y="0"/>
                </a:lnTo>
                <a:lnTo>
                  <a:pt x="58" y="0"/>
                </a:lnTo>
                <a:lnTo>
                  <a:pt x="59" y="0"/>
                </a:lnTo>
                <a:lnTo>
                  <a:pt x="60" y="0"/>
                </a:lnTo>
                <a:lnTo>
                  <a:pt x="63" y="0"/>
                </a:lnTo>
                <a:lnTo>
                  <a:pt x="64" y="0"/>
                </a:lnTo>
                <a:lnTo>
                  <a:pt x="66" y="0"/>
                </a:lnTo>
                <a:lnTo>
                  <a:pt x="68" y="0"/>
                </a:lnTo>
                <a:lnTo>
                  <a:pt x="69" y="0"/>
                </a:lnTo>
                <a:lnTo>
                  <a:pt x="71" y="0"/>
                </a:lnTo>
                <a:lnTo>
                  <a:pt x="73" y="0"/>
                </a:lnTo>
                <a:lnTo>
                  <a:pt x="79" y="0"/>
                </a:lnTo>
                <a:lnTo>
                  <a:pt x="80" y="0"/>
                </a:lnTo>
                <a:lnTo>
                  <a:pt x="82" y="0"/>
                </a:lnTo>
                <a:lnTo>
                  <a:pt x="83" y="0"/>
                </a:lnTo>
                <a:lnTo>
                  <a:pt x="84" y="3"/>
                </a:lnTo>
                <a:lnTo>
                  <a:pt x="86" y="3"/>
                </a:lnTo>
                <a:lnTo>
                  <a:pt x="86" y="6"/>
                </a:lnTo>
                <a:lnTo>
                  <a:pt x="84" y="12"/>
                </a:lnTo>
                <a:lnTo>
                  <a:pt x="84" y="14"/>
                </a:lnTo>
                <a:lnTo>
                  <a:pt x="84" y="18"/>
                </a:lnTo>
                <a:lnTo>
                  <a:pt x="84" y="19"/>
                </a:lnTo>
                <a:lnTo>
                  <a:pt x="83" y="22"/>
                </a:lnTo>
                <a:lnTo>
                  <a:pt x="83" y="24"/>
                </a:lnTo>
                <a:lnTo>
                  <a:pt x="83" y="29"/>
                </a:lnTo>
                <a:lnTo>
                  <a:pt x="83" y="31"/>
                </a:lnTo>
                <a:lnTo>
                  <a:pt x="83" y="33"/>
                </a:lnTo>
                <a:lnTo>
                  <a:pt x="83" y="34"/>
                </a:lnTo>
                <a:lnTo>
                  <a:pt x="82" y="37"/>
                </a:lnTo>
                <a:lnTo>
                  <a:pt x="82" y="42"/>
                </a:lnTo>
                <a:lnTo>
                  <a:pt x="82" y="46"/>
                </a:lnTo>
                <a:lnTo>
                  <a:pt x="82" y="53"/>
                </a:lnTo>
                <a:lnTo>
                  <a:pt x="82" y="54"/>
                </a:lnTo>
                <a:lnTo>
                  <a:pt x="82" y="58"/>
                </a:lnTo>
                <a:lnTo>
                  <a:pt x="81" y="62"/>
                </a:lnTo>
                <a:lnTo>
                  <a:pt x="81" y="64"/>
                </a:lnTo>
                <a:lnTo>
                  <a:pt x="81" y="66"/>
                </a:lnTo>
                <a:lnTo>
                  <a:pt x="80" y="73"/>
                </a:lnTo>
                <a:lnTo>
                  <a:pt x="80" y="74"/>
                </a:lnTo>
                <a:lnTo>
                  <a:pt x="80" y="76"/>
                </a:lnTo>
                <a:lnTo>
                  <a:pt x="80" y="84"/>
                </a:lnTo>
                <a:lnTo>
                  <a:pt x="80" y="86"/>
                </a:lnTo>
                <a:lnTo>
                  <a:pt x="79" y="88"/>
                </a:lnTo>
                <a:lnTo>
                  <a:pt x="79" y="94"/>
                </a:lnTo>
                <a:lnTo>
                  <a:pt x="79" y="95"/>
                </a:lnTo>
                <a:lnTo>
                  <a:pt x="77" y="98"/>
                </a:lnTo>
                <a:lnTo>
                  <a:pt x="77" y="100"/>
                </a:lnTo>
                <a:lnTo>
                  <a:pt x="77" y="102"/>
                </a:lnTo>
                <a:lnTo>
                  <a:pt x="77" y="105"/>
                </a:lnTo>
                <a:lnTo>
                  <a:pt x="76" y="113"/>
                </a:lnTo>
                <a:lnTo>
                  <a:pt x="76" y="114"/>
                </a:lnTo>
                <a:lnTo>
                  <a:pt x="76" y="120"/>
                </a:lnTo>
                <a:lnTo>
                  <a:pt x="77" y="128"/>
                </a:lnTo>
                <a:lnTo>
                  <a:pt x="77" y="129"/>
                </a:lnTo>
                <a:lnTo>
                  <a:pt x="77" y="130"/>
                </a:lnTo>
                <a:lnTo>
                  <a:pt x="77" y="133"/>
                </a:lnTo>
                <a:lnTo>
                  <a:pt x="77" y="137"/>
                </a:lnTo>
                <a:lnTo>
                  <a:pt x="77" y="143"/>
                </a:lnTo>
                <a:lnTo>
                  <a:pt x="77" y="145"/>
                </a:lnTo>
                <a:lnTo>
                  <a:pt x="77" y="147"/>
                </a:lnTo>
                <a:lnTo>
                  <a:pt x="79" y="155"/>
                </a:lnTo>
                <a:lnTo>
                  <a:pt x="79" y="157"/>
                </a:lnTo>
                <a:lnTo>
                  <a:pt x="79" y="162"/>
                </a:lnTo>
                <a:lnTo>
                  <a:pt x="79" y="167"/>
                </a:lnTo>
                <a:lnTo>
                  <a:pt x="79" y="170"/>
                </a:lnTo>
                <a:lnTo>
                  <a:pt x="76" y="172"/>
                </a:lnTo>
                <a:lnTo>
                  <a:pt x="71" y="170"/>
                </a:lnTo>
                <a:lnTo>
                  <a:pt x="67" y="168"/>
                </a:lnTo>
                <a:lnTo>
                  <a:pt x="67" y="169"/>
                </a:lnTo>
                <a:lnTo>
                  <a:pt x="64" y="169"/>
                </a:lnTo>
                <a:lnTo>
                  <a:pt x="57" y="172"/>
                </a:lnTo>
                <a:lnTo>
                  <a:pt x="56" y="170"/>
                </a:lnTo>
                <a:lnTo>
                  <a:pt x="56" y="172"/>
                </a:lnTo>
                <a:lnTo>
                  <a:pt x="51" y="177"/>
                </a:lnTo>
                <a:lnTo>
                  <a:pt x="49" y="174"/>
                </a:lnTo>
                <a:lnTo>
                  <a:pt x="48" y="167"/>
                </a:lnTo>
                <a:lnTo>
                  <a:pt x="45" y="165"/>
                </a:lnTo>
                <a:lnTo>
                  <a:pt x="43" y="159"/>
                </a:lnTo>
                <a:lnTo>
                  <a:pt x="43" y="155"/>
                </a:lnTo>
                <a:lnTo>
                  <a:pt x="45" y="149"/>
                </a:lnTo>
                <a:lnTo>
                  <a:pt x="46" y="147"/>
                </a:lnTo>
                <a:lnTo>
                  <a:pt x="45" y="147"/>
                </a:lnTo>
                <a:lnTo>
                  <a:pt x="43" y="147"/>
                </a:lnTo>
                <a:lnTo>
                  <a:pt x="36" y="147"/>
                </a:lnTo>
                <a:lnTo>
                  <a:pt x="33" y="147"/>
                </a:lnTo>
                <a:lnTo>
                  <a:pt x="30" y="147"/>
                </a:lnTo>
                <a:lnTo>
                  <a:pt x="29" y="147"/>
                </a:lnTo>
                <a:lnTo>
                  <a:pt x="27" y="147"/>
                </a:lnTo>
                <a:lnTo>
                  <a:pt x="26" y="147"/>
                </a:lnTo>
                <a:lnTo>
                  <a:pt x="22" y="147"/>
                </a:lnTo>
                <a:lnTo>
                  <a:pt x="21" y="147"/>
                </a:lnTo>
                <a:lnTo>
                  <a:pt x="19" y="147"/>
                </a:lnTo>
                <a:lnTo>
                  <a:pt x="15" y="147"/>
                </a:lnTo>
                <a:lnTo>
                  <a:pt x="13" y="147"/>
                </a:lnTo>
                <a:lnTo>
                  <a:pt x="11" y="147"/>
                </a:lnTo>
                <a:lnTo>
                  <a:pt x="9" y="147"/>
                </a:lnTo>
                <a:lnTo>
                  <a:pt x="5" y="147"/>
                </a:lnTo>
                <a:lnTo>
                  <a:pt x="0" y="147"/>
                </a:lnTo>
                <a:lnTo>
                  <a:pt x="0" y="142"/>
                </a:lnTo>
                <a:lnTo>
                  <a:pt x="1" y="139"/>
                </a:lnTo>
                <a:lnTo>
                  <a:pt x="3" y="133"/>
                </a:lnTo>
                <a:lnTo>
                  <a:pt x="3" y="123"/>
                </a:lnTo>
                <a:lnTo>
                  <a:pt x="5" y="119"/>
                </a:lnTo>
                <a:lnTo>
                  <a:pt x="6" y="119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5" name="Freeform 36"/>
          <p:cNvSpPr>
            <a:spLocks/>
          </p:cNvSpPr>
          <p:nvPr/>
        </p:nvSpPr>
        <p:spPr bwMode="auto">
          <a:xfrm>
            <a:off x="7526338" y="4133850"/>
            <a:ext cx="173037" cy="322263"/>
          </a:xfrm>
          <a:custGeom>
            <a:avLst/>
            <a:gdLst>
              <a:gd name="T0" fmla="*/ 2147483647 w 101"/>
              <a:gd name="T1" fmla="*/ 2147483647 h 203"/>
              <a:gd name="T2" fmla="*/ 2147483647 w 101"/>
              <a:gd name="T3" fmla="*/ 2147483647 h 203"/>
              <a:gd name="T4" fmla="*/ 2147483647 w 101"/>
              <a:gd name="T5" fmla="*/ 2147483647 h 203"/>
              <a:gd name="T6" fmla="*/ 2147483647 w 101"/>
              <a:gd name="T7" fmla="*/ 2147483647 h 203"/>
              <a:gd name="T8" fmla="*/ 2147483647 w 101"/>
              <a:gd name="T9" fmla="*/ 2147483647 h 203"/>
              <a:gd name="T10" fmla="*/ 2147483647 w 101"/>
              <a:gd name="T11" fmla="*/ 2147483647 h 203"/>
              <a:gd name="T12" fmla="*/ 2147483647 w 101"/>
              <a:gd name="T13" fmla="*/ 2147483647 h 203"/>
              <a:gd name="T14" fmla="*/ 2147483647 w 101"/>
              <a:gd name="T15" fmla="*/ 2147483647 h 203"/>
              <a:gd name="T16" fmla="*/ 2147483647 w 101"/>
              <a:gd name="T17" fmla="*/ 0 h 203"/>
              <a:gd name="T18" fmla="*/ 2147483647 w 101"/>
              <a:gd name="T19" fmla="*/ 0 h 203"/>
              <a:gd name="T20" fmla="*/ 2147483647 w 101"/>
              <a:gd name="T21" fmla="*/ 0 h 203"/>
              <a:gd name="T22" fmla="*/ 2147483647 w 101"/>
              <a:gd name="T23" fmla="*/ 0 h 203"/>
              <a:gd name="T24" fmla="*/ 2147483647 w 101"/>
              <a:gd name="T25" fmla="*/ 0 h 203"/>
              <a:gd name="T26" fmla="*/ 2147483647 w 101"/>
              <a:gd name="T27" fmla="*/ 0 h 203"/>
              <a:gd name="T28" fmla="*/ 2147483647 w 101"/>
              <a:gd name="T29" fmla="*/ 0 h 203"/>
              <a:gd name="T30" fmla="*/ 2147483647 w 101"/>
              <a:gd name="T31" fmla="*/ 2147483647 h 203"/>
              <a:gd name="T32" fmla="*/ 2147483647 w 101"/>
              <a:gd name="T33" fmla="*/ 2147483647 h 203"/>
              <a:gd name="T34" fmla="*/ 2147483647 w 101"/>
              <a:gd name="T35" fmla="*/ 2147483647 h 203"/>
              <a:gd name="T36" fmla="*/ 2147483647 w 101"/>
              <a:gd name="T37" fmla="*/ 2147483647 h 203"/>
              <a:gd name="T38" fmla="*/ 2147483647 w 101"/>
              <a:gd name="T39" fmla="*/ 2147483647 h 203"/>
              <a:gd name="T40" fmla="*/ 2147483647 w 101"/>
              <a:gd name="T41" fmla="*/ 2147483647 h 203"/>
              <a:gd name="T42" fmla="*/ 2147483647 w 101"/>
              <a:gd name="T43" fmla="*/ 2147483647 h 203"/>
              <a:gd name="T44" fmla="*/ 2147483647 w 101"/>
              <a:gd name="T45" fmla="*/ 2147483647 h 203"/>
              <a:gd name="T46" fmla="*/ 2147483647 w 101"/>
              <a:gd name="T47" fmla="*/ 2147483647 h 203"/>
              <a:gd name="T48" fmla="*/ 2147483647 w 101"/>
              <a:gd name="T49" fmla="*/ 2147483647 h 203"/>
              <a:gd name="T50" fmla="*/ 2147483647 w 101"/>
              <a:gd name="T51" fmla="*/ 2147483647 h 203"/>
              <a:gd name="T52" fmla="*/ 2147483647 w 101"/>
              <a:gd name="T53" fmla="*/ 2147483647 h 203"/>
              <a:gd name="T54" fmla="*/ 2147483647 w 101"/>
              <a:gd name="T55" fmla="*/ 2147483647 h 203"/>
              <a:gd name="T56" fmla="*/ 2147483647 w 101"/>
              <a:gd name="T57" fmla="*/ 2147483647 h 203"/>
              <a:gd name="T58" fmla="*/ 2147483647 w 101"/>
              <a:gd name="T59" fmla="*/ 2147483647 h 203"/>
              <a:gd name="T60" fmla="*/ 2147483647 w 101"/>
              <a:gd name="T61" fmla="*/ 2147483647 h 203"/>
              <a:gd name="T62" fmla="*/ 2147483647 w 101"/>
              <a:gd name="T63" fmla="*/ 2147483647 h 203"/>
              <a:gd name="T64" fmla="*/ 2147483647 w 101"/>
              <a:gd name="T65" fmla="*/ 2147483647 h 203"/>
              <a:gd name="T66" fmla="*/ 2147483647 w 101"/>
              <a:gd name="T67" fmla="*/ 2147483647 h 203"/>
              <a:gd name="T68" fmla="*/ 2147483647 w 101"/>
              <a:gd name="T69" fmla="*/ 2147483647 h 203"/>
              <a:gd name="T70" fmla="*/ 2147483647 w 101"/>
              <a:gd name="T71" fmla="*/ 2147483647 h 203"/>
              <a:gd name="T72" fmla="*/ 2147483647 w 101"/>
              <a:gd name="T73" fmla="*/ 2147483647 h 203"/>
              <a:gd name="T74" fmla="*/ 2147483647 w 101"/>
              <a:gd name="T75" fmla="*/ 2147483647 h 203"/>
              <a:gd name="T76" fmla="*/ 2147483647 w 101"/>
              <a:gd name="T77" fmla="*/ 2147483647 h 203"/>
              <a:gd name="T78" fmla="*/ 2147483647 w 101"/>
              <a:gd name="T79" fmla="*/ 2147483647 h 203"/>
              <a:gd name="T80" fmla="*/ 2147483647 w 101"/>
              <a:gd name="T81" fmla="*/ 2147483647 h 203"/>
              <a:gd name="T82" fmla="*/ 2147483647 w 101"/>
              <a:gd name="T83" fmla="*/ 2147483647 h 203"/>
              <a:gd name="T84" fmla="*/ 2147483647 w 101"/>
              <a:gd name="T85" fmla="*/ 2147483647 h 203"/>
              <a:gd name="T86" fmla="*/ 2147483647 w 101"/>
              <a:gd name="T87" fmla="*/ 2147483647 h 203"/>
              <a:gd name="T88" fmla="*/ 2147483647 w 101"/>
              <a:gd name="T89" fmla="*/ 2147483647 h 203"/>
              <a:gd name="T90" fmla="*/ 2147483647 w 101"/>
              <a:gd name="T91" fmla="*/ 2147483647 h 203"/>
              <a:gd name="T92" fmla="*/ 2147483647 w 101"/>
              <a:gd name="T93" fmla="*/ 2147483647 h 203"/>
              <a:gd name="T94" fmla="*/ 0 w 101"/>
              <a:gd name="T95" fmla="*/ 2147483647 h 20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01"/>
              <a:gd name="T145" fmla="*/ 0 h 203"/>
              <a:gd name="T146" fmla="*/ 101 w 101"/>
              <a:gd name="T147" fmla="*/ 203 h 203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01" h="203">
                <a:moveTo>
                  <a:pt x="0" y="84"/>
                </a:moveTo>
                <a:lnTo>
                  <a:pt x="0" y="83"/>
                </a:lnTo>
                <a:lnTo>
                  <a:pt x="1" y="78"/>
                </a:lnTo>
                <a:lnTo>
                  <a:pt x="2" y="78"/>
                </a:lnTo>
                <a:lnTo>
                  <a:pt x="3" y="78"/>
                </a:lnTo>
                <a:lnTo>
                  <a:pt x="3" y="70"/>
                </a:lnTo>
                <a:lnTo>
                  <a:pt x="7" y="68"/>
                </a:lnTo>
                <a:lnTo>
                  <a:pt x="9" y="68"/>
                </a:lnTo>
                <a:lnTo>
                  <a:pt x="9" y="66"/>
                </a:lnTo>
                <a:lnTo>
                  <a:pt x="9" y="64"/>
                </a:lnTo>
                <a:lnTo>
                  <a:pt x="13" y="55"/>
                </a:lnTo>
                <a:lnTo>
                  <a:pt x="13" y="52"/>
                </a:lnTo>
                <a:lnTo>
                  <a:pt x="12" y="49"/>
                </a:lnTo>
                <a:lnTo>
                  <a:pt x="9" y="45"/>
                </a:lnTo>
                <a:lnTo>
                  <a:pt x="10" y="43"/>
                </a:lnTo>
                <a:lnTo>
                  <a:pt x="10" y="40"/>
                </a:lnTo>
                <a:lnTo>
                  <a:pt x="12" y="39"/>
                </a:lnTo>
                <a:lnTo>
                  <a:pt x="18" y="38"/>
                </a:lnTo>
                <a:lnTo>
                  <a:pt x="25" y="35"/>
                </a:lnTo>
                <a:lnTo>
                  <a:pt x="27" y="33"/>
                </a:lnTo>
                <a:lnTo>
                  <a:pt x="30" y="28"/>
                </a:lnTo>
                <a:lnTo>
                  <a:pt x="30" y="27"/>
                </a:lnTo>
                <a:lnTo>
                  <a:pt x="31" y="26"/>
                </a:lnTo>
                <a:lnTo>
                  <a:pt x="32" y="26"/>
                </a:lnTo>
                <a:lnTo>
                  <a:pt x="32" y="23"/>
                </a:lnTo>
                <a:lnTo>
                  <a:pt x="33" y="21"/>
                </a:lnTo>
                <a:lnTo>
                  <a:pt x="33" y="18"/>
                </a:lnTo>
                <a:lnTo>
                  <a:pt x="33" y="17"/>
                </a:lnTo>
                <a:lnTo>
                  <a:pt x="32" y="13"/>
                </a:lnTo>
                <a:lnTo>
                  <a:pt x="31" y="12"/>
                </a:lnTo>
                <a:lnTo>
                  <a:pt x="30" y="11"/>
                </a:lnTo>
                <a:lnTo>
                  <a:pt x="27" y="9"/>
                </a:lnTo>
                <a:lnTo>
                  <a:pt x="25" y="4"/>
                </a:lnTo>
                <a:lnTo>
                  <a:pt x="22" y="1"/>
                </a:lnTo>
                <a:lnTo>
                  <a:pt x="20" y="0"/>
                </a:lnTo>
                <a:lnTo>
                  <a:pt x="23" y="0"/>
                </a:lnTo>
                <a:lnTo>
                  <a:pt x="25" y="0"/>
                </a:lnTo>
                <a:lnTo>
                  <a:pt x="26" y="0"/>
                </a:lnTo>
                <a:lnTo>
                  <a:pt x="33" y="0"/>
                </a:lnTo>
                <a:lnTo>
                  <a:pt x="36" y="0"/>
                </a:lnTo>
                <a:lnTo>
                  <a:pt x="39" y="0"/>
                </a:lnTo>
                <a:lnTo>
                  <a:pt x="40" y="0"/>
                </a:lnTo>
                <a:lnTo>
                  <a:pt x="41" y="0"/>
                </a:lnTo>
                <a:lnTo>
                  <a:pt x="46" y="0"/>
                </a:lnTo>
                <a:lnTo>
                  <a:pt x="50" y="0"/>
                </a:lnTo>
                <a:lnTo>
                  <a:pt x="52" y="0"/>
                </a:lnTo>
                <a:lnTo>
                  <a:pt x="53" y="0"/>
                </a:lnTo>
                <a:lnTo>
                  <a:pt x="56" y="0"/>
                </a:lnTo>
                <a:lnTo>
                  <a:pt x="61" y="0"/>
                </a:lnTo>
                <a:lnTo>
                  <a:pt x="63" y="0"/>
                </a:lnTo>
                <a:lnTo>
                  <a:pt x="66" y="0"/>
                </a:lnTo>
                <a:lnTo>
                  <a:pt x="67" y="0"/>
                </a:lnTo>
                <a:lnTo>
                  <a:pt x="68" y="0"/>
                </a:lnTo>
                <a:lnTo>
                  <a:pt x="69" y="0"/>
                </a:lnTo>
                <a:lnTo>
                  <a:pt x="72" y="0"/>
                </a:lnTo>
                <a:lnTo>
                  <a:pt x="80" y="0"/>
                </a:lnTo>
                <a:lnTo>
                  <a:pt x="81" y="0"/>
                </a:lnTo>
                <a:lnTo>
                  <a:pt x="82" y="0"/>
                </a:lnTo>
                <a:lnTo>
                  <a:pt x="83" y="0"/>
                </a:lnTo>
                <a:lnTo>
                  <a:pt x="87" y="0"/>
                </a:lnTo>
                <a:lnTo>
                  <a:pt x="92" y="0"/>
                </a:lnTo>
                <a:lnTo>
                  <a:pt x="92" y="4"/>
                </a:lnTo>
                <a:lnTo>
                  <a:pt x="92" y="8"/>
                </a:lnTo>
                <a:lnTo>
                  <a:pt x="94" y="12"/>
                </a:lnTo>
                <a:lnTo>
                  <a:pt x="96" y="18"/>
                </a:lnTo>
                <a:lnTo>
                  <a:pt x="97" y="23"/>
                </a:lnTo>
                <a:lnTo>
                  <a:pt x="100" y="28"/>
                </a:lnTo>
                <a:lnTo>
                  <a:pt x="100" y="34"/>
                </a:lnTo>
                <a:lnTo>
                  <a:pt x="100" y="35"/>
                </a:lnTo>
                <a:lnTo>
                  <a:pt x="100" y="38"/>
                </a:lnTo>
                <a:lnTo>
                  <a:pt x="100" y="40"/>
                </a:lnTo>
                <a:lnTo>
                  <a:pt x="100" y="43"/>
                </a:lnTo>
                <a:lnTo>
                  <a:pt x="100" y="44"/>
                </a:lnTo>
                <a:lnTo>
                  <a:pt x="100" y="45"/>
                </a:lnTo>
                <a:lnTo>
                  <a:pt x="100" y="49"/>
                </a:lnTo>
                <a:lnTo>
                  <a:pt x="100" y="50"/>
                </a:lnTo>
                <a:lnTo>
                  <a:pt x="100" y="52"/>
                </a:lnTo>
                <a:lnTo>
                  <a:pt x="100" y="54"/>
                </a:lnTo>
                <a:lnTo>
                  <a:pt x="100" y="55"/>
                </a:lnTo>
                <a:lnTo>
                  <a:pt x="100" y="57"/>
                </a:lnTo>
                <a:lnTo>
                  <a:pt x="100" y="64"/>
                </a:lnTo>
                <a:lnTo>
                  <a:pt x="100" y="69"/>
                </a:lnTo>
                <a:lnTo>
                  <a:pt x="100" y="70"/>
                </a:lnTo>
                <a:lnTo>
                  <a:pt x="100" y="74"/>
                </a:lnTo>
                <a:lnTo>
                  <a:pt x="100" y="76"/>
                </a:lnTo>
                <a:lnTo>
                  <a:pt x="98" y="80"/>
                </a:lnTo>
                <a:lnTo>
                  <a:pt x="98" y="86"/>
                </a:lnTo>
                <a:lnTo>
                  <a:pt x="98" y="89"/>
                </a:lnTo>
                <a:lnTo>
                  <a:pt x="98" y="96"/>
                </a:lnTo>
                <a:lnTo>
                  <a:pt x="98" y="99"/>
                </a:lnTo>
                <a:lnTo>
                  <a:pt x="98" y="102"/>
                </a:lnTo>
                <a:lnTo>
                  <a:pt x="98" y="106"/>
                </a:lnTo>
                <a:lnTo>
                  <a:pt x="98" y="110"/>
                </a:lnTo>
                <a:lnTo>
                  <a:pt x="98" y="111"/>
                </a:lnTo>
                <a:lnTo>
                  <a:pt x="98" y="116"/>
                </a:lnTo>
                <a:lnTo>
                  <a:pt x="98" y="115"/>
                </a:lnTo>
                <a:lnTo>
                  <a:pt x="97" y="118"/>
                </a:lnTo>
                <a:lnTo>
                  <a:pt x="96" y="122"/>
                </a:lnTo>
                <a:lnTo>
                  <a:pt x="96" y="125"/>
                </a:lnTo>
                <a:lnTo>
                  <a:pt x="97" y="128"/>
                </a:lnTo>
                <a:lnTo>
                  <a:pt x="100" y="132"/>
                </a:lnTo>
                <a:lnTo>
                  <a:pt x="98" y="132"/>
                </a:lnTo>
                <a:lnTo>
                  <a:pt x="98" y="133"/>
                </a:lnTo>
                <a:lnTo>
                  <a:pt x="100" y="138"/>
                </a:lnTo>
                <a:lnTo>
                  <a:pt x="96" y="143"/>
                </a:lnTo>
                <a:lnTo>
                  <a:pt x="95" y="146"/>
                </a:lnTo>
                <a:lnTo>
                  <a:pt x="94" y="147"/>
                </a:lnTo>
                <a:lnTo>
                  <a:pt x="94" y="149"/>
                </a:lnTo>
                <a:lnTo>
                  <a:pt x="94" y="151"/>
                </a:lnTo>
                <a:lnTo>
                  <a:pt x="88" y="156"/>
                </a:lnTo>
                <a:lnTo>
                  <a:pt x="88" y="154"/>
                </a:lnTo>
                <a:lnTo>
                  <a:pt x="88" y="156"/>
                </a:lnTo>
                <a:lnTo>
                  <a:pt x="88" y="159"/>
                </a:lnTo>
                <a:lnTo>
                  <a:pt x="87" y="162"/>
                </a:lnTo>
                <a:lnTo>
                  <a:pt x="84" y="168"/>
                </a:lnTo>
                <a:lnTo>
                  <a:pt x="86" y="169"/>
                </a:lnTo>
                <a:lnTo>
                  <a:pt x="87" y="172"/>
                </a:lnTo>
                <a:lnTo>
                  <a:pt x="83" y="175"/>
                </a:lnTo>
                <a:lnTo>
                  <a:pt x="83" y="178"/>
                </a:lnTo>
                <a:lnTo>
                  <a:pt x="83" y="180"/>
                </a:lnTo>
                <a:lnTo>
                  <a:pt x="86" y="183"/>
                </a:lnTo>
                <a:lnTo>
                  <a:pt x="83" y="184"/>
                </a:lnTo>
                <a:lnTo>
                  <a:pt x="82" y="184"/>
                </a:lnTo>
                <a:lnTo>
                  <a:pt x="79" y="187"/>
                </a:lnTo>
                <a:lnTo>
                  <a:pt x="77" y="185"/>
                </a:lnTo>
                <a:lnTo>
                  <a:pt x="75" y="192"/>
                </a:lnTo>
                <a:lnTo>
                  <a:pt x="76" y="197"/>
                </a:lnTo>
                <a:lnTo>
                  <a:pt x="75" y="199"/>
                </a:lnTo>
                <a:lnTo>
                  <a:pt x="73" y="198"/>
                </a:lnTo>
                <a:lnTo>
                  <a:pt x="72" y="197"/>
                </a:lnTo>
                <a:lnTo>
                  <a:pt x="69" y="195"/>
                </a:lnTo>
                <a:lnTo>
                  <a:pt x="65" y="193"/>
                </a:lnTo>
                <a:lnTo>
                  <a:pt x="63" y="193"/>
                </a:lnTo>
                <a:lnTo>
                  <a:pt x="62" y="193"/>
                </a:lnTo>
                <a:lnTo>
                  <a:pt x="59" y="198"/>
                </a:lnTo>
                <a:lnTo>
                  <a:pt x="58" y="199"/>
                </a:lnTo>
                <a:lnTo>
                  <a:pt x="58" y="202"/>
                </a:lnTo>
                <a:lnTo>
                  <a:pt x="56" y="198"/>
                </a:lnTo>
                <a:lnTo>
                  <a:pt x="56" y="202"/>
                </a:lnTo>
                <a:lnTo>
                  <a:pt x="55" y="200"/>
                </a:lnTo>
                <a:lnTo>
                  <a:pt x="53" y="199"/>
                </a:lnTo>
                <a:lnTo>
                  <a:pt x="51" y="192"/>
                </a:lnTo>
                <a:lnTo>
                  <a:pt x="50" y="192"/>
                </a:lnTo>
                <a:lnTo>
                  <a:pt x="50" y="189"/>
                </a:lnTo>
                <a:lnTo>
                  <a:pt x="51" y="189"/>
                </a:lnTo>
                <a:lnTo>
                  <a:pt x="52" y="187"/>
                </a:lnTo>
                <a:lnTo>
                  <a:pt x="50" y="180"/>
                </a:lnTo>
                <a:lnTo>
                  <a:pt x="50" y="178"/>
                </a:lnTo>
                <a:lnTo>
                  <a:pt x="45" y="173"/>
                </a:lnTo>
                <a:lnTo>
                  <a:pt x="45" y="172"/>
                </a:lnTo>
                <a:lnTo>
                  <a:pt x="42" y="169"/>
                </a:lnTo>
                <a:lnTo>
                  <a:pt x="40" y="168"/>
                </a:lnTo>
                <a:lnTo>
                  <a:pt x="39" y="169"/>
                </a:lnTo>
                <a:lnTo>
                  <a:pt x="37" y="166"/>
                </a:lnTo>
                <a:lnTo>
                  <a:pt x="33" y="162"/>
                </a:lnTo>
                <a:lnTo>
                  <a:pt x="32" y="161"/>
                </a:lnTo>
                <a:lnTo>
                  <a:pt x="31" y="159"/>
                </a:lnTo>
                <a:lnTo>
                  <a:pt x="29" y="156"/>
                </a:lnTo>
                <a:lnTo>
                  <a:pt x="29" y="151"/>
                </a:lnTo>
                <a:lnTo>
                  <a:pt x="31" y="146"/>
                </a:lnTo>
                <a:lnTo>
                  <a:pt x="31" y="144"/>
                </a:lnTo>
                <a:lnTo>
                  <a:pt x="32" y="141"/>
                </a:lnTo>
                <a:lnTo>
                  <a:pt x="32" y="137"/>
                </a:lnTo>
                <a:lnTo>
                  <a:pt x="33" y="136"/>
                </a:lnTo>
                <a:lnTo>
                  <a:pt x="34" y="136"/>
                </a:lnTo>
                <a:lnTo>
                  <a:pt x="33" y="133"/>
                </a:lnTo>
                <a:lnTo>
                  <a:pt x="31" y="131"/>
                </a:lnTo>
                <a:lnTo>
                  <a:pt x="29" y="131"/>
                </a:lnTo>
                <a:lnTo>
                  <a:pt x="27" y="130"/>
                </a:lnTo>
                <a:lnTo>
                  <a:pt x="26" y="130"/>
                </a:lnTo>
                <a:lnTo>
                  <a:pt x="23" y="133"/>
                </a:lnTo>
                <a:lnTo>
                  <a:pt x="20" y="131"/>
                </a:lnTo>
                <a:lnTo>
                  <a:pt x="19" y="128"/>
                </a:lnTo>
                <a:lnTo>
                  <a:pt x="19" y="123"/>
                </a:lnTo>
                <a:lnTo>
                  <a:pt x="19" y="120"/>
                </a:lnTo>
                <a:lnTo>
                  <a:pt x="19" y="118"/>
                </a:lnTo>
                <a:lnTo>
                  <a:pt x="16" y="116"/>
                </a:lnTo>
                <a:lnTo>
                  <a:pt x="13" y="114"/>
                </a:lnTo>
                <a:lnTo>
                  <a:pt x="12" y="112"/>
                </a:lnTo>
                <a:lnTo>
                  <a:pt x="9" y="109"/>
                </a:lnTo>
                <a:lnTo>
                  <a:pt x="8" y="109"/>
                </a:lnTo>
                <a:lnTo>
                  <a:pt x="8" y="106"/>
                </a:lnTo>
                <a:lnTo>
                  <a:pt x="6" y="105"/>
                </a:lnTo>
                <a:lnTo>
                  <a:pt x="5" y="104"/>
                </a:lnTo>
                <a:lnTo>
                  <a:pt x="4" y="102"/>
                </a:lnTo>
                <a:lnTo>
                  <a:pt x="3" y="101"/>
                </a:lnTo>
                <a:lnTo>
                  <a:pt x="3" y="100"/>
                </a:lnTo>
                <a:lnTo>
                  <a:pt x="3" y="99"/>
                </a:lnTo>
                <a:lnTo>
                  <a:pt x="1" y="96"/>
                </a:lnTo>
                <a:lnTo>
                  <a:pt x="2" y="94"/>
                </a:lnTo>
                <a:lnTo>
                  <a:pt x="1" y="91"/>
                </a:lnTo>
                <a:lnTo>
                  <a:pt x="0" y="86"/>
                </a:lnTo>
                <a:lnTo>
                  <a:pt x="0" y="84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6" name="Freeform 37"/>
          <p:cNvSpPr>
            <a:spLocks/>
          </p:cNvSpPr>
          <p:nvPr/>
        </p:nvSpPr>
        <p:spPr bwMode="auto">
          <a:xfrm>
            <a:off x="7307263" y="4075113"/>
            <a:ext cx="277812" cy="185737"/>
          </a:xfrm>
          <a:custGeom>
            <a:avLst/>
            <a:gdLst>
              <a:gd name="T0" fmla="*/ 2147483647 w 162"/>
              <a:gd name="T1" fmla="*/ 0 h 117"/>
              <a:gd name="T2" fmla="*/ 2147483647 w 162"/>
              <a:gd name="T3" fmla="*/ 0 h 117"/>
              <a:gd name="T4" fmla="*/ 2147483647 w 162"/>
              <a:gd name="T5" fmla="*/ 0 h 117"/>
              <a:gd name="T6" fmla="*/ 2147483647 w 162"/>
              <a:gd name="T7" fmla="*/ 0 h 117"/>
              <a:gd name="T8" fmla="*/ 2147483647 w 162"/>
              <a:gd name="T9" fmla="*/ 0 h 117"/>
              <a:gd name="T10" fmla="*/ 2147483647 w 162"/>
              <a:gd name="T11" fmla="*/ 0 h 117"/>
              <a:gd name="T12" fmla="*/ 2147483647 w 162"/>
              <a:gd name="T13" fmla="*/ 0 h 117"/>
              <a:gd name="T14" fmla="*/ 2147483647 w 162"/>
              <a:gd name="T15" fmla="*/ 0 h 117"/>
              <a:gd name="T16" fmla="*/ 0 w 162"/>
              <a:gd name="T17" fmla="*/ 0 h 117"/>
              <a:gd name="T18" fmla="*/ 2147483647 w 162"/>
              <a:gd name="T19" fmla="*/ 2147483647 h 117"/>
              <a:gd name="T20" fmla="*/ 2147483647 w 162"/>
              <a:gd name="T21" fmla="*/ 2147483647 h 117"/>
              <a:gd name="T22" fmla="*/ 0 w 162"/>
              <a:gd name="T23" fmla="*/ 2147483647 h 117"/>
              <a:gd name="T24" fmla="*/ 2147483647 w 162"/>
              <a:gd name="T25" fmla="*/ 2147483647 h 117"/>
              <a:gd name="T26" fmla="*/ 2147483647 w 162"/>
              <a:gd name="T27" fmla="*/ 2147483647 h 117"/>
              <a:gd name="T28" fmla="*/ 2147483647 w 162"/>
              <a:gd name="T29" fmla="*/ 2147483647 h 117"/>
              <a:gd name="T30" fmla="*/ 2147483647 w 162"/>
              <a:gd name="T31" fmla="*/ 2147483647 h 117"/>
              <a:gd name="T32" fmla="*/ 2147483647 w 162"/>
              <a:gd name="T33" fmla="*/ 2147483647 h 117"/>
              <a:gd name="T34" fmla="*/ 2147483647 w 162"/>
              <a:gd name="T35" fmla="*/ 2147483647 h 117"/>
              <a:gd name="T36" fmla="*/ 2147483647 w 162"/>
              <a:gd name="T37" fmla="*/ 2147483647 h 117"/>
              <a:gd name="T38" fmla="*/ 2147483647 w 162"/>
              <a:gd name="T39" fmla="*/ 2147483647 h 117"/>
              <a:gd name="T40" fmla="*/ 2147483647 w 162"/>
              <a:gd name="T41" fmla="*/ 2147483647 h 117"/>
              <a:gd name="T42" fmla="*/ 2147483647 w 162"/>
              <a:gd name="T43" fmla="*/ 2147483647 h 117"/>
              <a:gd name="T44" fmla="*/ 2147483647 w 162"/>
              <a:gd name="T45" fmla="*/ 2147483647 h 117"/>
              <a:gd name="T46" fmla="*/ 2147483647 w 162"/>
              <a:gd name="T47" fmla="*/ 2147483647 h 117"/>
              <a:gd name="T48" fmla="*/ 2147483647 w 162"/>
              <a:gd name="T49" fmla="*/ 2147483647 h 117"/>
              <a:gd name="T50" fmla="*/ 2147483647 w 162"/>
              <a:gd name="T51" fmla="*/ 2147483647 h 117"/>
              <a:gd name="T52" fmla="*/ 2147483647 w 162"/>
              <a:gd name="T53" fmla="*/ 2147483647 h 117"/>
              <a:gd name="T54" fmla="*/ 2147483647 w 162"/>
              <a:gd name="T55" fmla="*/ 2147483647 h 117"/>
              <a:gd name="T56" fmla="*/ 2147483647 w 162"/>
              <a:gd name="T57" fmla="*/ 2147483647 h 117"/>
              <a:gd name="T58" fmla="*/ 2147483647 w 162"/>
              <a:gd name="T59" fmla="*/ 2147483647 h 117"/>
              <a:gd name="T60" fmla="*/ 2147483647 w 162"/>
              <a:gd name="T61" fmla="*/ 2147483647 h 117"/>
              <a:gd name="T62" fmla="*/ 2147483647 w 162"/>
              <a:gd name="T63" fmla="*/ 2147483647 h 117"/>
              <a:gd name="T64" fmla="*/ 2147483647 w 162"/>
              <a:gd name="T65" fmla="*/ 2147483647 h 117"/>
              <a:gd name="T66" fmla="*/ 2147483647 w 162"/>
              <a:gd name="T67" fmla="*/ 2147483647 h 117"/>
              <a:gd name="T68" fmla="*/ 2147483647 w 162"/>
              <a:gd name="T69" fmla="*/ 2147483647 h 117"/>
              <a:gd name="T70" fmla="*/ 2147483647 w 162"/>
              <a:gd name="T71" fmla="*/ 2147483647 h 117"/>
              <a:gd name="T72" fmla="*/ 2147483647 w 162"/>
              <a:gd name="T73" fmla="*/ 2147483647 h 117"/>
              <a:gd name="T74" fmla="*/ 2147483647 w 162"/>
              <a:gd name="T75" fmla="*/ 2147483647 h 117"/>
              <a:gd name="T76" fmla="*/ 2147483647 w 162"/>
              <a:gd name="T77" fmla="*/ 2147483647 h 117"/>
              <a:gd name="T78" fmla="*/ 2147483647 w 162"/>
              <a:gd name="T79" fmla="*/ 2147483647 h 117"/>
              <a:gd name="T80" fmla="*/ 2147483647 w 162"/>
              <a:gd name="T81" fmla="*/ 2147483647 h 117"/>
              <a:gd name="T82" fmla="*/ 2147483647 w 162"/>
              <a:gd name="T83" fmla="*/ 2147483647 h 117"/>
              <a:gd name="T84" fmla="*/ 2147483647 w 162"/>
              <a:gd name="T85" fmla="*/ 2147483647 h 117"/>
              <a:gd name="T86" fmla="*/ 2147483647 w 162"/>
              <a:gd name="T87" fmla="*/ 2147483647 h 117"/>
              <a:gd name="T88" fmla="*/ 2147483647 w 162"/>
              <a:gd name="T89" fmla="*/ 2147483647 h 117"/>
              <a:gd name="T90" fmla="*/ 2147483647 w 162"/>
              <a:gd name="T91" fmla="*/ 2147483647 h 117"/>
              <a:gd name="T92" fmla="*/ 2147483647 w 162"/>
              <a:gd name="T93" fmla="*/ 2147483647 h 117"/>
              <a:gd name="T94" fmla="*/ 2147483647 w 162"/>
              <a:gd name="T95" fmla="*/ 2147483647 h 117"/>
              <a:gd name="T96" fmla="*/ 2147483647 w 162"/>
              <a:gd name="T97" fmla="*/ 2147483647 h 117"/>
              <a:gd name="T98" fmla="*/ 2147483647 w 162"/>
              <a:gd name="T99" fmla="*/ 2147483647 h 117"/>
              <a:gd name="T100" fmla="*/ 2147483647 w 162"/>
              <a:gd name="T101" fmla="*/ 0 h 117"/>
              <a:gd name="T102" fmla="*/ 2147483647 w 162"/>
              <a:gd name="T103" fmla="*/ 0 h 117"/>
              <a:gd name="T104" fmla="*/ 2147483647 w 162"/>
              <a:gd name="T105" fmla="*/ 0 h 117"/>
              <a:gd name="T106" fmla="*/ 2147483647 w 162"/>
              <a:gd name="T107" fmla="*/ 0 h 11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162"/>
              <a:gd name="T163" fmla="*/ 0 h 117"/>
              <a:gd name="T164" fmla="*/ 162 w 162"/>
              <a:gd name="T165" fmla="*/ 117 h 117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162" h="117">
                <a:moveTo>
                  <a:pt x="78" y="0"/>
                </a:moveTo>
                <a:lnTo>
                  <a:pt x="74" y="0"/>
                </a:lnTo>
                <a:lnTo>
                  <a:pt x="68" y="0"/>
                </a:lnTo>
                <a:lnTo>
                  <a:pt x="65" y="0"/>
                </a:lnTo>
                <a:lnTo>
                  <a:pt x="59" y="0"/>
                </a:lnTo>
                <a:lnTo>
                  <a:pt x="56" y="0"/>
                </a:lnTo>
                <a:lnTo>
                  <a:pt x="53" y="0"/>
                </a:lnTo>
                <a:lnTo>
                  <a:pt x="48" y="0"/>
                </a:lnTo>
                <a:lnTo>
                  <a:pt x="46" y="0"/>
                </a:lnTo>
                <a:lnTo>
                  <a:pt x="44" y="0"/>
                </a:lnTo>
                <a:lnTo>
                  <a:pt x="43" y="0"/>
                </a:lnTo>
                <a:lnTo>
                  <a:pt x="42" y="0"/>
                </a:lnTo>
                <a:lnTo>
                  <a:pt x="37" y="0"/>
                </a:lnTo>
                <a:lnTo>
                  <a:pt x="33" y="0"/>
                </a:lnTo>
                <a:lnTo>
                  <a:pt x="30" y="0"/>
                </a:lnTo>
                <a:lnTo>
                  <a:pt x="29" y="0"/>
                </a:lnTo>
                <a:lnTo>
                  <a:pt x="22" y="0"/>
                </a:lnTo>
                <a:lnTo>
                  <a:pt x="21" y="0"/>
                </a:lnTo>
                <a:lnTo>
                  <a:pt x="18" y="0"/>
                </a:lnTo>
                <a:lnTo>
                  <a:pt x="17" y="0"/>
                </a:lnTo>
                <a:lnTo>
                  <a:pt x="16" y="0"/>
                </a:lnTo>
                <a:lnTo>
                  <a:pt x="13" y="0"/>
                </a:lnTo>
                <a:lnTo>
                  <a:pt x="9" y="0"/>
                </a:lnTo>
                <a:lnTo>
                  <a:pt x="6" y="0"/>
                </a:lnTo>
                <a:lnTo>
                  <a:pt x="4" y="0"/>
                </a:lnTo>
                <a:lnTo>
                  <a:pt x="3" y="0"/>
                </a:lnTo>
                <a:lnTo>
                  <a:pt x="0" y="0"/>
                </a:lnTo>
                <a:lnTo>
                  <a:pt x="2" y="4"/>
                </a:lnTo>
                <a:lnTo>
                  <a:pt x="2" y="9"/>
                </a:lnTo>
                <a:lnTo>
                  <a:pt x="3" y="11"/>
                </a:lnTo>
                <a:lnTo>
                  <a:pt x="4" y="14"/>
                </a:lnTo>
                <a:lnTo>
                  <a:pt x="4" y="16"/>
                </a:lnTo>
                <a:lnTo>
                  <a:pt x="3" y="17"/>
                </a:lnTo>
                <a:lnTo>
                  <a:pt x="3" y="21"/>
                </a:lnTo>
                <a:lnTo>
                  <a:pt x="2" y="22"/>
                </a:lnTo>
                <a:lnTo>
                  <a:pt x="0" y="29"/>
                </a:lnTo>
                <a:lnTo>
                  <a:pt x="3" y="33"/>
                </a:lnTo>
                <a:lnTo>
                  <a:pt x="3" y="34"/>
                </a:lnTo>
                <a:lnTo>
                  <a:pt x="3" y="37"/>
                </a:lnTo>
                <a:lnTo>
                  <a:pt x="4" y="37"/>
                </a:lnTo>
                <a:lnTo>
                  <a:pt x="6" y="46"/>
                </a:lnTo>
                <a:lnTo>
                  <a:pt x="7" y="47"/>
                </a:lnTo>
                <a:lnTo>
                  <a:pt x="6" y="48"/>
                </a:lnTo>
                <a:lnTo>
                  <a:pt x="8" y="51"/>
                </a:lnTo>
                <a:lnTo>
                  <a:pt x="8" y="54"/>
                </a:lnTo>
                <a:lnTo>
                  <a:pt x="9" y="56"/>
                </a:lnTo>
                <a:lnTo>
                  <a:pt x="10" y="56"/>
                </a:lnTo>
                <a:lnTo>
                  <a:pt x="11" y="61"/>
                </a:lnTo>
                <a:lnTo>
                  <a:pt x="12" y="61"/>
                </a:lnTo>
                <a:lnTo>
                  <a:pt x="12" y="64"/>
                </a:lnTo>
                <a:lnTo>
                  <a:pt x="12" y="67"/>
                </a:lnTo>
                <a:lnTo>
                  <a:pt x="12" y="69"/>
                </a:lnTo>
                <a:lnTo>
                  <a:pt x="16" y="73"/>
                </a:lnTo>
                <a:lnTo>
                  <a:pt x="16" y="74"/>
                </a:lnTo>
                <a:lnTo>
                  <a:pt x="15" y="74"/>
                </a:lnTo>
                <a:lnTo>
                  <a:pt x="16" y="76"/>
                </a:lnTo>
                <a:lnTo>
                  <a:pt x="17" y="78"/>
                </a:lnTo>
                <a:lnTo>
                  <a:pt x="18" y="82"/>
                </a:lnTo>
                <a:lnTo>
                  <a:pt x="17" y="83"/>
                </a:lnTo>
                <a:lnTo>
                  <a:pt x="17" y="86"/>
                </a:lnTo>
                <a:lnTo>
                  <a:pt x="18" y="86"/>
                </a:lnTo>
                <a:lnTo>
                  <a:pt x="18" y="87"/>
                </a:lnTo>
                <a:lnTo>
                  <a:pt x="17" y="87"/>
                </a:lnTo>
                <a:lnTo>
                  <a:pt x="18" y="88"/>
                </a:lnTo>
                <a:lnTo>
                  <a:pt x="17" y="91"/>
                </a:lnTo>
                <a:lnTo>
                  <a:pt x="18" y="91"/>
                </a:lnTo>
                <a:lnTo>
                  <a:pt x="18" y="93"/>
                </a:lnTo>
                <a:lnTo>
                  <a:pt x="19" y="96"/>
                </a:lnTo>
                <a:lnTo>
                  <a:pt x="19" y="97"/>
                </a:lnTo>
                <a:lnTo>
                  <a:pt x="18" y="101"/>
                </a:lnTo>
                <a:lnTo>
                  <a:pt x="17" y="102"/>
                </a:lnTo>
                <a:lnTo>
                  <a:pt x="21" y="107"/>
                </a:lnTo>
                <a:lnTo>
                  <a:pt x="21" y="108"/>
                </a:lnTo>
                <a:lnTo>
                  <a:pt x="27" y="108"/>
                </a:lnTo>
                <a:lnTo>
                  <a:pt x="30" y="108"/>
                </a:lnTo>
                <a:lnTo>
                  <a:pt x="33" y="108"/>
                </a:lnTo>
                <a:lnTo>
                  <a:pt x="34" y="108"/>
                </a:lnTo>
                <a:lnTo>
                  <a:pt x="40" y="108"/>
                </a:lnTo>
                <a:lnTo>
                  <a:pt x="42" y="108"/>
                </a:lnTo>
                <a:lnTo>
                  <a:pt x="46" y="108"/>
                </a:lnTo>
                <a:lnTo>
                  <a:pt x="50" y="108"/>
                </a:lnTo>
                <a:lnTo>
                  <a:pt x="52" y="108"/>
                </a:lnTo>
                <a:lnTo>
                  <a:pt x="53" y="108"/>
                </a:lnTo>
                <a:lnTo>
                  <a:pt x="59" y="108"/>
                </a:lnTo>
                <a:lnTo>
                  <a:pt x="64" y="108"/>
                </a:lnTo>
                <a:lnTo>
                  <a:pt x="65" y="108"/>
                </a:lnTo>
                <a:lnTo>
                  <a:pt x="71" y="108"/>
                </a:lnTo>
                <a:lnTo>
                  <a:pt x="72" y="108"/>
                </a:lnTo>
                <a:lnTo>
                  <a:pt x="75" y="108"/>
                </a:lnTo>
                <a:lnTo>
                  <a:pt x="77" y="108"/>
                </a:lnTo>
                <a:lnTo>
                  <a:pt x="79" y="108"/>
                </a:lnTo>
                <a:lnTo>
                  <a:pt x="80" y="108"/>
                </a:lnTo>
                <a:lnTo>
                  <a:pt x="83" y="108"/>
                </a:lnTo>
                <a:lnTo>
                  <a:pt x="87" y="108"/>
                </a:lnTo>
                <a:lnTo>
                  <a:pt x="89" y="108"/>
                </a:lnTo>
                <a:lnTo>
                  <a:pt x="96" y="108"/>
                </a:lnTo>
                <a:lnTo>
                  <a:pt x="98" y="108"/>
                </a:lnTo>
                <a:lnTo>
                  <a:pt x="101" y="108"/>
                </a:lnTo>
                <a:lnTo>
                  <a:pt x="106" y="108"/>
                </a:lnTo>
                <a:lnTo>
                  <a:pt x="108" y="107"/>
                </a:lnTo>
                <a:lnTo>
                  <a:pt x="109" y="107"/>
                </a:lnTo>
                <a:lnTo>
                  <a:pt x="110" y="107"/>
                </a:lnTo>
                <a:lnTo>
                  <a:pt x="113" y="107"/>
                </a:lnTo>
                <a:lnTo>
                  <a:pt x="114" y="107"/>
                </a:lnTo>
                <a:lnTo>
                  <a:pt x="116" y="107"/>
                </a:lnTo>
                <a:lnTo>
                  <a:pt x="121" y="107"/>
                </a:lnTo>
                <a:lnTo>
                  <a:pt x="123" y="109"/>
                </a:lnTo>
                <a:lnTo>
                  <a:pt x="127" y="114"/>
                </a:lnTo>
                <a:lnTo>
                  <a:pt x="129" y="116"/>
                </a:lnTo>
                <a:lnTo>
                  <a:pt x="130" y="116"/>
                </a:lnTo>
                <a:lnTo>
                  <a:pt x="130" y="108"/>
                </a:lnTo>
                <a:lnTo>
                  <a:pt x="134" y="106"/>
                </a:lnTo>
                <a:lnTo>
                  <a:pt x="136" y="106"/>
                </a:lnTo>
                <a:lnTo>
                  <a:pt x="136" y="104"/>
                </a:lnTo>
                <a:lnTo>
                  <a:pt x="136" y="102"/>
                </a:lnTo>
                <a:lnTo>
                  <a:pt x="141" y="93"/>
                </a:lnTo>
                <a:lnTo>
                  <a:pt x="141" y="89"/>
                </a:lnTo>
                <a:lnTo>
                  <a:pt x="139" y="87"/>
                </a:lnTo>
                <a:lnTo>
                  <a:pt x="136" y="83"/>
                </a:lnTo>
                <a:lnTo>
                  <a:pt x="137" y="81"/>
                </a:lnTo>
                <a:lnTo>
                  <a:pt x="137" y="78"/>
                </a:lnTo>
                <a:lnTo>
                  <a:pt x="139" y="77"/>
                </a:lnTo>
                <a:lnTo>
                  <a:pt x="145" y="76"/>
                </a:lnTo>
                <a:lnTo>
                  <a:pt x="152" y="73"/>
                </a:lnTo>
                <a:lnTo>
                  <a:pt x="155" y="71"/>
                </a:lnTo>
                <a:lnTo>
                  <a:pt x="156" y="66"/>
                </a:lnTo>
                <a:lnTo>
                  <a:pt x="156" y="64"/>
                </a:lnTo>
                <a:lnTo>
                  <a:pt x="157" y="63"/>
                </a:lnTo>
                <a:lnTo>
                  <a:pt x="158" y="63"/>
                </a:lnTo>
                <a:lnTo>
                  <a:pt x="159" y="61"/>
                </a:lnTo>
                <a:lnTo>
                  <a:pt x="161" y="58"/>
                </a:lnTo>
                <a:lnTo>
                  <a:pt x="161" y="56"/>
                </a:lnTo>
                <a:lnTo>
                  <a:pt x="161" y="54"/>
                </a:lnTo>
                <a:lnTo>
                  <a:pt x="159" y="51"/>
                </a:lnTo>
                <a:lnTo>
                  <a:pt x="157" y="49"/>
                </a:lnTo>
                <a:lnTo>
                  <a:pt x="156" y="48"/>
                </a:lnTo>
                <a:lnTo>
                  <a:pt x="155" y="47"/>
                </a:lnTo>
                <a:lnTo>
                  <a:pt x="152" y="42"/>
                </a:lnTo>
                <a:lnTo>
                  <a:pt x="149" y="38"/>
                </a:lnTo>
                <a:lnTo>
                  <a:pt x="148" y="37"/>
                </a:lnTo>
                <a:lnTo>
                  <a:pt x="147" y="32"/>
                </a:lnTo>
                <a:lnTo>
                  <a:pt x="145" y="32"/>
                </a:lnTo>
                <a:lnTo>
                  <a:pt x="142" y="31"/>
                </a:lnTo>
                <a:lnTo>
                  <a:pt x="137" y="28"/>
                </a:lnTo>
                <a:lnTo>
                  <a:pt x="137" y="23"/>
                </a:lnTo>
                <a:lnTo>
                  <a:pt x="135" y="19"/>
                </a:lnTo>
                <a:lnTo>
                  <a:pt x="135" y="18"/>
                </a:lnTo>
                <a:lnTo>
                  <a:pt x="135" y="16"/>
                </a:lnTo>
                <a:lnTo>
                  <a:pt x="137" y="9"/>
                </a:lnTo>
                <a:lnTo>
                  <a:pt x="134" y="3"/>
                </a:lnTo>
                <a:lnTo>
                  <a:pt x="134" y="0"/>
                </a:lnTo>
                <a:lnTo>
                  <a:pt x="133" y="0"/>
                </a:lnTo>
                <a:lnTo>
                  <a:pt x="131" y="0"/>
                </a:lnTo>
                <a:lnTo>
                  <a:pt x="123" y="0"/>
                </a:lnTo>
                <a:lnTo>
                  <a:pt x="121" y="0"/>
                </a:lnTo>
                <a:lnTo>
                  <a:pt x="112" y="0"/>
                </a:lnTo>
                <a:lnTo>
                  <a:pt x="103" y="0"/>
                </a:lnTo>
                <a:lnTo>
                  <a:pt x="100" y="0"/>
                </a:lnTo>
                <a:lnTo>
                  <a:pt x="89" y="0"/>
                </a:lnTo>
                <a:lnTo>
                  <a:pt x="88" y="0"/>
                </a:lnTo>
                <a:lnTo>
                  <a:pt x="80" y="0"/>
                </a:lnTo>
                <a:lnTo>
                  <a:pt x="78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7" name="Freeform 38"/>
          <p:cNvSpPr>
            <a:spLocks/>
          </p:cNvSpPr>
          <p:nvPr/>
        </p:nvSpPr>
        <p:spPr bwMode="auto">
          <a:xfrm>
            <a:off x="7072313" y="4279900"/>
            <a:ext cx="323850" cy="177800"/>
          </a:xfrm>
          <a:custGeom>
            <a:avLst/>
            <a:gdLst>
              <a:gd name="T0" fmla="*/ 2147483647 w 189"/>
              <a:gd name="T1" fmla="*/ 2147483647 h 112"/>
              <a:gd name="T2" fmla="*/ 2147483647 w 189"/>
              <a:gd name="T3" fmla="*/ 2147483647 h 112"/>
              <a:gd name="T4" fmla="*/ 2147483647 w 189"/>
              <a:gd name="T5" fmla="*/ 2147483647 h 112"/>
              <a:gd name="T6" fmla="*/ 2147483647 w 189"/>
              <a:gd name="T7" fmla="*/ 2147483647 h 112"/>
              <a:gd name="T8" fmla="*/ 2147483647 w 189"/>
              <a:gd name="T9" fmla="*/ 2147483647 h 112"/>
              <a:gd name="T10" fmla="*/ 2147483647 w 189"/>
              <a:gd name="T11" fmla="*/ 2147483647 h 112"/>
              <a:gd name="T12" fmla="*/ 2147483647 w 189"/>
              <a:gd name="T13" fmla="*/ 2147483647 h 112"/>
              <a:gd name="T14" fmla="*/ 2147483647 w 189"/>
              <a:gd name="T15" fmla="*/ 2147483647 h 112"/>
              <a:gd name="T16" fmla="*/ 2147483647 w 189"/>
              <a:gd name="T17" fmla="*/ 2147483647 h 112"/>
              <a:gd name="T18" fmla="*/ 2147483647 w 189"/>
              <a:gd name="T19" fmla="*/ 2147483647 h 112"/>
              <a:gd name="T20" fmla="*/ 2147483647 w 189"/>
              <a:gd name="T21" fmla="*/ 2147483647 h 112"/>
              <a:gd name="T22" fmla="*/ 2147483647 w 189"/>
              <a:gd name="T23" fmla="*/ 2147483647 h 112"/>
              <a:gd name="T24" fmla="*/ 2147483647 w 189"/>
              <a:gd name="T25" fmla="*/ 2147483647 h 112"/>
              <a:gd name="T26" fmla="*/ 2147483647 w 189"/>
              <a:gd name="T27" fmla="*/ 2147483647 h 112"/>
              <a:gd name="T28" fmla="*/ 2147483647 w 189"/>
              <a:gd name="T29" fmla="*/ 2147483647 h 112"/>
              <a:gd name="T30" fmla="*/ 2147483647 w 189"/>
              <a:gd name="T31" fmla="*/ 2147483647 h 112"/>
              <a:gd name="T32" fmla="*/ 2147483647 w 189"/>
              <a:gd name="T33" fmla="*/ 2147483647 h 112"/>
              <a:gd name="T34" fmla="*/ 2147483647 w 189"/>
              <a:gd name="T35" fmla="*/ 2147483647 h 112"/>
              <a:gd name="T36" fmla="*/ 2147483647 w 189"/>
              <a:gd name="T37" fmla="*/ 2147483647 h 112"/>
              <a:gd name="T38" fmla="*/ 2147483647 w 189"/>
              <a:gd name="T39" fmla="*/ 2147483647 h 112"/>
              <a:gd name="T40" fmla="*/ 2147483647 w 189"/>
              <a:gd name="T41" fmla="*/ 2147483647 h 112"/>
              <a:gd name="T42" fmla="*/ 2147483647 w 189"/>
              <a:gd name="T43" fmla="*/ 2147483647 h 112"/>
              <a:gd name="T44" fmla="*/ 2147483647 w 189"/>
              <a:gd name="T45" fmla="*/ 2147483647 h 112"/>
              <a:gd name="T46" fmla="*/ 2147483647 w 189"/>
              <a:gd name="T47" fmla="*/ 2147483647 h 112"/>
              <a:gd name="T48" fmla="*/ 2147483647 w 189"/>
              <a:gd name="T49" fmla="*/ 2147483647 h 112"/>
              <a:gd name="T50" fmla="*/ 2147483647 w 189"/>
              <a:gd name="T51" fmla="*/ 2147483647 h 112"/>
              <a:gd name="T52" fmla="*/ 2147483647 w 189"/>
              <a:gd name="T53" fmla="*/ 2147483647 h 112"/>
              <a:gd name="T54" fmla="*/ 0 w 189"/>
              <a:gd name="T55" fmla="*/ 2147483647 h 112"/>
              <a:gd name="T56" fmla="*/ 0 w 189"/>
              <a:gd name="T57" fmla="*/ 2147483647 h 112"/>
              <a:gd name="T58" fmla="*/ 0 w 189"/>
              <a:gd name="T59" fmla="*/ 2147483647 h 112"/>
              <a:gd name="T60" fmla="*/ 0 w 189"/>
              <a:gd name="T61" fmla="*/ 2147483647 h 112"/>
              <a:gd name="T62" fmla="*/ 0 w 189"/>
              <a:gd name="T63" fmla="*/ 2147483647 h 112"/>
              <a:gd name="T64" fmla="*/ 0 w 189"/>
              <a:gd name="T65" fmla="*/ 2147483647 h 112"/>
              <a:gd name="T66" fmla="*/ 0 w 189"/>
              <a:gd name="T67" fmla="*/ 2147483647 h 112"/>
              <a:gd name="T68" fmla="*/ 2147483647 w 189"/>
              <a:gd name="T69" fmla="*/ 0 h 112"/>
              <a:gd name="T70" fmla="*/ 2147483647 w 189"/>
              <a:gd name="T71" fmla="*/ 0 h 112"/>
              <a:gd name="T72" fmla="*/ 2147483647 w 189"/>
              <a:gd name="T73" fmla="*/ 0 h 112"/>
              <a:gd name="T74" fmla="*/ 2147483647 w 189"/>
              <a:gd name="T75" fmla="*/ 0 h 112"/>
              <a:gd name="T76" fmla="*/ 2147483647 w 189"/>
              <a:gd name="T77" fmla="*/ 0 h 112"/>
              <a:gd name="T78" fmla="*/ 2147483647 w 189"/>
              <a:gd name="T79" fmla="*/ 0 h 112"/>
              <a:gd name="T80" fmla="*/ 2147483647 w 189"/>
              <a:gd name="T81" fmla="*/ 0 h 112"/>
              <a:gd name="T82" fmla="*/ 2147483647 w 189"/>
              <a:gd name="T83" fmla="*/ 0 h 112"/>
              <a:gd name="T84" fmla="*/ 2147483647 w 189"/>
              <a:gd name="T85" fmla="*/ 0 h 112"/>
              <a:gd name="T86" fmla="*/ 2147483647 w 189"/>
              <a:gd name="T87" fmla="*/ 0 h 112"/>
              <a:gd name="T88" fmla="*/ 2147483647 w 189"/>
              <a:gd name="T89" fmla="*/ 0 h 112"/>
              <a:gd name="T90" fmla="*/ 2147483647 w 189"/>
              <a:gd name="T91" fmla="*/ 0 h 112"/>
              <a:gd name="T92" fmla="*/ 2147483647 w 189"/>
              <a:gd name="T93" fmla="*/ 0 h 112"/>
              <a:gd name="T94" fmla="*/ 2147483647 w 189"/>
              <a:gd name="T95" fmla="*/ 0 h 112"/>
              <a:gd name="T96" fmla="*/ 2147483647 w 189"/>
              <a:gd name="T97" fmla="*/ 0 h 112"/>
              <a:gd name="T98" fmla="*/ 2147483647 w 189"/>
              <a:gd name="T99" fmla="*/ 0 h 112"/>
              <a:gd name="T100" fmla="*/ 2147483647 w 189"/>
              <a:gd name="T101" fmla="*/ 2147483647 h 112"/>
              <a:gd name="T102" fmla="*/ 2147483647 w 189"/>
              <a:gd name="T103" fmla="*/ 2147483647 h 112"/>
              <a:gd name="T104" fmla="*/ 2147483647 w 189"/>
              <a:gd name="T105" fmla="*/ 2147483647 h 112"/>
              <a:gd name="T106" fmla="*/ 2147483647 w 189"/>
              <a:gd name="T107" fmla="*/ 2147483647 h 112"/>
              <a:gd name="T108" fmla="*/ 2147483647 w 189"/>
              <a:gd name="T109" fmla="*/ 2147483647 h 112"/>
              <a:gd name="T110" fmla="*/ 2147483647 w 189"/>
              <a:gd name="T111" fmla="*/ 2147483647 h 112"/>
              <a:gd name="T112" fmla="*/ 2147483647 w 189"/>
              <a:gd name="T113" fmla="*/ 2147483647 h 11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89"/>
              <a:gd name="T172" fmla="*/ 0 h 112"/>
              <a:gd name="T173" fmla="*/ 189 w 189"/>
              <a:gd name="T174" fmla="*/ 112 h 112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89" h="112">
                <a:moveTo>
                  <a:pt x="186" y="36"/>
                </a:moveTo>
                <a:lnTo>
                  <a:pt x="186" y="38"/>
                </a:lnTo>
                <a:lnTo>
                  <a:pt x="186" y="41"/>
                </a:lnTo>
                <a:lnTo>
                  <a:pt x="186" y="42"/>
                </a:lnTo>
                <a:lnTo>
                  <a:pt x="186" y="46"/>
                </a:lnTo>
                <a:lnTo>
                  <a:pt x="186" y="47"/>
                </a:lnTo>
                <a:lnTo>
                  <a:pt x="186" y="49"/>
                </a:lnTo>
                <a:lnTo>
                  <a:pt x="186" y="54"/>
                </a:lnTo>
                <a:lnTo>
                  <a:pt x="186" y="56"/>
                </a:lnTo>
                <a:lnTo>
                  <a:pt x="186" y="58"/>
                </a:lnTo>
                <a:lnTo>
                  <a:pt x="186" y="64"/>
                </a:lnTo>
                <a:lnTo>
                  <a:pt x="186" y="68"/>
                </a:lnTo>
                <a:lnTo>
                  <a:pt x="186" y="71"/>
                </a:lnTo>
                <a:lnTo>
                  <a:pt x="186" y="72"/>
                </a:lnTo>
                <a:lnTo>
                  <a:pt x="186" y="76"/>
                </a:lnTo>
                <a:lnTo>
                  <a:pt x="186" y="81"/>
                </a:lnTo>
                <a:lnTo>
                  <a:pt x="186" y="86"/>
                </a:lnTo>
                <a:lnTo>
                  <a:pt x="186" y="92"/>
                </a:lnTo>
                <a:lnTo>
                  <a:pt x="186" y="96"/>
                </a:lnTo>
                <a:lnTo>
                  <a:pt x="186" y="97"/>
                </a:lnTo>
                <a:lnTo>
                  <a:pt x="186" y="98"/>
                </a:lnTo>
                <a:lnTo>
                  <a:pt x="186" y="104"/>
                </a:lnTo>
                <a:lnTo>
                  <a:pt x="186" y="107"/>
                </a:lnTo>
                <a:lnTo>
                  <a:pt x="186" y="108"/>
                </a:lnTo>
                <a:lnTo>
                  <a:pt x="186" y="109"/>
                </a:lnTo>
                <a:lnTo>
                  <a:pt x="186" y="111"/>
                </a:lnTo>
                <a:lnTo>
                  <a:pt x="183" y="111"/>
                </a:lnTo>
                <a:lnTo>
                  <a:pt x="177" y="111"/>
                </a:lnTo>
                <a:lnTo>
                  <a:pt x="175" y="111"/>
                </a:lnTo>
                <a:lnTo>
                  <a:pt x="170" y="111"/>
                </a:lnTo>
                <a:lnTo>
                  <a:pt x="168" y="111"/>
                </a:lnTo>
                <a:lnTo>
                  <a:pt x="164" y="111"/>
                </a:lnTo>
                <a:lnTo>
                  <a:pt x="161" y="111"/>
                </a:lnTo>
                <a:lnTo>
                  <a:pt x="160" y="111"/>
                </a:lnTo>
                <a:lnTo>
                  <a:pt x="157" y="111"/>
                </a:lnTo>
                <a:lnTo>
                  <a:pt x="156" y="111"/>
                </a:lnTo>
                <a:lnTo>
                  <a:pt x="152" y="111"/>
                </a:lnTo>
                <a:lnTo>
                  <a:pt x="149" y="111"/>
                </a:lnTo>
                <a:lnTo>
                  <a:pt x="141" y="111"/>
                </a:lnTo>
                <a:lnTo>
                  <a:pt x="138" y="111"/>
                </a:lnTo>
                <a:lnTo>
                  <a:pt x="136" y="111"/>
                </a:lnTo>
                <a:lnTo>
                  <a:pt x="133" y="111"/>
                </a:lnTo>
                <a:lnTo>
                  <a:pt x="130" y="111"/>
                </a:lnTo>
                <a:lnTo>
                  <a:pt x="127" y="111"/>
                </a:lnTo>
                <a:lnTo>
                  <a:pt x="123" y="111"/>
                </a:lnTo>
                <a:lnTo>
                  <a:pt x="120" y="111"/>
                </a:lnTo>
                <a:lnTo>
                  <a:pt x="117" y="111"/>
                </a:lnTo>
                <a:lnTo>
                  <a:pt x="115" y="111"/>
                </a:lnTo>
                <a:lnTo>
                  <a:pt x="114" y="111"/>
                </a:lnTo>
                <a:lnTo>
                  <a:pt x="109" y="111"/>
                </a:lnTo>
                <a:lnTo>
                  <a:pt x="107" y="111"/>
                </a:lnTo>
                <a:lnTo>
                  <a:pt x="102" y="111"/>
                </a:lnTo>
                <a:lnTo>
                  <a:pt x="100" y="111"/>
                </a:lnTo>
                <a:lnTo>
                  <a:pt x="99" y="111"/>
                </a:lnTo>
                <a:lnTo>
                  <a:pt x="94" y="111"/>
                </a:lnTo>
                <a:lnTo>
                  <a:pt x="93" y="111"/>
                </a:lnTo>
                <a:lnTo>
                  <a:pt x="89" y="111"/>
                </a:lnTo>
                <a:lnTo>
                  <a:pt x="88" y="111"/>
                </a:lnTo>
                <a:lnTo>
                  <a:pt x="82" y="111"/>
                </a:lnTo>
                <a:lnTo>
                  <a:pt x="81" y="111"/>
                </a:lnTo>
                <a:lnTo>
                  <a:pt x="77" y="111"/>
                </a:lnTo>
                <a:lnTo>
                  <a:pt x="68" y="111"/>
                </a:lnTo>
                <a:lnTo>
                  <a:pt x="67" y="111"/>
                </a:lnTo>
                <a:lnTo>
                  <a:pt x="65" y="111"/>
                </a:lnTo>
                <a:lnTo>
                  <a:pt x="64" y="111"/>
                </a:lnTo>
                <a:lnTo>
                  <a:pt x="63" y="111"/>
                </a:lnTo>
                <a:lnTo>
                  <a:pt x="53" y="111"/>
                </a:lnTo>
                <a:lnTo>
                  <a:pt x="51" y="111"/>
                </a:lnTo>
                <a:lnTo>
                  <a:pt x="50" y="111"/>
                </a:lnTo>
                <a:lnTo>
                  <a:pt x="49" y="111"/>
                </a:lnTo>
                <a:lnTo>
                  <a:pt x="37" y="111"/>
                </a:lnTo>
                <a:lnTo>
                  <a:pt x="36" y="111"/>
                </a:lnTo>
                <a:lnTo>
                  <a:pt x="27" y="111"/>
                </a:lnTo>
                <a:lnTo>
                  <a:pt x="26" y="111"/>
                </a:lnTo>
                <a:lnTo>
                  <a:pt x="24" y="111"/>
                </a:lnTo>
                <a:lnTo>
                  <a:pt x="23" y="111"/>
                </a:lnTo>
                <a:lnTo>
                  <a:pt x="17" y="111"/>
                </a:lnTo>
                <a:lnTo>
                  <a:pt x="12" y="111"/>
                </a:lnTo>
                <a:lnTo>
                  <a:pt x="7" y="111"/>
                </a:lnTo>
                <a:lnTo>
                  <a:pt x="6" y="111"/>
                </a:lnTo>
                <a:lnTo>
                  <a:pt x="1" y="111"/>
                </a:lnTo>
                <a:lnTo>
                  <a:pt x="0" y="111"/>
                </a:lnTo>
                <a:lnTo>
                  <a:pt x="0" y="106"/>
                </a:lnTo>
                <a:lnTo>
                  <a:pt x="0" y="101"/>
                </a:lnTo>
                <a:lnTo>
                  <a:pt x="0" y="96"/>
                </a:lnTo>
                <a:lnTo>
                  <a:pt x="0" y="92"/>
                </a:lnTo>
                <a:lnTo>
                  <a:pt x="0" y="87"/>
                </a:lnTo>
                <a:lnTo>
                  <a:pt x="0" y="83"/>
                </a:lnTo>
                <a:lnTo>
                  <a:pt x="0" y="73"/>
                </a:lnTo>
                <a:lnTo>
                  <a:pt x="0" y="68"/>
                </a:lnTo>
                <a:lnTo>
                  <a:pt x="0" y="63"/>
                </a:lnTo>
                <a:lnTo>
                  <a:pt x="0" y="59"/>
                </a:lnTo>
                <a:lnTo>
                  <a:pt x="0" y="57"/>
                </a:lnTo>
                <a:lnTo>
                  <a:pt x="0" y="51"/>
                </a:lnTo>
                <a:lnTo>
                  <a:pt x="0" y="49"/>
                </a:lnTo>
                <a:lnTo>
                  <a:pt x="0" y="48"/>
                </a:lnTo>
                <a:lnTo>
                  <a:pt x="0" y="44"/>
                </a:lnTo>
                <a:lnTo>
                  <a:pt x="0" y="37"/>
                </a:lnTo>
                <a:lnTo>
                  <a:pt x="0" y="34"/>
                </a:lnTo>
                <a:lnTo>
                  <a:pt x="0" y="32"/>
                </a:lnTo>
                <a:lnTo>
                  <a:pt x="0" y="23"/>
                </a:lnTo>
                <a:lnTo>
                  <a:pt x="0" y="18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17" y="0"/>
                </a:lnTo>
                <a:lnTo>
                  <a:pt x="18" y="0"/>
                </a:lnTo>
                <a:lnTo>
                  <a:pt x="23" y="0"/>
                </a:lnTo>
                <a:lnTo>
                  <a:pt x="30" y="0"/>
                </a:lnTo>
                <a:lnTo>
                  <a:pt x="32" y="0"/>
                </a:lnTo>
                <a:lnTo>
                  <a:pt x="37" y="0"/>
                </a:lnTo>
                <a:lnTo>
                  <a:pt x="43" y="0"/>
                </a:lnTo>
                <a:lnTo>
                  <a:pt x="46" y="0"/>
                </a:lnTo>
                <a:lnTo>
                  <a:pt x="49" y="0"/>
                </a:lnTo>
                <a:lnTo>
                  <a:pt x="57" y="0"/>
                </a:lnTo>
                <a:lnTo>
                  <a:pt x="60" y="0"/>
                </a:lnTo>
                <a:lnTo>
                  <a:pt x="67" y="0"/>
                </a:lnTo>
                <a:lnTo>
                  <a:pt x="69" y="0"/>
                </a:lnTo>
                <a:lnTo>
                  <a:pt x="72" y="0"/>
                </a:lnTo>
                <a:lnTo>
                  <a:pt x="73" y="0"/>
                </a:lnTo>
                <a:lnTo>
                  <a:pt x="74" y="0"/>
                </a:lnTo>
                <a:lnTo>
                  <a:pt x="80" y="0"/>
                </a:lnTo>
                <a:lnTo>
                  <a:pt x="82" y="0"/>
                </a:lnTo>
                <a:lnTo>
                  <a:pt x="86" y="0"/>
                </a:lnTo>
                <a:lnTo>
                  <a:pt x="89" y="0"/>
                </a:lnTo>
                <a:lnTo>
                  <a:pt x="93" y="0"/>
                </a:lnTo>
                <a:lnTo>
                  <a:pt x="94" y="0"/>
                </a:lnTo>
                <a:lnTo>
                  <a:pt x="99" y="0"/>
                </a:lnTo>
                <a:lnTo>
                  <a:pt x="102" y="0"/>
                </a:lnTo>
                <a:lnTo>
                  <a:pt x="103" y="0"/>
                </a:lnTo>
                <a:lnTo>
                  <a:pt x="105" y="0"/>
                </a:lnTo>
                <a:lnTo>
                  <a:pt x="107" y="0"/>
                </a:lnTo>
                <a:lnTo>
                  <a:pt x="110" y="0"/>
                </a:lnTo>
                <a:lnTo>
                  <a:pt x="117" y="0"/>
                </a:lnTo>
                <a:lnTo>
                  <a:pt x="120" y="0"/>
                </a:lnTo>
                <a:lnTo>
                  <a:pt x="123" y="0"/>
                </a:lnTo>
                <a:lnTo>
                  <a:pt x="129" y="0"/>
                </a:lnTo>
                <a:lnTo>
                  <a:pt x="130" y="0"/>
                </a:lnTo>
                <a:lnTo>
                  <a:pt x="132" y="0"/>
                </a:lnTo>
                <a:lnTo>
                  <a:pt x="133" y="0"/>
                </a:lnTo>
                <a:lnTo>
                  <a:pt x="140" y="0"/>
                </a:lnTo>
                <a:lnTo>
                  <a:pt x="141" y="0"/>
                </a:lnTo>
                <a:lnTo>
                  <a:pt x="143" y="0"/>
                </a:lnTo>
                <a:lnTo>
                  <a:pt x="146" y="0"/>
                </a:lnTo>
                <a:lnTo>
                  <a:pt x="149" y="0"/>
                </a:lnTo>
                <a:lnTo>
                  <a:pt x="151" y="0"/>
                </a:lnTo>
                <a:lnTo>
                  <a:pt x="152" y="0"/>
                </a:lnTo>
                <a:lnTo>
                  <a:pt x="156" y="0"/>
                </a:lnTo>
                <a:lnTo>
                  <a:pt x="157" y="0"/>
                </a:lnTo>
                <a:lnTo>
                  <a:pt x="169" y="0"/>
                </a:lnTo>
                <a:lnTo>
                  <a:pt x="170" y="0"/>
                </a:lnTo>
                <a:lnTo>
                  <a:pt x="174" y="4"/>
                </a:lnTo>
                <a:lnTo>
                  <a:pt x="177" y="4"/>
                </a:lnTo>
                <a:lnTo>
                  <a:pt x="177" y="3"/>
                </a:lnTo>
                <a:lnTo>
                  <a:pt x="179" y="4"/>
                </a:lnTo>
                <a:lnTo>
                  <a:pt x="180" y="7"/>
                </a:lnTo>
                <a:lnTo>
                  <a:pt x="180" y="9"/>
                </a:lnTo>
                <a:lnTo>
                  <a:pt x="177" y="12"/>
                </a:lnTo>
                <a:lnTo>
                  <a:pt x="176" y="13"/>
                </a:lnTo>
                <a:lnTo>
                  <a:pt x="175" y="17"/>
                </a:lnTo>
                <a:lnTo>
                  <a:pt x="176" y="18"/>
                </a:lnTo>
                <a:lnTo>
                  <a:pt x="177" y="19"/>
                </a:lnTo>
                <a:lnTo>
                  <a:pt x="178" y="21"/>
                </a:lnTo>
                <a:lnTo>
                  <a:pt x="180" y="23"/>
                </a:lnTo>
                <a:lnTo>
                  <a:pt x="180" y="27"/>
                </a:lnTo>
                <a:lnTo>
                  <a:pt x="183" y="29"/>
                </a:lnTo>
                <a:lnTo>
                  <a:pt x="183" y="31"/>
                </a:lnTo>
                <a:lnTo>
                  <a:pt x="186" y="31"/>
                </a:lnTo>
                <a:lnTo>
                  <a:pt x="188" y="31"/>
                </a:lnTo>
                <a:lnTo>
                  <a:pt x="186" y="32"/>
                </a:lnTo>
                <a:lnTo>
                  <a:pt x="186" y="36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8" name="Freeform 39"/>
          <p:cNvSpPr>
            <a:spLocks/>
          </p:cNvSpPr>
          <p:nvPr/>
        </p:nvSpPr>
        <p:spPr bwMode="auto">
          <a:xfrm>
            <a:off x="7280275" y="3733800"/>
            <a:ext cx="331788" cy="341313"/>
          </a:xfrm>
          <a:custGeom>
            <a:avLst/>
            <a:gdLst>
              <a:gd name="T0" fmla="*/ 2147483647 w 193"/>
              <a:gd name="T1" fmla="*/ 2147483647 h 215"/>
              <a:gd name="T2" fmla="*/ 2147483647 w 193"/>
              <a:gd name="T3" fmla="*/ 2147483647 h 215"/>
              <a:gd name="T4" fmla="*/ 2147483647 w 193"/>
              <a:gd name="T5" fmla="*/ 2147483647 h 215"/>
              <a:gd name="T6" fmla="*/ 2147483647 w 193"/>
              <a:gd name="T7" fmla="*/ 2147483647 h 215"/>
              <a:gd name="T8" fmla="*/ 2147483647 w 193"/>
              <a:gd name="T9" fmla="*/ 2147483647 h 215"/>
              <a:gd name="T10" fmla="*/ 2147483647 w 193"/>
              <a:gd name="T11" fmla="*/ 2147483647 h 215"/>
              <a:gd name="T12" fmla="*/ 2147483647 w 193"/>
              <a:gd name="T13" fmla="*/ 2147483647 h 215"/>
              <a:gd name="T14" fmla="*/ 2147483647 w 193"/>
              <a:gd name="T15" fmla="*/ 2147483647 h 215"/>
              <a:gd name="T16" fmla="*/ 2147483647 w 193"/>
              <a:gd name="T17" fmla="*/ 2147483647 h 215"/>
              <a:gd name="T18" fmla="*/ 2147483647 w 193"/>
              <a:gd name="T19" fmla="*/ 2147483647 h 215"/>
              <a:gd name="T20" fmla="*/ 2147483647 w 193"/>
              <a:gd name="T21" fmla="*/ 2147483647 h 215"/>
              <a:gd name="T22" fmla="*/ 2147483647 w 193"/>
              <a:gd name="T23" fmla="*/ 2147483647 h 215"/>
              <a:gd name="T24" fmla="*/ 2147483647 w 193"/>
              <a:gd name="T25" fmla="*/ 0 h 215"/>
              <a:gd name="T26" fmla="*/ 2147483647 w 193"/>
              <a:gd name="T27" fmla="*/ 2147483647 h 215"/>
              <a:gd name="T28" fmla="*/ 2147483647 w 193"/>
              <a:gd name="T29" fmla="*/ 2147483647 h 215"/>
              <a:gd name="T30" fmla="*/ 2147483647 w 193"/>
              <a:gd name="T31" fmla="*/ 2147483647 h 215"/>
              <a:gd name="T32" fmla="*/ 2147483647 w 193"/>
              <a:gd name="T33" fmla="*/ 2147483647 h 215"/>
              <a:gd name="T34" fmla="*/ 2147483647 w 193"/>
              <a:gd name="T35" fmla="*/ 2147483647 h 215"/>
              <a:gd name="T36" fmla="*/ 2147483647 w 193"/>
              <a:gd name="T37" fmla="*/ 2147483647 h 215"/>
              <a:gd name="T38" fmla="*/ 2147483647 w 193"/>
              <a:gd name="T39" fmla="*/ 2147483647 h 215"/>
              <a:gd name="T40" fmla="*/ 2147483647 w 193"/>
              <a:gd name="T41" fmla="*/ 2147483647 h 215"/>
              <a:gd name="T42" fmla="*/ 2147483647 w 193"/>
              <a:gd name="T43" fmla="*/ 2147483647 h 215"/>
              <a:gd name="T44" fmla="*/ 2147483647 w 193"/>
              <a:gd name="T45" fmla="*/ 2147483647 h 215"/>
              <a:gd name="T46" fmla="*/ 2147483647 w 193"/>
              <a:gd name="T47" fmla="*/ 2147483647 h 215"/>
              <a:gd name="T48" fmla="*/ 2147483647 w 193"/>
              <a:gd name="T49" fmla="*/ 2147483647 h 215"/>
              <a:gd name="T50" fmla="*/ 2147483647 w 193"/>
              <a:gd name="T51" fmla="*/ 2147483647 h 215"/>
              <a:gd name="T52" fmla="*/ 2147483647 w 193"/>
              <a:gd name="T53" fmla="*/ 2147483647 h 215"/>
              <a:gd name="T54" fmla="*/ 2147483647 w 193"/>
              <a:gd name="T55" fmla="*/ 2147483647 h 215"/>
              <a:gd name="T56" fmla="*/ 2147483647 w 193"/>
              <a:gd name="T57" fmla="*/ 2147483647 h 215"/>
              <a:gd name="T58" fmla="*/ 2147483647 w 193"/>
              <a:gd name="T59" fmla="*/ 2147483647 h 215"/>
              <a:gd name="T60" fmla="*/ 2147483647 w 193"/>
              <a:gd name="T61" fmla="*/ 2147483647 h 215"/>
              <a:gd name="T62" fmla="*/ 2147483647 w 193"/>
              <a:gd name="T63" fmla="*/ 2147483647 h 215"/>
              <a:gd name="T64" fmla="*/ 2147483647 w 193"/>
              <a:gd name="T65" fmla="*/ 2147483647 h 215"/>
              <a:gd name="T66" fmla="*/ 2147483647 w 193"/>
              <a:gd name="T67" fmla="*/ 2147483647 h 215"/>
              <a:gd name="T68" fmla="*/ 2147483647 w 193"/>
              <a:gd name="T69" fmla="*/ 2147483647 h 215"/>
              <a:gd name="T70" fmla="*/ 2147483647 w 193"/>
              <a:gd name="T71" fmla="*/ 2147483647 h 215"/>
              <a:gd name="T72" fmla="*/ 2147483647 w 193"/>
              <a:gd name="T73" fmla="*/ 2147483647 h 215"/>
              <a:gd name="T74" fmla="*/ 2147483647 w 193"/>
              <a:gd name="T75" fmla="*/ 2147483647 h 215"/>
              <a:gd name="T76" fmla="*/ 2147483647 w 193"/>
              <a:gd name="T77" fmla="*/ 2147483647 h 215"/>
              <a:gd name="T78" fmla="*/ 2147483647 w 193"/>
              <a:gd name="T79" fmla="*/ 2147483647 h 215"/>
              <a:gd name="T80" fmla="*/ 2147483647 w 193"/>
              <a:gd name="T81" fmla="*/ 2147483647 h 215"/>
              <a:gd name="T82" fmla="*/ 2147483647 w 193"/>
              <a:gd name="T83" fmla="*/ 2147483647 h 215"/>
              <a:gd name="T84" fmla="*/ 2147483647 w 193"/>
              <a:gd name="T85" fmla="*/ 2147483647 h 215"/>
              <a:gd name="T86" fmla="*/ 2147483647 w 193"/>
              <a:gd name="T87" fmla="*/ 2147483647 h 215"/>
              <a:gd name="T88" fmla="*/ 2147483647 w 193"/>
              <a:gd name="T89" fmla="*/ 2147483647 h 215"/>
              <a:gd name="T90" fmla="*/ 2147483647 w 193"/>
              <a:gd name="T91" fmla="*/ 2147483647 h 215"/>
              <a:gd name="T92" fmla="*/ 2147483647 w 193"/>
              <a:gd name="T93" fmla="*/ 2147483647 h 215"/>
              <a:gd name="T94" fmla="*/ 2147483647 w 193"/>
              <a:gd name="T95" fmla="*/ 2147483647 h 215"/>
              <a:gd name="T96" fmla="*/ 2147483647 w 193"/>
              <a:gd name="T97" fmla="*/ 2147483647 h 215"/>
              <a:gd name="T98" fmla="*/ 2147483647 w 193"/>
              <a:gd name="T99" fmla="*/ 2147483647 h 215"/>
              <a:gd name="T100" fmla="*/ 2147483647 w 193"/>
              <a:gd name="T101" fmla="*/ 2147483647 h 215"/>
              <a:gd name="T102" fmla="*/ 2147483647 w 193"/>
              <a:gd name="T103" fmla="*/ 2147483647 h 215"/>
              <a:gd name="T104" fmla="*/ 2147483647 w 193"/>
              <a:gd name="T105" fmla="*/ 2147483647 h 215"/>
              <a:gd name="T106" fmla="*/ 2147483647 w 193"/>
              <a:gd name="T107" fmla="*/ 2147483647 h 215"/>
              <a:gd name="T108" fmla="*/ 2147483647 w 193"/>
              <a:gd name="T109" fmla="*/ 2147483647 h 215"/>
              <a:gd name="T110" fmla="*/ 2147483647 w 193"/>
              <a:gd name="T111" fmla="*/ 2147483647 h 215"/>
              <a:gd name="T112" fmla="*/ 2147483647 w 193"/>
              <a:gd name="T113" fmla="*/ 2147483647 h 215"/>
              <a:gd name="T114" fmla="*/ 2147483647 w 193"/>
              <a:gd name="T115" fmla="*/ 2147483647 h 2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93"/>
              <a:gd name="T175" fmla="*/ 0 h 215"/>
              <a:gd name="T176" fmla="*/ 193 w 193"/>
              <a:gd name="T177" fmla="*/ 215 h 215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93" h="215">
                <a:moveTo>
                  <a:pt x="18" y="166"/>
                </a:moveTo>
                <a:lnTo>
                  <a:pt x="18" y="160"/>
                </a:lnTo>
                <a:lnTo>
                  <a:pt x="18" y="150"/>
                </a:lnTo>
                <a:lnTo>
                  <a:pt x="18" y="148"/>
                </a:lnTo>
                <a:lnTo>
                  <a:pt x="18" y="147"/>
                </a:lnTo>
                <a:lnTo>
                  <a:pt x="15" y="144"/>
                </a:lnTo>
                <a:lnTo>
                  <a:pt x="9" y="138"/>
                </a:lnTo>
                <a:lnTo>
                  <a:pt x="9" y="137"/>
                </a:lnTo>
                <a:lnTo>
                  <a:pt x="14" y="132"/>
                </a:lnTo>
                <a:lnTo>
                  <a:pt x="16" y="126"/>
                </a:lnTo>
                <a:lnTo>
                  <a:pt x="16" y="123"/>
                </a:lnTo>
                <a:lnTo>
                  <a:pt x="16" y="122"/>
                </a:lnTo>
                <a:lnTo>
                  <a:pt x="15" y="111"/>
                </a:lnTo>
                <a:lnTo>
                  <a:pt x="11" y="105"/>
                </a:lnTo>
                <a:lnTo>
                  <a:pt x="10" y="100"/>
                </a:lnTo>
                <a:lnTo>
                  <a:pt x="10" y="91"/>
                </a:lnTo>
                <a:lnTo>
                  <a:pt x="9" y="86"/>
                </a:lnTo>
                <a:lnTo>
                  <a:pt x="9" y="81"/>
                </a:lnTo>
                <a:lnTo>
                  <a:pt x="9" y="80"/>
                </a:lnTo>
                <a:lnTo>
                  <a:pt x="9" y="77"/>
                </a:lnTo>
                <a:lnTo>
                  <a:pt x="9" y="75"/>
                </a:lnTo>
                <a:lnTo>
                  <a:pt x="9" y="74"/>
                </a:lnTo>
                <a:lnTo>
                  <a:pt x="8" y="72"/>
                </a:lnTo>
                <a:lnTo>
                  <a:pt x="9" y="72"/>
                </a:lnTo>
                <a:lnTo>
                  <a:pt x="9" y="68"/>
                </a:lnTo>
                <a:lnTo>
                  <a:pt x="8" y="64"/>
                </a:lnTo>
                <a:lnTo>
                  <a:pt x="8" y="61"/>
                </a:lnTo>
                <a:lnTo>
                  <a:pt x="5" y="54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2" y="34"/>
                </a:lnTo>
                <a:lnTo>
                  <a:pt x="1" y="30"/>
                </a:lnTo>
                <a:lnTo>
                  <a:pt x="1" y="18"/>
                </a:lnTo>
                <a:lnTo>
                  <a:pt x="0" y="13"/>
                </a:lnTo>
                <a:lnTo>
                  <a:pt x="19" y="13"/>
                </a:lnTo>
                <a:lnTo>
                  <a:pt x="48" y="13"/>
                </a:lnTo>
                <a:lnTo>
                  <a:pt x="52" y="13"/>
                </a:lnTo>
                <a:lnTo>
                  <a:pt x="52" y="0"/>
                </a:lnTo>
                <a:lnTo>
                  <a:pt x="56" y="1"/>
                </a:lnTo>
                <a:lnTo>
                  <a:pt x="59" y="2"/>
                </a:lnTo>
                <a:lnTo>
                  <a:pt x="63" y="21"/>
                </a:lnTo>
                <a:lnTo>
                  <a:pt x="66" y="23"/>
                </a:lnTo>
                <a:lnTo>
                  <a:pt x="70" y="24"/>
                </a:lnTo>
                <a:lnTo>
                  <a:pt x="73" y="24"/>
                </a:lnTo>
                <a:lnTo>
                  <a:pt x="74" y="25"/>
                </a:lnTo>
                <a:lnTo>
                  <a:pt x="84" y="27"/>
                </a:lnTo>
                <a:lnTo>
                  <a:pt x="86" y="30"/>
                </a:lnTo>
                <a:lnTo>
                  <a:pt x="91" y="30"/>
                </a:lnTo>
                <a:lnTo>
                  <a:pt x="93" y="29"/>
                </a:lnTo>
                <a:lnTo>
                  <a:pt x="93" y="28"/>
                </a:lnTo>
                <a:lnTo>
                  <a:pt x="100" y="27"/>
                </a:lnTo>
                <a:lnTo>
                  <a:pt x="103" y="27"/>
                </a:lnTo>
                <a:lnTo>
                  <a:pt x="106" y="27"/>
                </a:lnTo>
                <a:lnTo>
                  <a:pt x="112" y="30"/>
                </a:lnTo>
                <a:lnTo>
                  <a:pt x="114" y="30"/>
                </a:lnTo>
                <a:lnTo>
                  <a:pt x="115" y="34"/>
                </a:lnTo>
                <a:lnTo>
                  <a:pt x="117" y="34"/>
                </a:lnTo>
                <a:lnTo>
                  <a:pt x="120" y="42"/>
                </a:lnTo>
                <a:lnTo>
                  <a:pt x="124" y="40"/>
                </a:lnTo>
                <a:lnTo>
                  <a:pt x="122" y="37"/>
                </a:lnTo>
                <a:lnTo>
                  <a:pt x="127" y="37"/>
                </a:lnTo>
                <a:lnTo>
                  <a:pt x="129" y="38"/>
                </a:lnTo>
                <a:lnTo>
                  <a:pt x="131" y="40"/>
                </a:lnTo>
                <a:lnTo>
                  <a:pt x="135" y="43"/>
                </a:lnTo>
                <a:lnTo>
                  <a:pt x="142" y="48"/>
                </a:lnTo>
                <a:lnTo>
                  <a:pt x="148" y="47"/>
                </a:lnTo>
                <a:lnTo>
                  <a:pt x="154" y="43"/>
                </a:lnTo>
                <a:lnTo>
                  <a:pt x="159" y="40"/>
                </a:lnTo>
                <a:lnTo>
                  <a:pt x="162" y="47"/>
                </a:lnTo>
                <a:lnTo>
                  <a:pt x="165" y="45"/>
                </a:lnTo>
                <a:lnTo>
                  <a:pt x="172" y="47"/>
                </a:lnTo>
                <a:lnTo>
                  <a:pt x="176" y="45"/>
                </a:lnTo>
                <a:lnTo>
                  <a:pt x="183" y="50"/>
                </a:lnTo>
                <a:lnTo>
                  <a:pt x="187" y="49"/>
                </a:lnTo>
                <a:lnTo>
                  <a:pt x="192" y="49"/>
                </a:lnTo>
                <a:lnTo>
                  <a:pt x="180" y="56"/>
                </a:lnTo>
                <a:lnTo>
                  <a:pt x="168" y="60"/>
                </a:lnTo>
                <a:lnTo>
                  <a:pt x="162" y="64"/>
                </a:lnTo>
                <a:lnTo>
                  <a:pt x="154" y="69"/>
                </a:lnTo>
                <a:lnTo>
                  <a:pt x="149" y="76"/>
                </a:lnTo>
                <a:lnTo>
                  <a:pt x="146" y="79"/>
                </a:lnTo>
                <a:lnTo>
                  <a:pt x="135" y="89"/>
                </a:lnTo>
                <a:lnTo>
                  <a:pt x="129" y="92"/>
                </a:lnTo>
                <a:lnTo>
                  <a:pt x="128" y="96"/>
                </a:lnTo>
                <a:lnTo>
                  <a:pt x="129" y="97"/>
                </a:lnTo>
                <a:lnTo>
                  <a:pt x="127" y="96"/>
                </a:lnTo>
                <a:lnTo>
                  <a:pt x="124" y="98"/>
                </a:lnTo>
                <a:lnTo>
                  <a:pt x="122" y="98"/>
                </a:lnTo>
                <a:lnTo>
                  <a:pt x="122" y="100"/>
                </a:lnTo>
                <a:lnTo>
                  <a:pt x="122" y="105"/>
                </a:lnTo>
                <a:lnTo>
                  <a:pt x="122" y="108"/>
                </a:lnTo>
                <a:lnTo>
                  <a:pt x="122" y="117"/>
                </a:lnTo>
                <a:lnTo>
                  <a:pt x="122" y="121"/>
                </a:lnTo>
                <a:lnTo>
                  <a:pt x="112" y="129"/>
                </a:lnTo>
                <a:lnTo>
                  <a:pt x="108" y="133"/>
                </a:lnTo>
                <a:lnTo>
                  <a:pt x="107" y="136"/>
                </a:lnTo>
                <a:lnTo>
                  <a:pt x="112" y="139"/>
                </a:lnTo>
                <a:lnTo>
                  <a:pt x="113" y="142"/>
                </a:lnTo>
                <a:lnTo>
                  <a:pt x="112" y="149"/>
                </a:lnTo>
                <a:lnTo>
                  <a:pt x="111" y="150"/>
                </a:lnTo>
                <a:lnTo>
                  <a:pt x="112" y="152"/>
                </a:lnTo>
                <a:lnTo>
                  <a:pt x="111" y="152"/>
                </a:lnTo>
                <a:lnTo>
                  <a:pt x="112" y="155"/>
                </a:lnTo>
                <a:lnTo>
                  <a:pt x="111" y="160"/>
                </a:lnTo>
                <a:lnTo>
                  <a:pt x="111" y="165"/>
                </a:lnTo>
                <a:lnTo>
                  <a:pt x="110" y="169"/>
                </a:lnTo>
                <a:lnTo>
                  <a:pt x="112" y="170"/>
                </a:lnTo>
                <a:lnTo>
                  <a:pt x="113" y="171"/>
                </a:lnTo>
                <a:lnTo>
                  <a:pt x="117" y="175"/>
                </a:lnTo>
                <a:lnTo>
                  <a:pt x="122" y="176"/>
                </a:lnTo>
                <a:lnTo>
                  <a:pt x="122" y="178"/>
                </a:lnTo>
                <a:lnTo>
                  <a:pt x="125" y="180"/>
                </a:lnTo>
                <a:lnTo>
                  <a:pt x="127" y="181"/>
                </a:lnTo>
                <a:lnTo>
                  <a:pt x="129" y="183"/>
                </a:lnTo>
                <a:lnTo>
                  <a:pt x="133" y="188"/>
                </a:lnTo>
                <a:lnTo>
                  <a:pt x="134" y="189"/>
                </a:lnTo>
                <a:lnTo>
                  <a:pt x="138" y="191"/>
                </a:lnTo>
                <a:lnTo>
                  <a:pt x="139" y="195"/>
                </a:lnTo>
                <a:lnTo>
                  <a:pt x="141" y="195"/>
                </a:lnTo>
                <a:lnTo>
                  <a:pt x="142" y="196"/>
                </a:lnTo>
                <a:lnTo>
                  <a:pt x="144" y="196"/>
                </a:lnTo>
                <a:lnTo>
                  <a:pt x="145" y="197"/>
                </a:lnTo>
                <a:lnTo>
                  <a:pt x="146" y="199"/>
                </a:lnTo>
                <a:lnTo>
                  <a:pt x="148" y="201"/>
                </a:lnTo>
                <a:lnTo>
                  <a:pt x="149" y="204"/>
                </a:lnTo>
                <a:lnTo>
                  <a:pt x="149" y="205"/>
                </a:lnTo>
                <a:lnTo>
                  <a:pt x="149" y="206"/>
                </a:lnTo>
                <a:lnTo>
                  <a:pt x="148" y="210"/>
                </a:lnTo>
                <a:lnTo>
                  <a:pt x="149" y="211"/>
                </a:lnTo>
                <a:lnTo>
                  <a:pt x="150" y="214"/>
                </a:lnTo>
                <a:lnTo>
                  <a:pt x="149" y="214"/>
                </a:lnTo>
                <a:lnTo>
                  <a:pt x="147" y="214"/>
                </a:lnTo>
                <a:lnTo>
                  <a:pt x="139" y="214"/>
                </a:lnTo>
                <a:lnTo>
                  <a:pt x="138" y="214"/>
                </a:lnTo>
                <a:lnTo>
                  <a:pt x="127" y="214"/>
                </a:lnTo>
                <a:lnTo>
                  <a:pt x="119" y="214"/>
                </a:lnTo>
                <a:lnTo>
                  <a:pt x="115" y="214"/>
                </a:lnTo>
                <a:lnTo>
                  <a:pt x="105" y="214"/>
                </a:lnTo>
                <a:lnTo>
                  <a:pt x="104" y="214"/>
                </a:lnTo>
                <a:lnTo>
                  <a:pt x="96" y="214"/>
                </a:lnTo>
                <a:lnTo>
                  <a:pt x="93" y="214"/>
                </a:lnTo>
                <a:lnTo>
                  <a:pt x="90" y="214"/>
                </a:lnTo>
                <a:lnTo>
                  <a:pt x="84" y="214"/>
                </a:lnTo>
                <a:lnTo>
                  <a:pt x="80" y="214"/>
                </a:lnTo>
                <a:lnTo>
                  <a:pt x="74" y="214"/>
                </a:lnTo>
                <a:lnTo>
                  <a:pt x="71" y="214"/>
                </a:lnTo>
                <a:lnTo>
                  <a:pt x="69" y="214"/>
                </a:lnTo>
                <a:lnTo>
                  <a:pt x="64" y="214"/>
                </a:lnTo>
                <a:lnTo>
                  <a:pt x="62" y="214"/>
                </a:lnTo>
                <a:lnTo>
                  <a:pt x="59" y="214"/>
                </a:lnTo>
                <a:lnTo>
                  <a:pt x="58" y="214"/>
                </a:lnTo>
                <a:lnTo>
                  <a:pt x="57" y="214"/>
                </a:lnTo>
                <a:lnTo>
                  <a:pt x="52" y="214"/>
                </a:lnTo>
                <a:lnTo>
                  <a:pt x="49" y="214"/>
                </a:lnTo>
                <a:lnTo>
                  <a:pt x="45" y="214"/>
                </a:lnTo>
                <a:lnTo>
                  <a:pt x="43" y="214"/>
                </a:lnTo>
                <a:lnTo>
                  <a:pt x="37" y="214"/>
                </a:lnTo>
                <a:lnTo>
                  <a:pt x="36" y="214"/>
                </a:lnTo>
                <a:lnTo>
                  <a:pt x="33" y="214"/>
                </a:lnTo>
                <a:lnTo>
                  <a:pt x="31" y="214"/>
                </a:lnTo>
                <a:lnTo>
                  <a:pt x="30" y="214"/>
                </a:lnTo>
                <a:lnTo>
                  <a:pt x="29" y="214"/>
                </a:lnTo>
                <a:lnTo>
                  <a:pt x="24" y="214"/>
                </a:lnTo>
                <a:lnTo>
                  <a:pt x="21" y="214"/>
                </a:lnTo>
                <a:lnTo>
                  <a:pt x="18" y="214"/>
                </a:lnTo>
                <a:lnTo>
                  <a:pt x="18" y="210"/>
                </a:lnTo>
                <a:lnTo>
                  <a:pt x="18" y="205"/>
                </a:lnTo>
                <a:lnTo>
                  <a:pt x="18" y="201"/>
                </a:lnTo>
                <a:lnTo>
                  <a:pt x="18" y="196"/>
                </a:lnTo>
                <a:lnTo>
                  <a:pt x="18" y="191"/>
                </a:lnTo>
                <a:lnTo>
                  <a:pt x="18" y="189"/>
                </a:lnTo>
                <a:lnTo>
                  <a:pt x="18" y="176"/>
                </a:lnTo>
                <a:lnTo>
                  <a:pt x="18" y="174"/>
                </a:lnTo>
                <a:lnTo>
                  <a:pt x="18" y="173"/>
                </a:lnTo>
                <a:lnTo>
                  <a:pt x="18" y="166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9" name="Freeform 40"/>
          <p:cNvSpPr>
            <a:spLocks/>
          </p:cNvSpPr>
          <p:nvPr/>
        </p:nvSpPr>
        <p:spPr bwMode="auto">
          <a:xfrm>
            <a:off x="7345363" y="4243388"/>
            <a:ext cx="290512" cy="268287"/>
          </a:xfrm>
          <a:custGeom>
            <a:avLst/>
            <a:gdLst>
              <a:gd name="T0" fmla="*/ 2147483647 w 169"/>
              <a:gd name="T1" fmla="*/ 2147483647 h 169"/>
              <a:gd name="T2" fmla="*/ 2147483647 w 169"/>
              <a:gd name="T3" fmla="*/ 2147483647 h 169"/>
              <a:gd name="T4" fmla="*/ 2147483647 w 169"/>
              <a:gd name="T5" fmla="*/ 2147483647 h 169"/>
              <a:gd name="T6" fmla="*/ 2147483647 w 169"/>
              <a:gd name="T7" fmla="*/ 2147483647 h 169"/>
              <a:gd name="T8" fmla="*/ 2147483647 w 169"/>
              <a:gd name="T9" fmla="*/ 0 h 169"/>
              <a:gd name="T10" fmla="*/ 2147483647 w 169"/>
              <a:gd name="T11" fmla="*/ 2147483647 h 169"/>
              <a:gd name="T12" fmla="*/ 2147483647 w 169"/>
              <a:gd name="T13" fmla="*/ 2147483647 h 169"/>
              <a:gd name="T14" fmla="*/ 2147483647 w 169"/>
              <a:gd name="T15" fmla="*/ 2147483647 h 169"/>
              <a:gd name="T16" fmla="*/ 2147483647 w 169"/>
              <a:gd name="T17" fmla="*/ 2147483647 h 169"/>
              <a:gd name="T18" fmla="*/ 2147483647 w 169"/>
              <a:gd name="T19" fmla="*/ 2147483647 h 169"/>
              <a:gd name="T20" fmla="*/ 2147483647 w 169"/>
              <a:gd name="T21" fmla="*/ 2147483647 h 169"/>
              <a:gd name="T22" fmla="*/ 2147483647 w 169"/>
              <a:gd name="T23" fmla="*/ 2147483647 h 169"/>
              <a:gd name="T24" fmla="*/ 2147483647 w 169"/>
              <a:gd name="T25" fmla="*/ 2147483647 h 169"/>
              <a:gd name="T26" fmla="*/ 2147483647 w 169"/>
              <a:gd name="T27" fmla="*/ 2147483647 h 169"/>
              <a:gd name="T28" fmla="*/ 2147483647 w 169"/>
              <a:gd name="T29" fmla="*/ 2147483647 h 169"/>
              <a:gd name="T30" fmla="*/ 2147483647 w 169"/>
              <a:gd name="T31" fmla="*/ 2147483647 h 169"/>
              <a:gd name="T32" fmla="*/ 2147483647 w 169"/>
              <a:gd name="T33" fmla="*/ 2147483647 h 169"/>
              <a:gd name="T34" fmla="*/ 2147483647 w 169"/>
              <a:gd name="T35" fmla="*/ 2147483647 h 169"/>
              <a:gd name="T36" fmla="*/ 2147483647 w 169"/>
              <a:gd name="T37" fmla="*/ 2147483647 h 169"/>
              <a:gd name="T38" fmla="*/ 2147483647 w 169"/>
              <a:gd name="T39" fmla="*/ 2147483647 h 169"/>
              <a:gd name="T40" fmla="*/ 2147483647 w 169"/>
              <a:gd name="T41" fmla="*/ 2147483647 h 169"/>
              <a:gd name="T42" fmla="*/ 2147483647 w 169"/>
              <a:gd name="T43" fmla="*/ 2147483647 h 169"/>
              <a:gd name="T44" fmla="*/ 2147483647 w 169"/>
              <a:gd name="T45" fmla="*/ 2147483647 h 169"/>
              <a:gd name="T46" fmla="*/ 2147483647 w 169"/>
              <a:gd name="T47" fmla="*/ 2147483647 h 169"/>
              <a:gd name="T48" fmla="*/ 2147483647 w 169"/>
              <a:gd name="T49" fmla="*/ 2147483647 h 169"/>
              <a:gd name="T50" fmla="*/ 2147483647 w 169"/>
              <a:gd name="T51" fmla="*/ 2147483647 h 169"/>
              <a:gd name="T52" fmla="*/ 2147483647 w 169"/>
              <a:gd name="T53" fmla="*/ 2147483647 h 169"/>
              <a:gd name="T54" fmla="*/ 2147483647 w 169"/>
              <a:gd name="T55" fmla="*/ 2147483647 h 169"/>
              <a:gd name="T56" fmla="*/ 2147483647 w 169"/>
              <a:gd name="T57" fmla="*/ 2147483647 h 169"/>
              <a:gd name="T58" fmla="*/ 2147483647 w 169"/>
              <a:gd name="T59" fmla="*/ 2147483647 h 169"/>
              <a:gd name="T60" fmla="*/ 2147483647 w 169"/>
              <a:gd name="T61" fmla="*/ 2147483647 h 169"/>
              <a:gd name="T62" fmla="*/ 2147483647 w 169"/>
              <a:gd name="T63" fmla="*/ 2147483647 h 169"/>
              <a:gd name="T64" fmla="*/ 2147483647 w 169"/>
              <a:gd name="T65" fmla="*/ 2147483647 h 169"/>
              <a:gd name="T66" fmla="*/ 2147483647 w 169"/>
              <a:gd name="T67" fmla="*/ 2147483647 h 169"/>
              <a:gd name="T68" fmla="*/ 2147483647 w 169"/>
              <a:gd name="T69" fmla="*/ 2147483647 h 169"/>
              <a:gd name="T70" fmla="*/ 2147483647 w 169"/>
              <a:gd name="T71" fmla="*/ 2147483647 h 169"/>
              <a:gd name="T72" fmla="*/ 2147483647 w 169"/>
              <a:gd name="T73" fmla="*/ 2147483647 h 169"/>
              <a:gd name="T74" fmla="*/ 2147483647 w 169"/>
              <a:gd name="T75" fmla="*/ 2147483647 h 169"/>
              <a:gd name="T76" fmla="*/ 2147483647 w 169"/>
              <a:gd name="T77" fmla="*/ 2147483647 h 169"/>
              <a:gd name="T78" fmla="*/ 2147483647 w 169"/>
              <a:gd name="T79" fmla="*/ 2147483647 h 169"/>
              <a:gd name="T80" fmla="*/ 2147483647 w 169"/>
              <a:gd name="T81" fmla="*/ 2147483647 h 169"/>
              <a:gd name="T82" fmla="*/ 2147483647 w 169"/>
              <a:gd name="T83" fmla="*/ 2147483647 h 169"/>
              <a:gd name="T84" fmla="*/ 2147483647 w 169"/>
              <a:gd name="T85" fmla="*/ 2147483647 h 169"/>
              <a:gd name="T86" fmla="*/ 2147483647 w 169"/>
              <a:gd name="T87" fmla="*/ 2147483647 h 169"/>
              <a:gd name="T88" fmla="*/ 2147483647 w 169"/>
              <a:gd name="T89" fmla="*/ 2147483647 h 169"/>
              <a:gd name="T90" fmla="*/ 2147483647 w 169"/>
              <a:gd name="T91" fmla="*/ 2147483647 h 169"/>
              <a:gd name="T92" fmla="*/ 2147483647 w 169"/>
              <a:gd name="T93" fmla="*/ 2147483647 h 169"/>
              <a:gd name="T94" fmla="*/ 2147483647 w 169"/>
              <a:gd name="T95" fmla="*/ 2147483647 h 169"/>
              <a:gd name="T96" fmla="*/ 2147483647 w 169"/>
              <a:gd name="T97" fmla="*/ 2147483647 h 169"/>
              <a:gd name="T98" fmla="*/ 2147483647 w 169"/>
              <a:gd name="T99" fmla="*/ 2147483647 h 169"/>
              <a:gd name="T100" fmla="*/ 2147483647 w 169"/>
              <a:gd name="T101" fmla="*/ 2147483647 h 169"/>
              <a:gd name="T102" fmla="*/ 2147483647 w 169"/>
              <a:gd name="T103" fmla="*/ 2147483647 h 169"/>
              <a:gd name="T104" fmla="*/ 2147483647 w 169"/>
              <a:gd name="T105" fmla="*/ 2147483647 h 169"/>
              <a:gd name="T106" fmla="*/ 2147483647 w 169"/>
              <a:gd name="T107" fmla="*/ 2147483647 h 169"/>
              <a:gd name="T108" fmla="*/ 2147483647 w 169"/>
              <a:gd name="T109" fmla="*/ 2147483647 h 169"/>
              <a:gd name="T110" fmla="*/ 2147483647 w 169"/>
              <a:gd name="T111" fmla="*/ 2147483647 h 169"/>
              <a:gd name="T112" fmla="*/ 2147483647 w 169"/>
              <a:gd name="T113" fmla="*/ 2147483647 h 16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69"/>
              <a:gd name="T172" fmla="*/ 0 h 169"/>
              <a:gd name="T173" fmla="*/ 169 w 169"/>
              <a:gd name="T174" fmla="*/ 169 h 16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69" h="169">
                <a:moveTo>
                  <a:pt x="38" y="1"/>
                </a:moveTo>
                <a:lnTo>
                  <a:pt x="43" y="1"/>
                </a:lnTo>
                <a:lnTo>
                  <a:pt x="44" y="1"/>
                </a:lnTo>
                <a:lnTo>
                  <a:pt x="50" y="1"/>
                </a:lnTo>
                <a:lnTo>
                  <a:pt x="51" y="1"/>
                </a:lnTo>
                <a:lnTo>
                  <a:pt x="55" y="1"/>
                </a:lnTo>
                <a:lnTo>
                  <a:pt x="56" y="1"/>
                </a:lnTo>
                <a:lnTo>
                  <a:pt x="58" y="1"/>
                </a:lnTo>
                <a:lnTo>
                  <a:pt x="59" y="1"/>
                </a:lnTo>
                <a:lnTo>
                  <a:pt x="63" y="1"/>
                </a:lnTo>
                <a:lnTo>
                  <a:pt x="67" y="1"/>
                </a:lnTo>
                <a:lnTo>
                  <a:pt x="69" y="1"/>
                </a:lnTo>
                <a:lnTo>
                  <a:pt x="76" y="1"/>
                </a:lnTo>
                <a:lnTo>
                  <a:pt x="78" y="1"/>
                </a:lnTo>
                <a:lnTo>
                  <a:pt x="81" y="1"/>
                </a:lnTo>
                <a:lnTo>
                  <a:pt x="85" y="1"/>
                </a:lnTo>
                <a:lnTo>
                  <a:pt x="88" y="0"/>
                </a:lnTo>
                <a:lnTo>
                  <a:pt x="89" y="0"/>
                </a:lnTo>
                <a:lnTo>
                  <a:pt x="90" y="0"/>
                </a:lnTo>
                <a:lnTo>
                  <a:pt x="92" y="0"/>
                </a:lnTo>
                <a:lnTo>
                  <a:pt x="94" y="0"/>
                </a:lnTo>
                <a:lnTo>
                  <a:pt x="96" y="0"/>
                </a:lnTo>
                <a:lnTo>
                  <a:pt x="102" y="0"/>
                </a:lnTo>
                <a:lnTo>
                  <a:pt x="103" y="2"/>
                </a:lnTo>
                <a:lnTo>
                  <a:pt x="106" y="7"/>
                </a:lnTo>
                <a:lnTo>
                  <a:pt x="109" y="8"/>
                </a:lnTo>
                <a:lnTo>
                  <a:pt x="108" y="8"/>
                </a:lnTo>
                <a:lnTo>
                  <a:pt x="106" y="13"/>
                </a:lnTo>
                <a:lnTo>
                  <a:pt x="106" y="14"/>
                </a:lnTo>
                <a:lnTo>
                  <a:pt x="106" y="17"/>
                </a:lnTo>
                <a:lnTo>
                  <a:pt x="108" y="22"/>
                </a:lnTo>
                <a:lnTo>
                  <a:pt x="109" y="24"/>
                </a:lnTo>
                <a:lnTo>
                  <a:pt x="108" y="27"/>
                </a:lnTo>
                <a:lnTo>
                  <a:pt x="110" y="29"/>
                </a:lnTo>
                <a:lnTo>
                  <a:pt x="110" y="30"/>
                </a:lnTo>
                <a:lnTo>
                  <a:pt x="110" y="32"/>
                </a:lnTo>
                <a:lnTo>
                  <a:pt x="111" y="33"/>
                </a:lnTo>
                <a:lnTo>
                  <a:pt x="112" y="34"/>
                </a:lnTo>
                <a:lnTo>
                  <a:pt x="113" y="35"/>
                </a:lnTo>
                <a:lnTo>
                  <a:pt x="115" y="37"/>
                </a:lnTo>
                <a:lnTo>
                  <a:pt x="115" y="39"/>
                </a:lnTo>
                <a:lnTo>
                  <a:pt x="116" y="39"/>
                </a:lnTo>
                <a:lnTo>
                  <a:pt x="119" y="43"/>
                </a:lnTo>
                <a:lnTo>
                  <a:pt x="120" y="44"/>
                </a:lnTo>
                <a:lnTo>
                  <a:pt x="123" y="46"/>
                </a:lnTo>
                <a:lnTo>
                  <a:pt x="126" y="49"/>
                </a:lnTo>
                <a:lnTo>
                  <a:pt x="126" y="50"/>
                </a:lnTo>
                <a:lnTo>
                  <a:pt x="127" y="54"/>
                </a:lnTo>
                <a:lnTo>
                  <a:pt x="127" y="59"/>
                </a:lnTo>
                <a:lnTo>
                  <a:pt x="128" y="61"/>
                </a:lnTo>
                <a:lnTo>
                  <a:pt x="130" y="64"/>
                </a:lnTo>
                <a:lnTo>
                  <a:pt x="133" y="60"/>
                </a:lnTo>
                <a:lnTo>
                  <a:pt x="135" y="60"/>
                </a:lnTo>
                <a:lnTo>
                  <a:pt x="136" y="61"/>
                </a:lnTo>
                <a:lnTo>
                  <a:pt x="138" y="61"/>
                </a:lnTo>
                <a:lnTo>
                  <a:pt x="141" y="64"/>
                </a:lnTo>
                <a:lnTo>
                  <a:pt x="142" y="66"/>
                </a:lnTo>
                <a:lnTo>
                  <a:pt x="141" y="66"/>
                </a:lnTo>
                <a:lnTo>
                  <a:pt x="139" y="67"/>
                </a:lnTo>
                <a:lnTo>
                  <a:pt x="139" y="71"/>
                </a:lnTo>
                <a:lnTo>
                  <a:pt x="138" y="75"/>
                </a:lnTo>
                <a:lnTo>
                  <a:pt x="138" y="76"/>
                </a:lnTo>
                <a:lnTo>
                  <a:pt x="136" y="81"/>
                </a:lnTo>
                <a:lnTo>
                  <a:pt x="136" y="86"/>
                </a:lnTo>
                <a:lnTo>
                  <a:pt x="138" y="90"/>
                </a:lnTo>
                <a:lnTo>
                  <a:pt x="139" y="91"/>
                </a:lnTo>
                <a:lnTo>
                  <a:pt x="141" y="92"/>
                </a:lnTo>
                <a:lnTo>
                  <a:pt x="144" y="96"/>
                </a:lnTo>
                <a:lnTo>
                  <a:pt x="146" y="100"/>
                </a:lnTo>
                <a:lnTo>
                  <a:pt x="147" y="98"/>
                </a:lnTo>
                <a:lnTo>
                  <a:pt x="150" y="100"/>
                </a:lnTo>
                <a:lnTo>
                  <a:pt x="152" y="102"/>
                </a:lnTo>
                <a:lnTo>
                  <a:pt x="152" y="103"/>
                </a:lnTo>
                <a:lnTo>
                  <a:pt x="157" y="108"/>
                </a:lnTo>
                <a:lnTo>
                  <a:pt x="157" y="111"/>
                </a:lnTo>
                <a:lnTo>
                  <a:pt x="159" y="117"/>
                </a:lnTo>
                <a:lnTo>
                  <a:pt x="158" y="119"/>
                </a:lnTo>
                <a:lnTo>
                  <a:pt x="157" y="119"/>
                </a:lnTo>
                <a:lnTo>
                  <a:pt x="157" y="122"/>
                </a:lnTo>
                <a:lnTo>
                  <a:pt x="158" y="122"/>
                </a:lnTo>
                <a:lnTo>
                  <a:pt x="160" y="129"/>
                </a:lnTo>
                <a:lnTo>
                  <a:pt x="163" y="130"/>
                </a:lnTo>
                <a:lnTo>
                  <a:pt x="163" y="132"/>
                </a:lnTo>
                <a:lnTo>
                  <a:pt x="163" y="128"/>
                </a:lnTo>
                <a:lnTo>
                  <a:pt x="165" y="132"/>
                </a:lnTo>
                <a:lnTo>
                  <a:pt x="166" y="132"/>
                </a:lnTo>
                <a:lnTo>
                  <a:pt x="168" y="133"/>
                </a:lnTo>
                <a:lnTo>
                  <a:pt x="166" y="133"/>
                </a:lnTo>
                <a:lnTo>
                  <a:pt x="166" y="135"/>
                </a:lnTo>
                <a:lnTo>
                  <a:pt x="166" y="139"/>
                </a:lnTo>
                <a:lnTo>
                  <a:pt x="166" y="140"/>
                </a:lnTo>
                <a:lnTo>
                  <a:pt x="164" y="140"/>
                </a:lnTo>
                <a:lnTo>
                  <a:pt x="165" y="144"/>
                </a:lnTo>
                <a:lnTo>
                  <a:pt x="163" y="147"/>
                </a:lnTo>
                <a:lnTo>
                  <a:pt x="162" y="145"/>
                </a:lnTo>
                <a:lnTo>
                  <a:pt x="160" y="145"/>
                </a:lnTo>
                <a:lnTo>
                  <a:pt x="159" y="149"/>
                </a:lnTo>
                <a:lnTo>
                  <a:pt x="157" y="150"/>
                </a:lnTo>
                <a:lnTo>
                  <a:pt x="157" y="147"/>
                </a:lnTo>
                <a:lnTo>
                  <a:pt x="156" y="149"/>
                </a:lnTo>
                <a:lnTo>
                  <a:pt x="157" y="154"/>
                </a:lnTo>
                <a:lnTo>
                  <a:pt x="156" y="155"/>
                </a:lnTo>
                <a:lnTo>
                  <a:pt x="156" y="159"/>
                </a:lnTo>
                <a:lnTo>
                  <a:pt x="151" y="159"/>
                </a:lnTo>
                <a:lnTo>
                  <a:pt x="153" y="161"/>
                </a:lnTo>
                <a:lnTo>
                  <a:pt x="155" y="164"/>
                </a:lnTo>
                <a:lnTo>
                  <a:pt x="153" y="164"/>
                </a:lnTo>
                <a:lnTo>
                  <a:pt x="151" y="168"/>
                </a:lnTo>
                <a:lnTo>
                  <a:pt x="146" y="168"/>
                </a:lnTo>
                <a:lnTo>
                  <a:pt x="145" y="168"/>
                </a:lnTo>
                <a:lnTo>
                  <a:pt x="139" y="168"/>
                </a:lnTo>
                <a:lnTo>
                  <a:pt x="138" y="168"/>
                </a:lnTo>
                <a:lnTo>
                  <a:pt x="135" y="168"/>
                </a:lnTo>
                <a:lnTo>
                  <a:pt x="137" y="164"/>
                </a:lnTo>
                <a:lnTo>
                  <a:pt x="138" y="164"/>
                </a:lnTo>
                <a:lnTo>
                  <a:pt x="139" y="160"/>
                </a:lnTo>
                <a:lnTo>
                  <a:pt x="141" y="159"/>
                </a:lnTo>
                <a:lnTo>
                  <a:pt x="141" y="149"/>
                </a:lnTo>
                <a:lnTo>
                  <a:pt x="139" y="149"/>
                </a:lnTo>
                <a:lnTo>
                  <a:pt x="138" y="149"/>
                </a:lnTo>
                <a:lnTo>
                  <a:pt x="137" y="149"/>
                </a:lnTo>
                <a:lnTo>
                  <a:pt x="130" y="149"/>
                </a:lnTo>
                <a:lnTo>
                  <a:pt x="127" y="149"/>
                </a:lnTo>
                <a:lnTo>
                  <a:pt x="126" y="149"/>
                </a:lnTo>
                <a:lnTo>
                  <a:pt x="125" y="149"/>
                </a:lnTo>
                <a:lnTo>
                  <a:pt x="123" y="149"/>
                </a:lnTo>
                <a:lnTo>
                  <a:pt x="119" y="149"/>
                </a:lnTo>
                <a:lnTo>
                  <a:pt x="116" y="149"/>
                </a:lnTo>
                <a:lnTo>
                  <a:pt x="115" y="150"/>
                </a:lnTo>
                <a:lnTo>
                  <a:pt x="113" y="149"/>
                </a:lnTo>
                <a:lnTo>
                  <a:pt x="109" y="150"/>
                </a:lnTo>
                <a:lnTo>
                  <a:pt x="108" y="149"/>
                </a:lnTo>
                <a:lnTo>
                  <a:pt x="106" y="149"/>
                </a:lnTo>
                <a:lnTo>
                  <a:pt x="105" y="149"/>
                </a:lnTo>
                <a:lnTo>
                  <a:pt x="103" y="149"/>
                </a:lnTo>
                <a:lnTo>
                  <a:pt x="100" y="149"/>
                </a:lnTo>
                <a:lnTo>
                  <a:pt x="94" y="149"/>
                </a:lnTo>
                <a:lnTo>
                  <a:pt x="91" y="149"/>
                </a:lnTo>
                <a:lnTo>
                  <a:pt x="84" y="150"/>
                </a:lnTo>
                <a:lnTo>
                  <a:pt x="83" y="149"/>
                </a:lnTo>
                <a:lnTo>
                  <a:pt x="81" y="149"/>
                </a:lnTo>
                <a:lnTo>
                  <a:pt x="76" y="149"/>
                </a:lnTo>
                <a:lnTo>
                  <a:pt x="75" y="149"/>
                </a:lnTo>
                <a:lnTo>
                  <a:pt x="72" y="149"/>
                </a:lnTo>
                <a:lnTo>
                  <a:pt x="68" y="149"/>
                </a:lnTo>
                <a:lnTo>
                  <a:pt x="66" y="149"/>
                </a:lnTo>
                <a:lnTo>
                  <a:pt x="62" y="149"/>
                </a:lnTo>
                <a:lnTo>
                  <a:pt x="59" y="149"/>
                </a:lnTo>
                <a:lnTo>
                  <a:pt x="58" y="149"/>
                </a:lnTo>
                <a:lnTo>
                  <a:pt x="54" y="149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5" y="149"/>
                </a:lnTo>
                <a:lnTo>
                  <a:pt x="44" y="149"/>
                </a:lnTo>
                <a:lnTo>
                  <a:pt x="42" y="149"/>
                </a:lnTo>
                <a:lnTo>
                  <a:pt x="35" y="149"/>
                </a:lnTo>
                <a:lnTo>
                  <a:pt x="31" y="149"/>
                </a:lnTo>
                <a:lnTo>
                  <a:pt x="29" y="149"/>
                </a:lnTo>
                <a:lnTo>
                  <a:pt x="29" y="147"/>
                </a:lnTo>
                <a:lnTo>
                  <a:pt x="29" y="144"/>
                </a:lnTo>
                <a:lnTo>
                  <a:pt x="29" y="143"/>
                </a:lnTo>
                <a:lnTo>
                  <a:pt x="29" y="140"/>
                </a:lnTo>
                <a:lnTo>
                  <a:pt x="29" y="137"/>
                </a:lnTo>
                <a:lnTo>
                  <a:pt x="29" y="133"/>
                </a:lnTo>
                <a:lnTo>
                  <a:pt x="29" y="132"/>
                </a:lnTo>
                <a:lnTo>
                  <a:pt x="29" y="130"/>
                </a:lnTo>
                <a:lnTo>
                  <a:pt x="29" y="129"/>
                </a:lnTo>
                <a:lnTo>
                  <a:pt x="29" y="128"/>
                </a:lnTo>
                <a:lnTo>
                  <a:pt x="29" y="126"/>
                </a:lnTo>
                <a:lnTo>
                  <a:pt x="29" y="119"/>
                </a:lnTo>
                <a:lnTo>
                  <a:pt x="29" y="118"/>
                </a:lnTo>
                <a:lnTo>
                  <a:pt x="29" y="117"/>
                </a:lnTo>
                <a:lnTo>
                  <a:pt x="29" y="113"/>
                </a:lnTo>
                <a:lnTo>
                  <a:pt x="29" y="107"/>
                </a:lnTo>
                <a:lnTo>
                  <a:pt x="29" y="102"/>
                </a:lnTo>
                <a:lnTo>
                  <a:pt x="29" y="97"/>
                </a:lnTo>
                <a:lnTo>
                  <a:pt x="29" y="93"/>
                </a:lnTo>
                <a:lnTo>
                  <a:pt x="29" y="92"/>
                </a:lnTo>
                <a:lnTo>
                  <a:pt x="29" y="90"/>
                </a:lnTo>
                <a:lnTo>
                  <a:pt x="29" y="86"/>
                </a:lnTo>
                <a:lnTo>
                  <a:pt x="29" y="80"/>
                </a:lnTo>
                <a:lnTo>
                  <a:pt x="29" y="77"/>
                </a:lnTo>
                <a:lnTo>
                  <a:pt x="29" y="76"/>
                </a:lnTo>
                <a:lnTo>
                  <a:pt x="29" y="71"/>
                </a:lnTo>
                <a:lnTo>
                  <a:pt x="29" y="69"/>
                </a:lnTo>
                <a:lnTo>
                  <a:pt x="29" y="67"/>
                </a:lnTo>
                <a:lnTo>
                  <a:pt x="29" y="64"/>
                </a:lnTo>
                <a:lnTo>
                  <a:pt x="29" y="63"/>
                </a:lnTo>
                <a:lnTo>
                  <a:pt x="29" y="60"/>
                </a:lnTo>
                <a:lnTo>
                  <a:pt x="29" y="58"/>
                </a:lnTo>
                <a:lnTo>
                  <a:pt x="29" y="54"/>
                </a:lnTo>
                <a:lnTo>
                  <a:pt x="30" y="53"/>
                </a:lnTo>
                <a:lnTo>
                  <a:pt x="29" y="53"/>
                </a:lnTo>
                <a:lnTo>
                  <a:pt x="25" y="53"/>
                </a:lnTo>
                <a:lnTo>
                  <a:pt x="24" y="51"/>
                </a:lnTo>
                <a:lnTo>
                  <a:pt x="22" y="49"/>
                </a:lnTo>
                <a:lnTo>
                  <a:pt x="22" y="45"/>
                </a:lnTo>
                <a:lnTo>
                  <a:pt x="20" y="43"/>
                </a:lnTo>
                <a:lnTo>
                  <a:pt x="18" y="42"/>
                </a:lnTo>
                <a:lnTo>
                  <a:pt x="18" y="40"/>
                </a:lnTo>
                <a:lnTo>
                  <a:pt x="17" y="39"/>
                </a:lnTo>
                <a:lnTo>
                  <a:pt x="18" y="35"/>
                </a:lnTo>
                <a:lnTo>
                  <a:pt x="18" y="34"/>
                </a:lnTo>
                <a:lnTo>
                  <a:pt x="22" y="32"/>
                </a:lnTo>
                <a:lnTo>
                  <a:pt x="22" y="29"/>
                </a:lnTo>
                <a:lnTo>
                  <a:pt x="21" y="27"/>
                </a:lnTo>
                <a:lnTo>
                  <a:pt x="18" y="25"/>
                </a:lnTo>
                <a:lnTo>
                  <a:pt x="18" y="27"/>
                </a:lnTo>
                <a:lnTo>
                  <a:pt x="16" y="27"/>
                </a:lnTo>
                <a:lnTo>
                  <a:pt x="11" y="22"/>
                </a:lnTo>
                <a:lnTo>
                  <a:pt x="9" y="21"/>
                </a:lnTo>
                <a:lnTo>
                  <a:pt x="6" y="13"/>
                </a:lnTo>
                <a:lnTo>
                  <a:pt x="5" y="12"/>
                </a:lnTo>
                <a:lnTo>
                  <a:pt x="3" y="11"/>
                </a:lnTo>
                <a:lnTo>
                  <a:pt x="2" y="2"/>
                </a:lnTo>
                <a:lnTo>
                  <a:pt x="1" y="3"/>
                </a:lnTo>
                <a:lnTo>
                  <a:pt x="0" y="3"/>
                </a:lnTo>
                <a:lnTo>
                  <a:pt x="0" y="1"/>
                </a:lnTo>
                <a:lnTo>
                  <a:pt x="6" y="1"/>
                </a:lnTo>
                <a:lnTo>
                  <a:pt x="9" y="1"/>
                </a:lnTo>
                <a:lnTo>
                  <a:pt x="12" y="1"/>
                </a:lnTo>
                <a:lnTo>
                  <a:pt x="14" y="1"/>
                </a:lnTo>
                <a:lnTo>
                  <a:pt x="18" y="1"/>
                </a:lnTo>
                <a:lnTo>
                  <a:pt x="21" y="1"/>
                </a:lnTo>
                <a:lnTo>
                  <a:pt x="25" y="1"/>
                </a:lnTo>
                <a:lnTo>
                  <a:pt x="29" y="1"/>
                </a:lnTo>
                <a:lnTo>
                  <a:pt x="31" y="1"/>
                </a:lnTo>
                <a:lnTo>
                  <a:pt x="32" y="1"/>
                </a:lnTo>
                <a:lnTo>
                  <a:pt x="38" y="1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0" name="Freeform 41"/>
          <p:cNvSpPr>
            <a:spLocks/>
          </p:cNvSpPr>
          <p:nvPr/>
        </p:nvSpPr>
        <p:spPr bwMode="auto">
          <a:xfrm>
            <a:off x="6986588" y="4103688"/>
            <a:ext cx="381000" cy="176212"/>
          </a:xfrm>
          <a:custGeom>
            <a:avLst/>
            <a:gdLst>
              <a:gd name="T0" fmla="*/ 2147483647 w 221"/>
              <a:gd name="T1" fmla="*/ 2147483647 h 111"/>
              <a:gd name="T2" fmla="*/ 2147483647 w 221"/>
              <a:gd name="T3" fmla="*/ 2147483647 h 111"/>
              <a:gd name="T4" fmla="*/ 2147483647 w 221"/>
              <a:gd name="T5" fmla="*/ 2147483647 h 111"/>
              <a:gd name="T6" fmla="*/ 2147483647 w 221"/>
              <a:gd name="T7" fmla="*/ 2147483647 h 111"/>
              <a:gd name="T8" fmla="*/ 2147483647 w 221"/>
              <a:gd name="T9" fmla="*/ 2147483647 h 111"/>
              <a:gd name="T10" fmla="*/ 2147483647 w 221"/>
              <a:gd name="T11" fmla="*/ 2147483647 h 111"/>
              <a:gd name="T12" fmla="*/ 2147483647 w 221"/>
              <a:gd name="T13" fmla="*/ 2147483647 h 111"/>
              <a:gd name="T14" fmla="*/ 2147483647 w 221"/>
              <a:gd name="T15" fmla="*/ 2147483647 h 111"/>
              <a:gd name="T16" fmla="*/ 2147483647 w 221"/>
              <a:gd name="T17" fmla="*/ 2147483647 h 111"/>
              <a:gd name="T18" fmla="*/ 2147483647 w 221"/>
              <a:gd name="T19" fmla="*/ 2147483647 h 111"/>
              <a:gd name="T20" fmla="*/ 2147483647 w 221"/>
              <a:gd name="T21" fmla="*/ 2147483647 h 111"/>
              <a:gd name="T22" fmla="*/ 0 w 221"/>
              <a:gd name="T23" fmla="*/ 2147483647 h 111"/>
              <a:gd name="T24" fmla="*/ 0 w 221"/>
              <a:gd name="T25" fmla="*/ 2147483647 h 111"/>
              <a:gd name="T26" fmla="*/ 0 w 221"/>
              <a:gd name="T27" fmla="*/ 2147483647 h 111"/>
              <a:gd name="T28" fmla="*/ 0 w 221"/>
              <a:gd name="T29" fmla="*/ 2147483647 h 111"/>
              <a:gd name="T30" fmla="*/ 0 w 221"/>
              <a:gd name="T31" fmla="*/ 2147483647 h 111"/>
              <a:gd name="T32" fmla="*/ 0 w 221"/>
              <a:gd name="T33" fmla="*/ 0 h 111"/>
              <a:gd name="T34" fmla="*/ 2147483647 w 221"/>
              <a:gd name="T35" fmla="*/ 0 h 111"/>
              <a:gd name="T36" fmla="*/ 2147483647 w 221"/>
              <a:gd name="T37" fmla="*/ 0 h 111"/>
              <a:gd name="T38" fmla="*/ 2147483647 w 221"/>
              <a:gd name="T39" fmla="*/ 0 h 111"/>
              <a:gd name="T40" fmla="*/ 2147483647 w 221"/>
              <a:gd name="T41" fmla="*/ 0 h 111"/>
              <a:gd name="T42" fmla="*/ 2147483647 w 221"/>
              <a:gd name="T43" fmla="*/ 0 h 111"/>
              <a:gd name="T44" fmla="*/ 2147483647 w 221"/>
              <a:gd name="T45" fmla="*/ 0 h 111"/>
              <a:gd name="T46" fmla="*/ 2147483647 w 221"/>
              <a:gd name="T47" fmla="*/ 2147483647 h 111"/>
              <a:gd name="T48" fmla="*/ 2147483647 w 221"/>
              <a:gd name="T49" fmla="*/ 2147483647 h 111"/>
              <a:gd name="T50" fmla="*/ 2147483647 w 221"/>
              <a:gd name="T51" fmla="*/ 2147483647 h 111"/>
              <a:gd name="T52" fmla="*/ 2147483647 w 221"/>
              <a:gd name="T53" fmla="*/ 2147483647 h 111"/>
              <a:gd name="T54" fmla="*/ 2147483647 w 221"/>
              <a:gd name="T55" fmla="*/ 2147483647 h 111"/>
              <a:gd name="T56" fmla="*/ 2147483647 w 221"/>
              <a:gd name="T57" fmla="*/ 2147483647 h 111"/>
              <a:gd name="T58" fmla="*/ 2147483647 w 221"/>
              <a:gd name="T59" fmla="*/ 2147483647 h 111"/>
              <a:gd name="T60" fmla="*/ 2147483647 w 221"/>
              <a:gd name="T61" fmla="*/ 2147483647 h 111"/>
              <a:gd name="T62" fmla="*/ 2147483647 w 221"/>
              <a:gd name="T63" fmla="*/ 2147483647 h 111"/>
              <a:gd name="T64" fmla="*/ 2147483647 w 221"/>
              <a:gd name="T65" fmla="*/ 2147483647 h 111"/>
              <a:gd name="T66" fmla="*/ 2147483647 w 221"/>
              <a:gd name="T67" fmla="*/ 2147483647 h 111"/>
              <a:gd name="T68" fmla="*/ 2147483647 w 221"/>
              <a:gd name="T69" fmla="*/ 2147483647 h 111"/>
              <a:gd name="T70" fmla="*/ 2147483647 w 221"/>
              <a:gd name="T71" fmla="*/ 2147483647 h 111"/>
              <a:gd name="T72" fmla="*/ 2147483647 w 221"/>
              <a:gd name="T73" fmla="*/ 2147483647 h 111"/>
              <a:gd name="T74" fmla="*/ 2147483647 w 221"/>
              <a:gd name="T75" fmla="*/ 2147483647 h 111"/>
              <a:gd name="T76" fmla="*/ 2147483647 w 221"/>
              <a:gd name="T77" fmla="*/ 2147483647 h 111"/>
              <a:gd name="T78" fmla="*/ 2147483647 w 221"/>
              <a:gd name="T79" fmla="*/ 2147483647 h 111"/>
              <a:gd name="T80" fmla="*/ 2147483647 w 221"/>
              <a:gd name="T81" fmla="*/ 2147483647 h 111"/>
              <a:gd name="T82" fmla="*/ 2147483647 w 221"/>
              <a:gd name="T83" fmla="*/ 2147483647 h 111"/>
              <a:gd name="T84" fmla="*/ 2147483647 w 221"/>
              <a:gd name="T85" fmla="*/ 2147483647 h 111"/>
              <a:gd name="T86" fmla="*/ 2147483647 w 221"/>
              <a:gd name="T87" fmla="*/ 2147483647 h 111"/>
              <a:gd name="T88" fmla="*/ 2147483647 w 221"/>
              <a:gd name="T89" fmla="*/ 2147483647 h 111"/>
              <a:gd name="T90" fmla="*/ 2147483647 w 221"/>
              <a:gd name="T91" fmla="*/ 2147483647 h 111"/>
              <a:gd name="T92" fmla="*/ 2147483647 w 221"/>
              <a:gd name="T93" fmla="*/ 2147483647 h 111"/>
              <a:gd name="T94" fmla="*/ 2147483647 w 221"/>
              <a:gd name="T95" fmla="*/ 2147483647 h 111"/>
              <a:gd name="T96" fmla="*/ 2147483647 w 221"/>
              <a:gd name="T97" fmla="*/ 2147483647 h 111"/>
              <a:gd name="T98" fmla="*/ 2147483647 w 221"/>
              <a:gd name="T99" fmla="*/ 2147483647 h 111"/>
              <a:gd name="T100" fmla="*/ 2147483647 w 221"/>
              <a:gd name="T101" fmla="*/ 2147483647 h 111"/>
              <a:gd name="T102" fmla="*/ 2147483647 w 221"/>
              <a:gd name="T103" fmla="*/ 2147483647 h 11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21"/>
              <a:gd name="T157" fmla="*/ 0 h 111"/>
              <a:gd name="T158" fmla="*/ 221 w 221"/>
              <a:gd name="T159" fmla="*/ 111 h 11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21" h="111">
                <a:moveTo>
                  <a:pt x="132" y="110"/>
                </a:moveTo>
                <a:lnTo>
                  <a:pt x="132" y="110"/>
                </a:lnTo>
                <a:lnTo>
                  <a:pt x="129" y="110"/>
                </a:lnTo>
                <a:lnTo>
                  <a:pt x="124" y="110"/>
                </a:lnTo>
                <a:lnTo>
                  <a:pt x="123" y="110"/>
                </a:lnTo>
                <a:lnTo>
                  <a:pt x="122" y="110"/>
                </a:lnTo>
                <a:lnTo>
                  <a:pt x="118" y="110"/>
                </a:lnTo>
                <a:lnTo>
                  <a:pt x="117" y="110"/>
                </a:lnTo>
                <a:lnTo>
                  <a:pt x="110" y="110"/>
                </a:lnTo>
                <a:lnTo>
                  <a:pt x="105" y="110"/>
                </a:lnTo>
                <a:lnTo>
                  <a:pt x="98" y="110"/>
                </a:lnTo>
                <a:lnTo>
                  <a:pt x="96" y="110"/>
                </a:lnTo>
                <a:lnTo>
                  <a:pt x="92" y="110"/>
                </a:lnTo>
                <a:lnTo>
                  <a:pt x="87" y="110"/>
                </a:lnTo>
                <a:lnTo>
                  <a:pt x="82" y="110"/>
                </a:lnTo>
                <a:lnTo>
                  <a:pt x="79" y="110"/>
                </a:lnTo>
                <a:lnTo>
                  <a:pt x="72" y="110"/>
                </a:lnTo>
                <a:lnTo>
                  <a:pt x="68" y="110"/>
                </a:lnTo>
                <a:lnTo>
                  <a:pt x="66" y="110"/>
                </a:lnTo>
                <a:lnTo>
                  <a:pt x="65" y="110"/>
                </a:lnTo>
                <a:lnTo>
                  <a:pt x="49" y="110"/>
                </a:lnTo>
                <a:lnTo>
                  <a:pt x="49" y="97"/>
                </a:lnTo>
                <a:lnTo>
                  <a:pt x="49" y="93"/>
                </a:lnTo>
                <a:lnTo>
                  <a:pt x="49" y="91"/>
                </a:lnTo>
                <a:lnTo>
                  <a:pt x="49" y="87"/>
                </a:lnTo>
                <a:lnTo>
                  <a:pt x="49" y="85"/>
                </a:lnTo>
                <a:lnTo>
                  <a:pt x="49" y="82"/>
                </a:lnTo>
                <a:lnTo>
                  <a:pt x="49" y="74"/>
                </a:lnTo>
                <a:lnTo>
                  <a:pt x="49" y="72"/>
                </a:lnTo>
                <a:lnTo>
                  <a:pt x="35" y="72"/>
                </a:lnTo>
                <a:lnTo>
                  <a:pt x="34" y="74"/>
                </a:lnTo>
                <a:lnTo>
                  <a:pt x="16" y="74"/>
                </a:lnTo>
                <a:lnTo>
                  <a:pt x="10" y="74"/>
                </a:lnTo>
                <a:lnTo>
                  <a:pt x="9" y="74"/>
                </a:lnTo>
                <a:lnTo>
                  <a:pt x="0" y="74"/>
                </a:lnTo>
                <a:lnTo>
                  <a:pt x="0" y="69"/>
                </a:lnTo>
                <a:lnTo>
                  <a:pt x="0" y="61"/>
                </a:lnTo>
                <a:lnTo>
                  <a:pt x="0" y="59"/>
                </a:lnTo>
                <a:lnTo>
                  <a:pt x="0" y="55"/>
                </a:lnTo>
                <a:lnTo>
                  <a:pt x="0" y="53"/>
                </a:lnTo>
                <a:lnTo>
                  <a:pt x="0" y="50"/>
                </a:lnTo>
                <a:lnTo>
                  <a:pt x="0" y="48"/>
                </a:lnTo>
                <a:lnTo>
                  <a:pt x="0" y="45"/>
                </a:lnTo>
                <a:lnTo>
                  <a:pt x="0" y="42"/>
                </a:lnTo>
                <a:lnTo>
                  <a:pt x="0" y="37"/>
                </a:lnTo>
                <a:lnTo>
                  <a:pt x="0" y="32"/>
                </a:lnTo>
                <a:lnTo>
                  <a:pt x="0" y="28"/>
                </a:lnTo>
                <a:lnTo>
                  <a:pt x="0" y="14"/>
                </a:lnTo>
                <a:lnTo>
                  <a:pt x="0" y="7"/>
                </a:lnTo>
                <a:lnTo>
                  <a:pt x="0" y="2"/>
                </a:lnTo>
                <a:lnTo>
                  <a:pt x="0" y="0"/>
                </a:lnTo>
                <a:lnTo>
                  <a:pt x="1" y="0"/>
                </a:lnTo>
                <a:lnTo>
                  <a:pt x="12" y="0"/>
                </a:lnTo>
                <a:lnTo>
                  <a:pt x="18" y="0"/>
                </a:lnTo>
                <a:lnTo>
                  <a:pt x="20" y="0"/>
                </a:lnTo>
                <a:lnTo>
                  <a:pt x="25" y="0"/>
                </a:lnTo>
                <a:lnTo>
                  <a:pt x="29" y="0"/>
                </a:lnTo>
                <a:lnTo>
                  <a:pt x="31" y="0"/>
                </a:lnTo>
                <a:lnTo>
                  <a:pt x="38" y="0"/>
                </a:lnTo>
                <a:lnTo>
                  <a:pt x="43" y="0"/>
                </a:lnTo>
                <a:lnTo>
                  <a:pt x="48" y="0"/>
                </a:lnTo>
                <a:lnTo>
                  <a:pt x="56" y="0"/>
                </a:lnTo>
                <a:lnTo>
                  <a:pt x="58" y="0"/>
                </a:lnTo>
                <a:lnTo>
                  <a:pt x="70" y="0"/>
                </a:lnTo>
                <a:lnTo>
                  <a:pt x="80" y="0"/>
                </a:lnTo>
                <a:lnTo>
                  <a:pt x="89" y="0"/>
                </a:lnTo>
                <a:lnTo>
                  <a:pt x="96" y="0"/>
                </a:lnTo>
                <a:lnTo>
                  <a:pt x="112" y="0"/>
                </a:lnTo>
                <a:lnTo>
                  <a:pt x="120" y="0"/>
                </a:lnTo>
                <a:lnTo>
                  <a:pt x="139" y="0"/>
                </a:lnTo>
                <a:lnTo>
                  <a:pt x="142" y="3"/>
                </a:lnTo>
                <a:lnTo>
                  <a:pt x="143" y="4"/>
                </a:lnTo>
                <a:lnTo>
                  <a:pt x="145" y="4"/>
                </a:lnTo>
                <a:lnTo>
                  <a:pt x="148" y="6"/>
                </a:lnTo>
                <a:lnTo>
                  <a:pt x="152" y="8"/>
                </a:lnTo>
                <a:lnTo>
                  <a:pt x="155" y="4"/>
                </a:lnTo>
                <a:lnTo>
                  <a:pt x="161" y="6"/>
                </a:lnTo>
                <a:lnTo>
                  <a:pt x="162" y="6"/>
                </a:lnTo>
                <a:lnTo>
                  <a:pt x="164" y="6"/>
                </a:lnTo>
                <a:lnTo>
                  <a:pt x="165" y="6"/>
                </a:lnTo>
                <a:lnTo>
                  <a:pt x="170" y="6"/>
                </a:lnTo>
                <a:lnTo>
                  <a:pt x="172" y="7"/>
                </a:lnTo>
                <a:lnTo>
                  <a:pt x="174" y="8"/>
                </a:lnTo>
                <a:lnTo>
                  <a:pt x="177" y="8"/>
                </a:lnTo>
                <a:lnTo>
                  <a:pt x="182" y="11"/>
                </a:lnTo>
                <a:lnTo>
                  <a:pt x="184" y="13"/>
                </a:lnTo>
                <a:lnTo>
                  <a:pt x="187" y="17"/>
                </a:lnTo>
                <a:lnTo>
                  <a:pt x="189" y="18"/>
                </a:lnTo>
                <a:lnTo>
                  <a:pt x="190" y="18"/>
                </a:lnTo>
                <a:lnTo>
                  <a:pt x="192" y="27"/>
                </a:lnTo>
                <a:lnTo>
                  <a:pt x="194" y="28"/>
                </a:lnTo>
                <a:lnTo>
                  <a:pt x="192" y="29"/>
                </a:lnTo>
                <a:lnTo>
                  <a:pt x="195" y="32"/>
                </a:lnTo>
                <a:lnTo>
                  <a:pt x="195" y="35"/>
                </a:lnTo>
                <a:lnTo>
                  <a:pt x="196" y="37"/>
                </a:lnTo>
                <a:lnTo>
                  <a:pt x="197" y="37"/>
                </a:lnTo>
                <a:lnTo>
                  <a:pt x="198" y="42"/>
                </a:lnTo>
                <a:lnTo>
                  <a:pt x="199" y="42"/>
                </a:lnTo>
                <a:lnTo>
                  <a:pt x="199" y="45"/>
                </a:lnTo>
                <a:lnTo>
                  <a:pt x="199" y="48"/>
                </a:lnTo>
                <a:lnTo>
                  <a:pt x="199" y="50"/>
                </a:lnTo>
                <a:lnTo>
                  <a:pt x="203" y="54"/>
                </a:lnTo>
                <a:lnTo>
                  <a:pt x="203" y="55"/>
                </a:lnTo>
                <a:lnTo>
                  <a:pt x="202" y="55"/>
                </a:lnTo>
                <a:lnTo>
                  <a:pt x="203" y="56"/>
                </a:lnTo>
                <a:lnTo>
                  <a:pt x="203" y="59"/>
                </a:lnTo>
                <a:lnTo>
                  <a:pt x="205" y="63"/>
                </a:lnTo>
                <a:lnTo>
                  <a:pt x="204" y="64"/>
                </a:lnTo>
                <a:lnTo>
                  <a:pt x="203" y="66"/>
                </a:lnTo>
                <a:lnTo>
                  <a:pt x="205" y="66"/>
                </a:lnTo>
                <a:lnTo>
                  <a:pt x="205" y="67"/>
                </a:lnTo>
                <a:lnTo>
                  <a:pt x="204" y="67"/>
                </a:lnTo>
                <a:lnTo>
                  <a:pt x="205" y="69"/>
                </a:lnTo>
                <a:lnTo>
                  <a:pt x="204" y="71"/>
                </a:lnTo>
                <a:lnTo>
                  <a:pt x="205" y="71"/>
                </a:lnTo>
                <a:lnTo>
                  <a:pt x="205" y="74"/>
                </a:lnTo>
                <a:lnTo>
                  <a:pt x="207" y="76"/>
                </a:lnTo>
                <a:lnTo>
                  <a:pt x="207" y="77"/>
                </a:lnTo>
                <a:lnTo>
                  <a:pt x="205" y="81"/>
                </a:lnTo>
                <a:lnTo>
                  <a:pt x="204" y="82"/>
                </a:lnTo>
                <a:lnTo>
                  <a:pt x="208" y="87"/>
                </a:lnTo>
                <a:lnTo>
                  <a:pt x="208" y="88"/>
                </a:lnTo>
                <a:lnTo>
                  <a:pt x="208" y="91"/>
                </a:lnTo>
                <a:lnTo>
                  <a:pt x="209" y="91"/>
                </a:lnTo>
                <a:lnTo>
                  <a:pt x="210" y="90"/>
                </a:lnTo>
                <a:lnTo>
                  <a:pt x="211" y="98"/>
                </a:lnTo>
                <a:lnTo>
                  <a:pt x="214" y="100"/>
                </a:lnTo>
                <a:lnTo>
                  <a:pt x="215" y="101"/>
                </a:lnTo>
                <a:lnTo>
                  <a:pt x="217" y="108"/>
                </a:lnTo>
                <a:lnTo>
                  <a:pt x="220" y="110"/>
                </a:lnTo>
                <a:lnTo>
                  <a:pt x="218" y="110"/>
                </a:lnTo>
                <a:lnTo>
                  <a:pt x="208" y="110"/>
                </a:lnTo>
                <a:lnTo>
                  <a:pt x="205" y="110"/>
                </a:lnTo>
                <a:lnTo>
                  <a:pt x="203" y="110"/>
                </a:lnTo>
                <a:lnTo>
                  <a:pt x="202" y="110"/>
                </a:lnTo>
                <a:lnTo>
                  <a:pt x="199" y="110"/>
                </a:lnTo>
                <a:lnTo>
                  <a:pt x="196" y="110"/>
                </a:lnTo>
                <a:lnTo>
                  <a:pt x="192" y="110"/>
                </a:lnTo>
                <a:lnTo>
                  <a:pt x="190" y="110"/>
                </a:lnTo>
                <a:lnTo>
                  <a:pt x="183" y="110"/>
                </a:lnTo>
                <a:lnTo>
                  <a:pt x="182" y="110"/>
                </a:lnTo>
                <a:lnTo>
                  <a:pt x="180" y="110"/>
                </a:lnTo>
                <a:lnTo>
                  <a:pt x="178" y="110"/>
                </a:lnTo>
                <a:lnTo>
                  <a:pt x="174" y="110"/>
                </a:lnTo>
                <a:lnTo>
                  <a:pt x="170" y="110"/>
                </a:lnTo>
                <a:lnTo>
                  <a:pt x="167" y="110"/>
                </a:lnTo>
                <a:lnTo>
                  <a:pt x="161" y="110"/>
                </a:lnTo>
                <a:lnTo>
                  <a:pt x="156" y="110"/>
                </a:lnTo>
                <a:lnTo>
                  <a:pt x="154" y="110"/>
                </a:lnTo>
                <a:lnTo>
                  <a:pt x="153" y="110"/>
                </a:lnTo>
                <a:lnTo>
                  <a:pt x="152" y="110"/>
                </a:lnTo>
                <a:lnTo>
                  <a:pt x="149" y="110"/>
                </a:lnTo>
                <a:lnTo>
                  <a:pt x="144" y="110"/>
                </a:lnTo>
                <a:lnTo>
                  <a:pt x="142" y="110"/>
                </a:lnTo>
                <a:lnTo>
                  <a:pt x="139" y="110"/>
                </a:lnTo>
                <a:lnTo>
                  <a:pt x="136" y="110"/>
                </a:lnTo>
                <a:lnTo>
                  <a:pt x="132" y="11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1" name="Freeform 42"/>
          <p:cNvSpPr>
            <a:spLocks/>
          </p:cNvSpPr>
          <p:nvPr/>
        </p:nvSpPr>
        <p:spPr bwMode="auto">
          <a:xfrm>
            <a:off x="6986588" y="3754438"/>
            <a:ext cx="325437" cy="182562"/>
          </a:xfrm>
          <a:custGeom>
            <a:avLst/>
            <a:gdLst>
              <a:gd name="T0" fmla="*/ 2147483647 w 189"/>
              <a:gd name="T1" fmla="*/ 2147483647 h 115"/>
              <a:gd name="T2" fmla="*/ 2147483647 w 189"/>
              <a:gd name="T3" fmla="*/ 2147483647 h 115"/>
              <a:gd name="T4" fmla="*/ 2147483647 w 189"/>
              <a:gd name="T5" fmla="*/ 2147483647 h 115"/>
              <a:gd name="T6" fmla="*/ 2147483647 w 189"/>
              <a:gd name="T7" fmla="*/ 2147483647 h 115"/>
              <a:gd name="T8" fmla="*/ 2147483647 w 189"/>
              <a:gd name="T9" fmla="*/ 2147483647 h 115"/>
              <a:gd name="T10" fmla="*/ 2147483647 w 189"/>
              <a:gd name="T11" fmla="*/ 2147483647 h 115"/>
              <a:gd name="T12" fmla="*/ 2147483647 w 189"/>
              <a:gd name="T13" fmla="*/ 2147483647 h 115"/>
              <a:gd name="T14" fmla="*/ 2147483647 w 189"/>
              <a:gd name="T15" fmla="*/ 2147483647 h 115"/>
              <a:gd name="T16" fmla="*/ 2147483647 w 189"/>
              <a:gd name="T17" fmla="*/ 2147483647 h 115"/>
              <a:gd name="T18" fmla="*/ 2147483647 w 189"/>
              <a:gd name="T19" fmla="*/ 2147483647 h 115"/>
              <a:gd name="T20" fmla="*/ 2147483647 w 189"/>
              <a:gd name="T21" fmla="*/ 2147483647 h 115"/>
              <a:gd name="T22" fmla="*/ 2147483647 w 189"/>
              <a:gd name="T23" fmla="*/ 2147483647 h 115"/>
              <a:gd name="T24" fmla="*/ 2147483647 w 189"/>
              <a:gd name="T25" fmla="*/ 2147483647 h 115"/>
              <a:gd name="T26" fmla="*/ 2147483647 w 189"/>
              <a:gd name="T27" fmla="*/ 2147483647 h 115"/>
              <a:gd name="T28" fmla="*/ 2147483647 w 189"/>
              <a:gd name="T29" fmla="*/ 2147483647 h 115"/>
              <a:gd name="T30" fmla="*/ 2147483647 w 189"/>
              <a:gd name="T31" fmla="*/ 2147483647 h 115"/>
              <a:gd name="T32" fmla="*/ 2147483647 w 189"/>
              <a:gd name="T33" fmla="*/ 2147483647 h 115"/>
              <a:gd name="T34" fmla="*/ 2147483647 w 189"/>
              <a:gd name="T35" fmla="*/ 2147483647 h 115"/>
              <a:gd name="T36" fmla="*/ 2147483647 w 189"/>
              <a:gd name="T37" fmla="*/ 2147483647 h 115"/>
              <a:gd name="T38" fmla="*/ 2147483647 w 189"/>
              <a:gd name="T39" fmla="*/ 2147483647 h 115"/>
              <a:gd name="T40" fmla="*/ 2147483647 w 189"/>
              <a:gd name="T41" fmla="*/ 2147483647 h 115"/>
              <a:gd name="T42" fmla="*/ 2147483647 w 189"/>
              <a:gd name="T43" fmla="*/ 2147483647 h 115"/>
              <a:gd name="T44" fmla="*/ 2147483647 w 189"/>
              <a:gd name="T45" fmla="*/ 2147483647 h 115"/>
              <a:gd name="T46" fmla="*/ 2147483647 w 189"/>
              <a:gd name="T47" fmla="*/ 0 h 115"/>
              <a:gd name="T48" fmla="*/ 2147483647 w 189"/>
              <a:gd name="T49" fmla="*/ 0 h 115"/>
              <a:gd name="T50" fmla="*/ 2147483647 w 189"/>
              <a:gd name="T51" fmla="*/ 0 h 115"/>
              <a:gd name="T52" fmla="*/ 2147483647 w 189"/>
              <a:gd name="T53" fmla="*/ 0 h 115"/>
              <a:gd name="T54" fmla="*/ 0 w 189"/>
              <a:gd name="T55" fmla="*/ 0 h 115"/>
              <a:gd name="T56" fmla="*/ 0 w 189"/>
              <a:gd name="T57" fmla="*/ 2147483647 h 115"/>
              <a:gd name="T58" fmla="*/ 0 w 189"/>
              <a:gd name="T59" fmla="*/ 2147483647 h 115"/>
              <a:gd name="T60" fmla="*/ 0 w 189"/>
              <a:gd name="T61" fmla="*/ 2147483647 h 115"/>
              <a:gd name="T62" fmla="*/ 0 w 189"/>
              <a:gd name="T63" fmla="*/ 2147483647 h 115"/>
              <a:gd name="T64" fmla="*/ 0 w 189"/>
              <a:gd name="T65" fmla="*/ 2147483647 h 115"/>
              <a:gd name="T66" fmla="*/ 0 w 189"/>
              <a:gd name="T67" fmla="*/ 2147483647 h 115"/>
              <a:gd name="T68" fmla="*/ 0 w 189"/>
              <a:gd name="T69" fmla="*/ 2147483647 h 115"/>
              <a:gd name="T70" fmla="*/ 0 w 189"/>
              <a:gd name="T71" fmla="*/ 2147483647 h 115"/>
              <a:gd name="T72" fmla="*/ 0 w 189"/>
              <a:gd name="T73" fmla="*/ 2147483647 h 115"/>
              <a:gd name="T74" fmla="*/ 0 w 189"/>
              <a:gd name="T75" fmla="*/ 2147483647 h 115"/>
              <a:gd name="T76" fmla="*/ 2147483647 w 189"/>
              <a:gd name="T77" fmla="*/ 2147483647 h 115"/>
              <a:gd name="T78" fmla="*/ 2147483647 w 189"/>
              <a:gd name="T79" fmla="*/ 2147483647 h 115"/>
              <a:gd name="T80" fmla="*/ 2147483647 w 189"/>
              <a:gd name="T81" fmla="*/ 2147483647 h 11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9"/>
              <a:gd name="T124" fmla="*/ 0 h 115"/>
              <a:gd name="T125" fmla="*/ 189 w 189"/>
              <a:gd name="T126" fmla="*/ 115 h 11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9" h="115">
                <a:moveTo>
                  <a:pt x="50" y="114"/>
                </a:moveTo>
                <a:lnTo>
                  <a:pt x="69" y="114"/>
                </a:lnTo>
                <a:lnTo>
                  <a:pt x="72" y="114"/>
                </a:lnTo>
                <a:lnTo>
                  <a:pt x="88" y="114"/>
                </a:lnTo>
                <a:lnTo>
                  <a:pt x="89" y="114"/>
                </a:lnTo>
                <a:lnTo>
                  <a:pt x="101" y="114"/>
                </a:lnTo>
                <a:lnTo>
                  <a:pt x="104" y="114"/>
                </a:lnTo>
                <a:lnTo>
                  <a:pt x="108" y="114"/>
                </a:lnTo>
                <a:lnTo>
                  <a:pt x="110" y="114"/>
                </a:lnTo>
                <a:lnTo>
                  <a:pt x="120" y="114"/>
                </a:lnTo>
                <a:lnTo>
                  <a:pt x="126" y="114"/>
                </a:lnTo>
                <a:lnTo>
                  <a:pt x="132" y="114"/>
                </a:lnTo>
                <a:lnTo>
                  <a:pt x="143" y="114"/>
                </a:lnTo>
                <a:lnTo>
                  <a:pt x="145" y="114"/>
                </a:lnTo>
                <a:lnTo>
                  <a:pt x="151" y="114"/>
                </a:lnTo>
                <a:lnTo>
                  <a:pt x="152" y="114"/>
                </a:lnTo>
                <a:lnTo>
                  <a:pt x="164" y="114"/>
                </a:lnTo>
                <a:lnTo>
                  <a:pt x="170" y="114"/>
                </a:lnTo>
                <a:lnTo>
                  <a:pt x="171" y="114"/>
                </a:lnTo>
                <a:lnTo>
                  <a:pt x="177" y="114"/>
                </a:lnTo>
                <a:lnTo>
                  <a:pt x="183" y="114"/>
                </a:lnTo>
                <a:lnTo>
                  <a:pt x="188" y="114"/>
                </a:lnTo>
                <a:lnTo>
                  <a:pt x="188" y="111"/>
                </a:lnTo>
                <a:lnTo>
                  <a:pt x="188" y="110"/>
                </a:lnTo>
                <a:lnTo>
                  <a:pt x="186" y="98"/>
                </a:lnTo>
                <a:lnTo>
                  <a:pt x="183" y="92"/>
                </a:lnTo>
                <a:lnTo>
                  <a:pt x="183" y="87"/>
                </a:lnTo>
                <a:lnTo>
                  <a:pt x="183" y="78"/>
                </a:lnTo>
                <a:lnTo>
                  <a:pt x="182" y="73"/>
                </a:lnTo>
                <a:lnTo>
                  <a:pt x="182" y="68"/>
                </a:lnTo>
                <a:lnTo>
                  <a:pt x="182" y="67"/>
                </a:lnTo>
                <a:lnTo>
                  <a:pt x="182" y="65"/>
                </a:lnTo>
                <a:lnTo>
                  <a:pt x="182" y="62"/>
                </a:lnTo>
                <a:lnTo>
                  <a:pt x="182" y="61"/>
                </a:lnTo>
                <a:lnTo>
                  <a:pt x="180" y="60"/>
                </a:lnTo>
                <a:lnTo>
                  <a:pt x="182" y="60"/>
                </a:lnTo>
                <a:lnTo>
                  <a:pt x="182" y="55"/>
                </a:lnTo>
                <a:lnTo>
                  <a:pt x="180" y="51"/>
                </a:lnTo>
                <a:lnTo>
                  <a:pt x="180" y="48"/>
                </a:lnTo>
                <a:lnTo>
                  <a:pt x="177" y="41"/>
                </a:lnTo>
                <a:lnTo>
                  <a:pt x="173" y="31"/>
                </a:lnTo>
                <a:lnTo>
                  <a:pt x="173" y="30"/>
                </a:lnTo>
                <a:lnTo>
                  <a:pt x="173" y="28"/>
                </a:lnTo>
                <a:lnTo>
                  <a:pt x="173" y="21"/>
                </a:lnTo>
                <a:lnTo>
                  <a:pt x="172" y="17"/>
                </a:lnTo>
                <a:lnTo>
                  <a:pt x="172" y="5"/>
                </a:lnTo>
                <a:lnTo>
                  <a:pt x="171" y="0"/>
                </a:lnTo>
                <a:lnTo>
                  <a:pt x="153" y="0"/>
                </a:lnTo>
                <a:lnTo>
                  <a:pt x="126" y="0"/>
                </a:lnTo>
                <a:lnTo>
                  <a:pt x="113" y="0"/>
                </a:lnTo>
                <a:lnTo>
                  <a:pt x="96" y="0"/>
                </a:lnTo>
                <a:lnTo>
                  <a:pt x="66" y="0"/>
                </a:lnTo>
                <a:lnTo>
                  <a:pt x="63" y="0"/>
                </a:lnTo>
                <a:lnTo>
                  <a:pt x="50" y="0"/>
                </a:lnTo>
                <a:lnTo>
                  <a:pt x="27" y="0"/>
                </a:lnTo>
                <a:lnTo>
                  <a:pt x="0" y="0"/>
                </a:lnTo>
                <a:lnTo>
                  <a:pt x="0" y="8"/>
                </a:lnTo>
                <a:lnTo>
                  <a:pt x="0" y="12"/>
                </a:lnTo>
                <a:lnTo>
                  <a:pt x="0" y="13"/>
                </a:lnTo>
                <a:lnTo>
                  <a:pt x="0" y="18"/>
                </a:lnTo>
                <a:lnTo>
                  <a:pt x="0" y="22"/>
                </a:lnTo>
                <a:lnTo>
                  <a:pt x="0" y="32"/>
                </a:lnTo>
                <a:lnTo>
                  <a:pt x="0" y="37"/>
                </a:lnTo>
                <a:lnTo>
                  <a:pt x="0" y="41"/>
                </a:lnTo>
                <a:lnTo>
                  <a:pt x="0" y="46"/>
                </a:lnTo>
                <a:lnTo>
                  <a:pt x="0" y="58"/>
                </a:lnTo>
                <a:lnTo>
                  <a:pt x="0" y="60"/>
                </a:lnTo>
                <a:lnTo>
                  <a:pt x="0" y="61"/>
                </a:lnTo>
                <a:lnTo>
                  <a:pt x="0" y="70"/>
                </a:lnTo>
                <a:lnTo>
                  <a:pt x="0" y="83"/>
                </a:lnTo>
                <a:lnTo>
                  <a:pt x="0" y="87"/>
                </a:lnTo>
                <a:lnTo>
                  <a:pt x="0" y="91"/>
                </a:lnTo>
                <a:lnTo>
                  <a:pt x="0" y="92"/>
                </a:lnTo>
                <a:lnTo>
                  <a:pt x="0" y="101"/>
                </a:lnTo>
                <a:lnTo>
                  <a:pt x="0" y="107"/>
                </a:lnTo>
                <a:lnTo>
                  <a:pt x="0" y="114"/>
                </a:lnTo>
                <a:lnTo>
                  <a:pt x="1" y="114"/>
                </a:lnTo>
                <a:lnTo>
                  <a:pt x="9" y="114"/>
                </a:lnTo>
                <a:lnTo>
                  <a:pt x="25" y="114"/>
                </a:lnTo>
                <a:lnTo>
                  <a:pt x="27" y="114"/>
                </a:lnTo>
                <a:lnTo>
                  <a:pt x="38" y="114"/>
                </a:lnTo>
                <a:lnTo>
                  <a:pt x="47" y="114"/>
                </a:lnTo>
                <a:lnTo>
                  <a:pt x="50" y="114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2" name="Freeform 43"/>
          <p:cNvSpPr>
            <a:spLocks/>
          </p:cNvSpPr>
          <p:nvPr/>
        </p:nvSpPr>
        <p:spPr bwMode="auto">
          <a:xfrm>
            <a:off x="6986588" y="3935413"/>
            <a:ext cx="330200" cy="200025"/>
          </a:xfrm>
          <a:custGeom>
            <a:avLst/>
            <a:gdLst>
              <a:gd name="T0" fmla="*/ 2147483647 w 192"/>
              <a:gd name="T1" fmla="*/ 2147483647 h 126"/>
              <a:gd name="T2" fmla="*/ 2147483647 w 192"/>
              <a:gd name="T3" fmla="*/ 2147483647 h 126"/>
              <a:gd name="T4" fmla="*/ 2147483647 w 192"/>
              <a:gd name="T5" fmla="*/ 2147483647 h 126"/>
              <a:gd name="T6" fmla="*/ 2147483647 w 192"/>
              <a:gd name="T7" fmla="*/ 2147483647 h 126"/>
              <a:gd name="T8" fmla="*/ 2147483647 w 192"/>
              <a:gd name="T9" fmla="*/ 2147483647 h 126"/>
              <a:gd name="T10" fmla="*/ 2147483647 w 192"/>
              <a:gd name="T11" fmla="*/ 2147483647 h 126"/>
              <a:gd name="T12" fmla="*/ 2147483647 w 192"/>
              <a:gd name="T13" fmla="*/ 2147483647 h 126"/>
              <a:gd name="T14" fmla="*/ 2147483647 w 192"/>
              <a:gd name="T15" fmla="*/ 2147483647 h 126"/>
              <a:gd name="T16" fmla="*/ 2147483647 w 192"/>
              <a:gd name="T17" fmla="*/ 2147483647 h 126"/>
              <a:gd name="T18" fmla="*/ 2147483647 w 192"/>
              <a:gd name="T19" fmla="*/ 2147483647 h 126"/>
              <a:gd name="T20" fmla="*/ 2147483647 w 192"/>
              <a:gd name="T21" fmla="*/ 2147483647 h 126"/>
              <a:gd name="T22" fmla="*/ 2147483647 w 192"/>
              <a:gd name="T23" fmla="*/ 2147483647 h 126"/>
              <a:gd name="T24" fmla="*/ 2147483647 w 192"/>
              <a:gd name="T25" fmla="*/ 2147483647 h 126"/>
              <a:gd name="T26" fmla="*/ 2147483647 w 192"/>
              <a:gd name="T27" fmla="*/ 2147483647 h 126"/>
              <a:gd name="T28" fmla="*/ 2147483647 w 192"/>
              <a:gd name="T29" fmla="*/ 2147483647 h 126"/>
              <a:gd name="T30" fmla="*/ 2147483647 w 192"/>
              <a:gd name="T31" fmla="*/ 2147483647 h 126"/>
              <a:gd name="T32" fmla="*/ 2147483647 w 192"/>
              <a:gd name="T33" fmla="*/ 2147483647 h 126"/>
              <a:gd name="T34" fmla="*/ 2147483647 w 192"/>
              <a:gd name="T35" fmla="*/ 2147483647 h 126"/>
              <a:gd name="T36" fmla="*/ 2147483647 w 192"/>
              <a:gd name="T37" fmla="*/ 2147483647 h 126"/>
              <a:gd name="T38" fmla="*/ 2147483647 w 192"/>
              <a:gd name="T39" fmla="*/ 2147483647 h 126"/>
              <a:gd name="T40" fmla="*/ 2147483647 w 192"/>
              <a:gd name="T41" fmla="*/ 0 h 126"/>
              <a:gd name="T42" fmla="*/ 2147483647 w 192"/>
              <a:gd name="T43" fmla="*/ 0 h 126"/>
              <a:gd name="T44" fmla="*/ 2147483647 w 192"/>
              <a:gd name="T45" fmla="*/ 0 h 126"/>
              <a:gd name="T46" fmla="*/ 2147483647 w 192"/>
              <a:gd name="T47" fmla="*/ 0 h 126"/>
              <a:gd name="T48" fmla="*/ 2147483647 w 192"/>
              <a:gd name="T49" fmla="*/ 0 h 126"/>
              <a:gd name="T50" fmla="*/ 2147483647 w 192"/>
              <a:gd name="T51" fmla="*/ 0 h 126"/>
              <a:gd name="T52" fmla="*/ 2147483647 w 192"/>
              <a:gd name="T53" fmla="*/ 0 h 126"/>
              <a:gd name="T54" fmla="*/ 2147483647 w 192"/>
              <a:gd name="T55" fmla="*/ 0 h 126"/>
              <a:gd name="T56" fmla="*/ 2147483647 w 192"/>
              <a:gd name="T57" fmla="*/ 0 h 126"/>
              <a:gd name="T58" fmla="*/ 2147483647 w 192"/>
              <a:gd name="T59" fmla="*/ 0 h 126"/>
              <a:gd name="T60" fmla="*/ 2147483647 w 192"/>
              <a:gd name="T61" fmla="*/ 0 h 126"/>
              <a:gd name="T62" fmla="*/ 2147483647 w 192"/>
              <a:gd name="T63" fmla="*/ 0 h 126"/>
              <a:gd name="T64" fmla="*/ 2147483647 w 192"/>
              <a:gd name="T65" fmla="*/ 0 h 126"/>
              <a:gd name="T66" fmla="*/ 2147483647 w 192"/>
              <a:gd name="T67" fmla="*/ 0 h 126"/>
              <a:gd name="T68" fmla="*/ 2147483647 w 192"/>
              <a:gd name="T69" fmla="*/ 0 h 126"/>
              <a:gd name="T70" fmla="*/ 2147483647 w 192"/>
              <a:gd name="T71" fmla="*/ 2147483647 h 126"/>
              <a:gd name="T72" fmla="*/ 2147483647 w 192"/>
              <a:gd name="T73" fmla="*/ 2147483647 h 126"/>
              <a:gd name="T74" fmla="*/ 0 w 192"/>
              <a:gd name="T75" fmla="*/ 2147483647 h 126"/>
              <a:gd name="T76" fmla="*/ 2147483647 w 192"/>
              <a:gd name="T77" fmla="*/ 2147483647 h 126"/>
              <a:gd name="T78" fmla="*/ 2147483647 w 192"/>
              <a:gd name="T79" fmla="*/ 2147483647 h 126"/>
              <a:gd name="T80" fmla="*/ 2147483647 w 192"/>
              <a:gd name="T81" fmla="*/ 2147483647 h 126"/>
              <a:gd name="T82" fmla="*/ 2147483647 w 192"/>
              <a:gd name="T83" fmla="*/ 2147483647 h 126"/>
              <a:gd name="T84" fmla="*/ 2147483647 w 192"/>
              <a:gd name="T85" fmla="*/ 2147483647 h 126"/>
              <a:gd name="T86" fmla="*/ 2147483647 w 192"/>
              <a:gd name="T87" fmla="*/ 2147483647 h 126"/>
              <a:gd name="T88" fmla="*/ 2147483647 w 192"/>
              <a:gd name="T89" fmla="*/ 2147483647 h 126"/>
              <a:gd name="T90" fmla="*/ 2147483647 w 192"/>
              <a:gd name="T91" fmla="*/ 2147483647 h 126"/>
              <a:gd name="T92" fmla="*/ 2147483647 w 192"/>
              <a:gd name="T93" fmla="*/ 2147483647 h 126"/>
              <a:gd name="T94" fmla="*/ 2147483647 w 192"/>
              <a:gd name="T95" fmla="*/ 2147483647 h 126"/>
              <a:gd name="T96" fmla="*/ 2147483647 w 192"/>
              <a:gd name="T97" fmla="*/ 2147483647 h 126"/>
              <a:gd name="T98" fmla="*/ 2147483647 w 192"/>
              <a:gd name="T99" fmla="*/ 2147483647 h 126"/>
              <a:gd name="T100" fmla="*/ 2147483647 w 192"/>
              <a:gd name="T101" fmla="*/ 2147483647 h 126"/>
              <a:gd name="T102" fmla="*/ 2147483647 w 192"/>
              <a:gd name="T103" fmla="*/ 2147483647 h 126"/>
              <a:gd name="T104" fmla="*/ 2147483647 w 192"/>
              <a:gd name="T105" fmla="*/ 2147483647 h 126"/>
              <a:gd name="T106" fmla="*/ 2147483647 w 192"/>
              <a:gd name="T107" fmla="*/ 2147483647 h 126"/>
              <a:gd name="T108" fmla="*/ 2147483647 w 192"/>
              <a:gd name="T109" fmla="*/ 2147483647 h 126"/>
              <a:gd name="T110" fmla="*/ 2147483647 w 192"/>
              <a:gd name="T111" fmla="*/ 2147483647 h 126"/>
              <a:gd name="T112" fmla="*/ 2147483647 w 192"/>
              <a:gd name="T113" fmla="*/ 2147483647 h 126"/>
              <a:gd name="T114" fmla="*/ 2147483647 w 192"/>
              <a:gd name="T115" fmla="*/ 2147483647 h 126"/>
              <a:gd name="T116" fmla="*/ 2147483647 w 192"/>
              <a:gd name="T117" fmla="*/ 2147483647 h 126"/>
              <a:gd name="T118" fmla="*/ 2147483647 w 192"/>
              <a:gd name="T119" fmla="*/ 2147483647 h 126"/>
              <a:gd name="T120" fmla="*/ 2147483647 w 192"/>
              <a:gd name="T121" fmla="*/ 2147483647 h 12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92"/>
              <a:gd name="T184" fmla="*/ 0 h 126"/>
              <a:gd name="T185" fmla="*/ 192 w 192"/>
              <a:gd name="T186" fmla="*/ 126 h 12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92" h="126">
                <a:moveTo>
                  <a:pt x="173" y="113"/>
                </a:moveTo>
                <a:lnTo>
                  <a:pt x="173" y="115"/>
                </a:lnTo>
                <a:lnTo>
                  <a:pt x="177" y="115"/>
                </a:lnTo>
                <a:lnTo>
                  <a:pt x="182" y="117"/>
                </a:lnTo>
                <a:lnTo>
                  <a:pt x="185" y="120"/>
                </a:lnTo>
                <a:lnTo>
                  <a:pt x="186" y="123"/>
                </a:lnTo>
                <a:lnTo>
                  <a:pt x="188" y="125"/>
                </a:lnTo>
                <a:lnTo>
                  <a:pt x="191" y="125"/>
                </a:lnTo>
                <a:lnTo>
                  <a:pt x="189" y="125"/>
                </a:lnTo>
                <a:lnTo>
                  <a:pt x="189" y="122"/>
                </a:lnTo>
                <a:lnTo>
                  <a:pt x="189" y="121"/>
                </a:lnTo>
                <a:lnTo>
                  <a:pt x="186" y="117"/>
                </a:lnTo>
                <a:lnTo>
                  <a:pt x="188" y="110"/>
                </a:lnTo>
                <a:lnTo>
                  <a:pt x="189" y="108"/>
                </a:lnTo>
                <a:lnTo>
                  <a:pt x="189" y="105"/>
                </a:lnTo>
                <a:lnTo>
                  <a:pt x="191" y="103"/>
                </a:lnTo>
                <a:lnTo>
                  <a:pt x="191" y="102"/>
                </a:lnTo>
                <a:lnTo>
                  <a:pt x="189" y="99"/>
                </a:lnTo>
                <a:lnTo>
                  <a:pt x="188" y="97"/>
                </a:lnTo>
                <a:lnTo>
                  <a:pt x="188" y="92"/>
                </a:lnTo>
                <a:lnTo>
                  <a:pt x="186" y="87"/>
                </a:lnTo>
                <a:lnTo>
                  <a:pt x="189" y="87"/>
                </a:lnTo>
                <a:lnTo>
                  <a:pt x="191" y="87"/>
                </a:lnTo>
                <a:lnTo>
                  <a:pt x="191" y="84"/>
                </a:lnTo>
                <a:lnTo>
                  <a:pt x="191" y="79"/>
                </a:lnTo>
                <a:lnTo>
                  <a:pt x="191" y="75"/>
                </a:lnTo>
                <a:lnTo>
                  <a:pt x="191" y="70"/>
                </a:lnTo>
                <a:lnTo>
                  <a:pt x="191" y="65"/>
                </a:lnTo>
                <a:lnTo>
                  <a:pt x="191" y="63"/>
                </a:lnTo>
                <a:lnTo>
                  <a:pt x="191" y="50"/>
                </a:lnTo>
                <a:lnTo>
                  <a:pt x="191" y="48"/>
                </a:lnTo>
                <a:lnTo>
                  <a:pt x="191" y="47"/>
                </a:lnTo>
                <a:lnTo>
                  <a:pt x="191" y="40"/>
                </a:lnTo>
                <a:lnTo>
                  <a:pt x="191" y="34"/>
                </a:lnTo>
                <a:lnTo>
                  <a:pt x="191" y="24"/>
                </a:lnTo>
                <a:lnTo>
                  <a:pt x="191" y="22"/>
                </a:lnTo>
                <a:lnTo>
                  <a:pt x="189" y="21"/>
                </a:lnTo>
                <a:lnTo>
                  <a:pt x="186" y="18"/>
                </a:lnTo>
                <a:lnTo>
                  <a:pt x="181" y="12"/>
                </a:lnTo>
                <a:lnTo>
                  <a:pt x="181" y="11"/>
                </a:lnTo>
                <a:lnTo>
                  <a:pt x="186" y="6"/>
                </a:lnTo>
                <a:lnTo>
                  <a:pt x="187" y="0"/>
                </a:lnTo>
                <a:lnTo>
                  <a:pt x="183" y="0"/>
                </a:lnTo>
                <a:lnTo>
                  <a:pt x="177" y="0"/>
                </a:lnTo>
                <a:lnTo>
                  <a:pt x="172" y="0"/>
                </a:lnTo>
                <a:lnTo>
                  <a:pt x="171" y="0"/>
                </a:lnTo>
                <a:lnTo>
                  <a:pt x="164" y="0"/>
                </a:lnTo>
                <a:lnTo>
                  <a:pt x="152" y="0"/>
                </a:lnTo>
                <a:lnTo>
                  <a:pt x="151" y="0"/>
                </a:lnTo>
                <a:lnTo>
                  <a:pt x="146" y="0"/>
                </a:lnTo>
                <a:lnTo>
                  <a:pt x="143" y="0"/>
                </a:lnTo>
                <a:lnTo>
                  <a:pt x="133" y="0"/>
                </a:lnTo>
                <a:lnTo>
                  <a:pt x="126" y="0"/>
                </a:lnTo>
                <a:lnTo>
                  <a:pt x="121" y="0"/>
                </a:lnTo>
                <a:lnTo>
                  <a:pt x="110" y="0"/>
                </a:lnTo>
                <a:lnTo>
                  <a:pt x="109" y="0"/>
                </a:lnTo>
                <a:lnTo>
                  <a:pt x="104" y="0"/>
                </a:lnTo>
                <a:lnTo>
                  <a:pt x="101" y="0"/>
                </a:lnTo>
                <a:lnTo>
                  <a:pt x="89" y="0"/>
                </a:lnTo>
                <a:lnTo>
                  <a:pt x="88" y="0"/>
                </a:lnTo>
                <a:lnTo>
                  <a:pt x="73" y="0"/>
                </a:lnTo>
                <a:lnTo>
                  <a:pt x="70" y="0"/>
                </a:lnTo>
                <a:lnTo>
                  <a:pt x="51" y="0"/>
                </a:lnTo>
                <a:lnTo>
                  <a:pt x="47" y="0"/>
                </a:lnTo>
                <a:lnTo>
                  <a:pt x="39" y="0"/>
                </a:lnTo>
                <a:lnTo>
                  <a:pt x="27" y="0"/>
                </a:lnTo>
                <a:lnTo>
                  <a:pt x="26" y="0"/>
                </a:lnTo>
                <a:lnTo>
                  <a:pt x="10" y="0"/>
                </a:lnTo>
                <a:lnTo>
                  <a:pt x="2" y="0"/>
                </a:lnTo>
                <a:lnTo>
                  <a:pt x="1" y="0"/>
                </a:lnTo>
                <a:lnTo>
                  <a:pt x="1" y="1"/>
                </a:lnTo>
                <a:lnTo>
                  <a:pt x="1" y="6"/>
                </a:lnTo>
                <a:lnTo>
                  <a:pt x="1" y="24"/>
                </a:lnTo>
                <a:lnTo>
                  <a:pt x="1" y="25"/>
                </a:lnTo>
                <a:lnTo>
                  <a:pt x="1" y="34"/>
                </a:lnTo>
                <a:lnTo>
                  <a:pt x="0" y="34"/>
                </a:lnTo>
                <a:lnTo>
                  <a:pt x="1" y="43"/>
                </a:lnTo>
                <a:lnTo>
                  <a:pt x="1" y="49"/>
                </a:lnTo>
                <a:lnTo>
                  <a:pt x="1" y="51"/>
                </a:lnTo>
                <a:lnTo>
                  <a:pt x="1" y="61"/>
                </a:lnTo>
                <a:lnTo>
                  <a:pt x="1" y="64"/>
                </a:lnTo>
                <a:lnTo>
                  <a:pt x="1" y="65"/>
                </a:lnTo>
                <a:lnTo>
                  <a:pt x="1" y="70"/>
                </a:lnTo>
                <a:lnTo>
                  <a:pt x="1" y="75"/>
                </a:lnTo>
                <a:lnTo>
                  <a:pt x="1" y="79"/>
                </a:lnTo>
                <a:lnTo>
                  <a:pt x="1" y="84"/>
                </a:lnTo>
                <a:lnTo>
                  <a:pt x="1" y="87"/>
                </a:lnTo>
                <a:lnTo>
                  <a:pt x="1" y="89"/>
                </a:lnTo>
                <a:lnTo>
                  <a:pt x="1" y="92"/>
                </a:lnTo>
                <a:lnTo>
                  <a:pt x="1" y="102"/>
                </a:lnTo>
                <a:lnTo>
                  <a:pt x="1" y="106"/>
                </a:lnTo>
                <a:lnTo>
                  <a:pt x="2" y="106"/>
                </a:lnTo>
                <a:lnTo>
                  <a:pt x="13" y="106"/>
                </a:lnTo>
                <a:lnTo>
                  <a:pt x="19" y="106"/>
                </a:lnTo>
                <a:lnTo>
                  <a:pt x="21" y="106"/>
                </a:lnTo>
                <a:lnTo>
                  <a:pt x="26" y="106"/>
                </a:lnTo>
                <a:lnTo>
                  <a:pt x="30" y="106"/>
                </a:lnTo>
                <a:lnTo>
                  <a:pt x="32" y="106"/>
                </a:lnTo>
                <a:lnTo>
                  <a:pt x="39" y="106"/>
                </a:lnTo>
                <a:lnTo>
                  <a:pt x="45" y="106"/>
                </a:lnTo>
                <a:lnTo>
                  <a:pt x="48" y="106"/>
                </a:lnTo>
                <a:lnTo>
                  <a:pt x="58" y="106"/>
                </a:lnTo>
                <a:lnTo>
                  <a:pt x="59" y="106"/>
                </a:lnTo>
                <a:lnTo>
                  <a:pt x="71" y="106"/>
                </a:lnTo>
                <a:lnTo>
                  <a:pt x="81" y="106"/>
                </a:lnTo>
                <a:lnTo>
                  <a:pt x="89" y="106"/>
                </a:lnTo>
                <a:lnTo>
                  <a:pt x="96" y="106"/>
                </a:lnTo>
                <a:lnTo>
                  <a:pt x="112" y="106"/>
                </a:lnTo>
                <a:lnTo>
                  <a:pt x="121" y="106"/>
                </a:lnTo>
                <a:lnTo>
                  <a:pt x="139" y="106"/>
                </a:lnTo>
                <a:lnTo>
                  <a:pt x="143" y="110"/>
                </a:lnTo>
                <a:lnTo>
                  <a:pt x="144" y="111"/>
                </a:lnTo>
                <a:lnTo>
                  <a:pt x="146" y="111"/>
                </a:lnTo>
                <a:lnTo>
                  <a:pt x="147" y="112"/>
                </a:lnTo>
                <a:lnTo>
                  <a:pt x="152" y="115"/>
                </a:lnTo>
                <a:lnTo>
                  <a:pt x="156" y="111"/>
                </a:lnTo>
                <a:lnTo>
                  <a:pt x="160" y="112"/>
                </a:lnTo>
                <a:lnTo>
                  <a:pt x="161" y="112"/>
                </a:lnTo>
                <a:lnTo>
                  <a:pt x="164" y="112"/>
                </a:lnTo>
                <a:lnTo>
                  <a:pt x="165" y="112"/>
                </a:lnTo>
                <a:lnTo>
                  <a:pt x="171" y="112"/>
                </a:lnTo>
                <a:lnTo>
                  <a:pt x="173" y="113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3" name="Freeform 44"/>
          <p:cNvSpPr>
            <a:spLocks/>
          </p:cNvSpPr>
          <p:nvPr/>
        </p:nvSpPr>
        <p:spPr bwMode="auto">
          <a:xfrm>
            <a:off x="7466013" y="3873500"/>
            <a:ext cx="258762" cy="261938"/>
          </a:xfrm>
          <a:custGeom>
            <a:avLst/>
            <a:gdLst>
              <a:gd name="T0" fmla="*/ 2147483647 w 151"/>
              <a:gd name="T1" fmla="*/ 2147483647 h 165"/>
              <a:gd name="T2" fmla="*/ 2147483647 w 151"/>
              <a:gd name="T3" fmla="*/ 2147483647 h 165"/>
              <a:gd name="T4" fmla="*/ 2147483647 w 151"/>
              <a:gd name="T5" fmla="*/ 2147483647 h 165"/>
              <a:gd name="T6" fmla="*/ 2147483647 w 151"/>
              <a:gd name="T7" fmla="*/ 2147483647 h 165"/>
              <a:gd name="T8" fmla="*/ 2147483647 w 151"/>
              <a:gd name="T9" fmla="*/ 2147483647 h 165"/>
              <a:gd name="T10" fmla="*/ 2147483647 w 151"/>
              <a:gd name="T11" fmla="*/ 2147483647 h 165"/>
              <a:gd name="T12" fmla="*/ 2147483647 w 151"/>
              <a:gd name="T13" fmla="*/ 2147483647 h 165"/>
              <a:gd name="T14" fmla="*/ 2147483647 w 151"/>
              <a:gd name="T15" fmla="*/ 2147483647 h 165"/>
              <a:gd name="T16" fmla="*/ 2147483647 w 151"/>
              <a:gd name="T17" fmla="*/ 2147483647 h 165"/>
              <a:gd name="T18" fmla="*/ 2147483647 w 151"/>
              <a:gd name="T19" fmla="*/ 2147483647 h 165"/>
              <a:gd name="T20" fmla="*/ 2147483647 w 151"/>
              <a:gd name="T21" fmla="*/ 2147483647 h 165"/>
              <a:gd name="T22" fmla="*/ 2147483647 w 151"/>
              <a:gd name="T23" fmla="*/ 2147483647 h 165"/>
              <a:gd name="T24" fmla="*/ 2147483647 w 151"/>
              <a:gd name="T25" fmla="*/ 2147483647 h 165"/>
              <a:gd name="T26" fmla="*/ 2147483647 w 151"/>
              <a:gd name="T27" fmla="*/ 2147483647 h 165"/>
              <a:gd name="T28" fmla="*/ 2147483647 w 151"/>
              <a:gd name="T29" fmla="*/ 2147483647 h 165"/>
              <a:gd name="T30" fmla="*/ 2147483647 w 151"/>
              <a:gd name="T31" fmla="*/ 2147483647 h 165"/>
              <a:gd name="T32" fmla="*/ 2147483647 w 151"/>
              <a:gd name="T33" fmla="*/ 2147483647 h 165"/>
              <a:gd name="T34" fmla="*/ 2147483647 w 151"/>
              <a:gd name="T35" fmla="*/ 2147483647 h 165"/>
              <a:gd name="T36" fmla="*/ 2147483647 w 151"/>
              <a:gd name="T37" fmla="*/ 2147483647 h 165"/>
              <a:gd name="T38" fmla="*/ 2147483647 w 151"/>
              <a:gd name="T39" fmla="*/ 2147483647 h 165"/>
              <a:gd name="T40" fmla="*/ 2147483647 w 151"/>
              <a:gd name="T41" fmla="*/ 2147483647 h 165"/>
              <a:gd name="T42" fmla="*/ 2147483647 w 151"/>
              <a:gd name="T43" fmla="*/ 2147483647 h 165"/>
              <a:gd name="T44" fmla="*/ 2147483647 w 151"/>
              <a:gd name="T45" fmla="*/ 2147483647 h 165"/>
              <a:gd name="T46" fmla="*/ 2147483647 w 151"/>
              <a:gd name="T47" fmla="*/ 2147483647 h 165"/>
              <a:gd name="T48" fmla="*/ 2147483647 w 151"/>
              <a:gd name="T49" fmla="*/ 2147483647 h 165"/>
              <a:gd name="T50" fmla="*/ 2147483647 w 151"/>
              <a:gd name="T51" fmla="*/ 2147483647 h 165"/>
              <a:gd name="T52" fmla="*/ 2147483647 w 151"/>
              <a:gd name="T53" fmla="*/ 0 h 165"/>
              <a:gd name="T54" fmla="*/ 2147483647 w 151"/>
              <a:gd name="T55" fmla="*/ 2147483647 h 165"/>
              <a:gd name="T56" fmla="*/ 2147483647 w 151"/>
              <a:gd name="T57" fmla="*/ 2147483647 h 165"/>
              <a:gd name="T58" fmla="*/ 2147483647 w 151"/>
              <a:gd name="T59" fmla="*/ 2147483647 h 165"/>
              <a:gd name="T60" fmla="*/ 2147483647 w 151"/>
              <a:gd name="T61" fmla="*/ 2147483647 h 165"/>
              <a:gd name="T62" fmla="*/ 2147483647 w 151"/>
              <a:gd name="T63" fmla="*/ 2147483647 h 165"/>
              <a:gd name="T64" fmla="*/ 2147483647 w 151"/>
              <a:gd name="T65" fmla="*/ 2147483647 h 165"/>
              <a:gd name="T66" fmla="*/ 2147483647 w 151"/>
              <a:gd name="T67" fmla="*/ 2147483647 h 165"/>
              <a:gd name="T68" fmla="*/ 2147483647 w 151"/>
              <a:gd name="T69" fmla="*/ 2147483647 h 165"/>
              <a:gd name="T70" fmla="*/ 2147483647 w 151"/>
              <a:gd name="T71" fmla="*/ 2147483647 h 165"/>
              <a:gd name="T72" fmla="*/ 2147483647 w 151"/>
              <a:gd name="T73" fmla="*/ 2147483647 h 165"/>
              <a:gd name="T74" fmla="*/ 2147483647 w 151"/>
              <a:gd name="T75" fmla="*/ 2147483647 h 165"/>
              <a:gd name="T76" fmla="*/ 2147483647 w 151"/>
              <a:gd name="T77" fmla="*/ 2147483647 h 165"/>
              <a:gd name="T78" fmla="*/ 2147483647 w 151"/>
              <a:gd name="T79" fmla="*/ 2147483647 h 165"/>
              <a:gd name="T80" fmla="*/ 2147483647 w 151"/>
              <a:gd name="T81" fmla="*/ 2147483647 h 165"/>
              <a:gd name="T82" fmla="*/ 2147483647 w 151"/>
              <a:gd name="T83" fmla="*/ 2147483647 h 165"/>
              <a:gd name="T84" fmla="*/ 2147483647 w 151"/>
              <a:gd name="T85" fmla="*/ 2147483647 h 165"/>
              <a:gd name="T86" fmla="*/ 2147483647 w 151"/>
              <a:gd name="T87" fmla="*/ 2147483647 h 165"/>
              <a:gd name="T88" fmla="*/ 2147483647 w 151"/>
              <a:gd name="T89" fmla="*/ 2147483647 h 165"/>
              <a:gd name="T90" fmla="*/ 2147483647 w 151"/>
              <a:gd name="T91" fmla="*/ 2147483647 h 165"/>
              <a:gd name="T92" fmla="*/ 2147483647 w 151"/>
              <a:gd name="T93" fmla="*/ 2147483647 h 165"/>
              <a:gd name="T94" fmla="*/ 2147483647 w 151"/>
              <a:gd name="T95" fmla="*/ 2147483647 h 165"/>
              <a:gd name="T96" fmla="*/ 2147483647 w 151"/>
              <a:gd name="T97" fmla="*/ 2147483647 h 165"/>
              <a:gd name="T98" fmla="*/ 2147483647 w 151"/>
              <a:gd name="T99" fmla="*/ 2147483647 h 165"/>
              <a:gd name="T100" fmla="*/ 2147483647 w 151"/>
              <a:gd name="T101" fmla="*/ 2147483647 h 165"/>
              <a:gd name="T102" fmla="*/ 2147483647 w 151"/>
              <a:gd name="T103" fmla="*/ 2147483647 h 165"/>
              <a:gd name="T104" fmla="*/ 2147483647 w 151"/>
              <a:gd name="T105" fmla="*/ 2147483647 h 16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51"/>
              <a:gd name="T160" fmla="*/ 0 h 165"/>
              <a:gd name="T161" fmla="*/ 151 w 151"/>
              <a:gd name="T162" fmla="*/ 165 h 16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51" h="165">
                <a:moveTo>
                  <a:pt x="104" y="164"/>
                </a:moveTo>
                <a:lnTo>
                  <a:pt x="103" y="164"/>
                </a:lnTo>
                <a:lnTo>
                  <a:pt x="101" y="164"/>
                </a:lnTo>
                <a:lnTo>
                  <a:pt x="99" y="164"/>
                </a:lnTo>
                <a:lnTo>
                  <a:pt x="97" y="164"/>
                </a:lnTo>
                <a:lnTo>
                  <a:pt x="92" y="164"/>
                </a:lnTo>
                <a:lnTo>
                  <a:pt x="89" y="164"/>
                </a:lnTo>
                <a:lnTo>
                  <a:pt x="87" y="164"/>
                </a:lnTo>
                <a:lnTo>
                  <a:pt x="85" y="164"/>
                </a:lnTo>
                <a:lnTo>
                  <a:pt x="82" y="164"/>
                </a:lnTo>
                <a:lnTo>
                  <a:pt x="77" y="164"/>
                </a:lnTo>
                <a:lnTo>
                  <a:pt x="76" y="164"/>
                </a:lnTo>
                <a:lnTo>
                  <a:pt x="75" y="164"/>
                </a:lnTo>
                <a:lnTo>
                  <a:pt x="71" y="164"/>
                </a:lnTo>
                <a:lnTo>
                  <a:pt x="69" y="164"/>
                </a:lnTo>
                <a:lnTo>
                  <a:pt x="62" y="164"/>
                </a:lnTo>
                <a:lnTo>
                  <a:pt x="60" y="164"/>
                </a:lnTo>
                <a:lnTo>
                  <a:pt x="58" y="164"/>
                </a:lnTo>
                <a:lnTo>
                  <a:pt x="57" y="164"/>
                </a:lnTo>
                <a:lnTo>
                  <a:pt x="56" y="159"/>
                </a:lnTo>
                <a:lnTo>
                  <a:pt x="55" y="159"/>
                </a:lnTo>
                <a:lnTo>
                  <a:pt x="50" y="157"/>
                </a:lnTo>
                <a:lnTo>
                  <a:pt x="45" y="155"/>
                </a:lnTo>
                <a:lnTo>
                  <a:pt x="45" y="150"/>
                </a:lnTo>
                <a:lnTo>
                  <a:pt x="44" y="146"/>
                </a:lnTo>
                <a:lnTo>
                  <a:pt x="44" y="145"/>
                </a:lnTo>
                <a:lnTo>
                  <a:pt x="44" y="142"/>
                </a:lnTo>
                <a:lnTo>
                  <a:pt x="45" y="136"/>
                </a:lnTo>
                <a:lnTo>
                  <a:pt x="43" y="130"/>
                </a:lnTo>
                <a:lnTo>
                  <a:pt x="43" y="126"/>
                </a:lnTo>
                <a:lnTo>
                  <a:pt x="42" y="124"/>
                </a:lnTo>
                <a:lnTo>
                  <a:pt x="40" y="123"/>
                </a:lnTo>
                <a:lnTo>
                  <a:pt x="42" y="119"/>
                </a:lnTo>
                <a:lnTo>
                  <a:pt x="42" y="118"/>
                </a:lnTo>
                <a:lnTo>
                  <a:pt x="42" y="116"/>
                </a:lnTo>
                <a:lnTo>
                  <a:pt x="40" y="114"/>
                </a:lnTo>
                <a:lnTo>
                  <a:pt x="38" y="111"/>
                </a:lnTo>
                <a:lnTo>
                  <a:pt x="37" y="110"/>
                </a:lnTo>
                <a:lnTo>
                  <a:pt x="36" y="109"/>
                </a:lnTo>
                <a:lnTo>
                  <a:pt x="35" y="109"/>
                </a:lnTo>
                <a:lnTo>
                  <a:pt x="34" y="108"/>
                </a:lnTo>
                <a:lnTo>
                  <a:pt x="31" y="108"/>
                </a:lnTo>
                <a:lnTo>
                  <a:pt x="30" y="104"/>
                </a:lnTo>
                <a:lnTo>
                  <a:pt x="26" y="101"/>
                </a:lnTo>
                <a:lnTo>
                  <a:pt x="25" y="100"/>
                </a:lnTo>
                <a:lnTo>
                  <a:pt x="22" y="95"/>
                </a:lnTo>
                <a:lnTo>
                  <a:pt x="19" y="94"/>
                </a:lnTo>
                <a:lnTo>
                  <a:pt x="17" y="93"/>
                </a:lnTo>
                <a:lnTo>
                  <a:pt x="15" y="90"/>
                </a:lnTo>
                <a:lnTo>
                  <a:pt x="15" y="89"/>
                </a:lnTo>
                <a:lnTo>
                  <a:pt x="9" y="88"/>
                </a:lnTo>
                <a:lnTo>
                  <a:pt x="5" y="84"/>
                </a:lnTo>
                <a:lnTo>
                  <a:pt x="4" y="83"/>
                </a:lnTo>
                <a:lnTo>
                  <a:pt x="2" y="82"/>
                </a:lnTo>
                <a:lnTo>
                  <a:pt x="3" y="78"/>
                </a:lnTo>
                <a:lnTo>
                  <a:pt x="3" y="73"/>
                </a:lnTo>
                <a:lnTo>
                  <a:pt x="4" y="68"/>
                </a:lnTo>
                <a:lnTo>
                  <a:pt x="3" y="64"/>
                </a:lnTo>
                <a:lnTo>
                  <a:pt x="4" y="64"/>
                </a:lnTo>
                <a:lnTo>
                  <a:pt x="3" y="63"/>
                </a:lnTo>
                <a:lnTo>
                  <a:pt x="4" y="62"/>
                </a:lnTo>
                <a:lnTo>
                  <a:pt x="5" y="54"/>
                </a:lnTo>
                <a:lnTo>
                  <a:pt x="4" y="52"/>
                </a:lnTo>
                <a:lnTo>
                  <a:pt x="0" y="48"/>
                </a:lnTo>
                <a:lnTo>
                  <a:pt x="1" y="45"/>
                </a:lnTo>
                <a:lnTo>
                  <a:pt x="4" y="42"/>
                </a:lnTo>
                <a:lnTo>
                  <a:pt x="15" y="33"/>
                </a:lnTo>
                <a:lnTo>
                  <a:pt x="15" y="29"/>
                </a:lnTo>
                <a:lnTo>
                  <a:pt x="15" y="21"/>
                </a:lnTo>
                <a:lnTo>
                  <a:pt x="15" y="17"/>
                </a:lnTo>
                <a:lnTo>
                  <a:pt x="15" y="12"/>
                </a:lnTo>
                <a:lnTo>
                  <a:pt x="15" y="11"/>
                </a:lnTo>
                <a:lnTo>
                  <a:pt x="16" y="11"/>
                </a:lnTo>
                <a:lnTo>
                  <a:pt x="19" y="8"/>
                </a:lnTo>
                <a:lnTo>
                  <a:pt x="22" y="9"/>
                </a:lnTo>
                <a:lnTo>
                  <a:pt x="28" y="9"/>
                </a:lnTo>
                <a:lnTo>
                  <a:pt x="34" y="7"/>
                </a:lnTo>
                <a:lnTo>
                  <a:pt x="38" y="6"/>
                </a:lnTo>
                <a:lnTo>
                  <a:pt x="43" y="3"/>
                </a:lnTo>
                <a:lnTo>
                  <a:pt x="44" y="4"/>
                </a:lnTo>
                <a:lnTo>
                  <a:pt x="51" y="0"/>
                </a:lnTo>
                <a:lnTo>
                  <a:pt x="53" y="3"/>
                </a:lnTo>
                <a:lnTo>
                  <a:pt x="51" y="8"/>
                </a:lnTo>
                <a:lnTo>
                  <a:pt x="51" y="11"/>
                </a:lnTo>
                <a:lnTo>
                  <a:pt x="50" y="12"/>
                </a:lnTo>
                <a:lnTo>
                  <a:pt x="49" y="14"/>
                </a:lnTo>
                <a:lnTo>
                  <a:pt x="53" y="12"/>
                </a:lnTo>
                <a:lnTo>
                  <a:pt x="55" y="9"/>
                </a:lnTo>
                <a:lnTo>
                  <a:pt x="58" y="14"/>
                </a:lnTo>
                <a:lnTo>
                  <a:pt x="60" y="13"/>
                </a:lnTo>
                <a:lnTo>
                  <a:pt x="62" y="14"/>
                </a:lnTo>
                <a:lnTo>
                  <a:pt x="67" y="17"/>
                </a:lnTo>
                <a:lnTo>
                  <a:pt x="69" y="22"/>
                </a:lnTo>
                <a:lnTo>
                  <a:pt x="75" y="24"/>
                </a:lnTo>
                <a:lnTo>
                  <a:pt x="77" y="24"/>
                </a:lnTo>
                <a:lnTo>
                  <a:pt x="96" y="31"/>
                </a:lnTo>
                <a:lnTo>
                  <a:pt x="98" y="32"/>
                </a:lnTo>
                <a:lnTo>
                  <a:pt x="99" y="33"/>
                </a:lnTo>
                <a:lnTo>
                  <a:pt x="103" y="34"/>
                </a:lnTo>
                <a:lnTo>
                  <a:pt x="105" y="34"/>
                </a:lnTo>
                <a:lnTo>
                  <a:pt x="106" y="34"/>
                </a:lnTo>
                <a:lnTo>
                  <a:pt x="107" y="36"/>
                </a:lnTo>
                <a:lnTo>
                  <a:pt x="111" y="36"/>
                </a:lnTo>
                <a:lnTo>
                  <a:pt x="118" y="37"/>
                </a:lnTo>
                <a:lnTo>
                  <a:pt x="120" y="38"/>
                </a:lnTo>
                <a:lnTo>
                  <a:pt x="121" y="41"/>
                </a:lnTo>
                <a:lnTo>
                  <a:pt x="120" y="43"/>
                </a:lnTo>
                <a:lnTo>
                  <a:pt x="121" y="43"/>
                </a:lnTo>
                <a:lnTo>
                  <a:pt x="124" y="43"/>
                </a:lnTo>
                <a:lnTo>
                  <a:pt x="124" y="44"/>
                </a:lnTo>
                <a:lnTo>
                  <a:pt x="126" y="44"/>
                </a:lnTo>
                <a:lnTo>
                  <a:pt x="127" y="45"/>
                </a:lnTo>
                <a:lnTo>
                  <a:pt x="132" y="68"/>
                </a:lnTo>
                <a:lnTo>
                  <a:pt x="133" y="69"/>
                </a:lnTo>
                <a:lnTo>
                  <a:pt x="132" y="72"/>
                </a:lnTo>
                <a:lnTo>
                  <a:pt x="132" y="73"/>
                </a:lnTo>
                <a:lnTo>
                  <a:pt x="130" y="74"/>
                </a:lnTo>
                <a:lnTo>
                  <a:pt x="124" y="82"/>
                </a:lnTo>
                <a:lnTo>
                  <a:pt x="124" y="84"/>
                </a:lnTo>
                <a:lnTo>
                  <a:pt x="123" y="86"/>
                </a:lnTo>
                <a:lnTo>
                  <a:pt x="126" y="86"/>
                </a:lnTo>
                <a:lnTo>
                  <a:pt x="130" y="85"/>
                </a:lnTo>
                <a:lnTo>
                  <a:pt x="131" y="84"/>
                </a:lnTo>
                <a:lnTo>
                  <a:pt x="132" y="82"/>
                </a:lnTo>
                <a:lnTo>
                  <a:pt x="135" y="78"/>
                </a:lnTo>
                <a:lnTo>
                  <a:pt x="141" y="70"/>
                </a:lnTo>
                <a:lnTo>
                  <a:pt x="142" y="68"/>
                </a:lnTo>
                <a:lnTo>
                  <a:pt x="145" y="64"/>
                </a:lnTo>
                <a:lnTo>
                  <a:pt x="145" y="63"/>
                </a:lnTo>
                <a:lnTo>
                  <a:pt x="148" y="62"/>
                </a:lnTo>
                <a:lnTo>
                  <a:pt x="150" y="63"/>
                </a:lnTo>
                <a:lnTo>
                  <a:pt x="139" y="84"/>
                </a:lnTo>
                <a:lnTo>
                  <a:pt x="137" y="90"/>
                </a:lnTo>
                <a:lnTo>
                  <a:pt x="134" y="96"/>
                </a:lnTo>
                <a:lnTo>
                  <a:pt x="135" y="100"/>
                </a:lnTo>
                <a:lnTo>
                  <a:pt x="132" y="109"/>
                </a:lnTo>
                <a:lnTo>
                  <a:pt x="131" y="113"/>
                </a:lnTo>
                <a:lnTo>
                  <a:pt x="131" y="118"/>
                </a:lnTo>
                <a:lnTo>
                  <a:pt x="130" y="123"/>
                </a:lnTo>
                <a:lnTo>
                  <a:pt x="128" y="125"/>
                </a:lnTo>
                <a:lnTo>
                  <a:pt x="128" y="126"/>
                </a:lnTo>
                <a:lnTo>
                  <a:pt x="126" y="131"/>
                </a:lnTo>
                <a:lnTo>
                  <a:pt x="126" y="136"/>
                </a:lnTo>
                <a:lnTo>
                  <a:pt x="126" y="139"/>
                </a:lnTo>
                <a:lnTo>
                  <a:pt x="126" y="141"/>
                </a:lnTo>
                <a:lnTo>
                  <a:pt x="126" y="145"/>
                </a:lnTo>
                <a:lnTo>
                  <a:pt x="127" y="151"/>
                </a:lnTo>
                <a:lnTo>
                  <a:pt x="130" y="155"/>
                </a:lnTo>
                <a:lnTo>
                  <a:pt x="128" y="157"/>
                </a:lnTo>
                <a:lnTo>
                  <a:pt x="128" y="159"/>
                </a:lnTo>
                <a:lnTo>
                  <a:pt x="128" y="164"/>
                </a:lnTo>
                <a:lnTo>
                  <a:pt x="123" y="164"/>
                </a:lnTo>
                <a:lnTo>
                  <a:pt x="120" y="164"/>
                </a:lnTo>
                <a:lnTo>
                  <a:pt x="119" y="164"/>
                </a:lnTo>
                <a:lnTo>
                  <a:pt x="118" y="164"/>
                </a:lnTo>
                <a:lnTo>
                  <a:pt x="117" y="164"/>
                </a:lnTo>
                <a:lnTo>
                  <a:pt x="115" y="164"/>
                </a:lnTo>
                <a:lnTo>
                  <a:pt x="107" y="164"/>
                </a:lnTo>
                <a:lnTo>
                  <a:pt x="106" y="164"/>
                </a:lnTo>
                <a:lnTo>
                  <a:pt x="105" y="164"/>
                </a:lnTo>
                <a:lnTo>
                  <a:pt x="104" y="164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4" name="Freeform 45"/>
          <p:cNvSpPr>
            <a:spLocks/>
          </p:cNvSpPr>
          <p:nvPr/>
        </p:nvSpPr>
        <p:spPr bwMode="auto">
          <a:xfrm>
            <a:off x="6421438" y="3754438"/>
            <a:ext cx="266700" cy="409575"/>
          </a:xfrm>
          <a:custGeom>
            <a:avLst/>
            <a:gdLst>
              <a:gd name="T0" fmla="*/ 2147483647 w 155"/>
              <a:gd name="T1" fmla="*/ 2147483647 h 258"/>
              <a:gd name="T2" fmla="*/ 2147483647 w 155"/>
              <a:gd name="T3" fmla="*/ 2147483647 h 258"/>
              <a:gd name="T4" fmla="*/ 2147483647 w 155"/>
              <a:gd name="T5" fmla="*/ 2147483647 h 258"/>
              <a:gd name="T6" fmla="*/ 2147483647 w 155"/>
              <a:gd name="T7" fmla="*/ 2147483647 h 258"/>
              <a:gd name="T8" fmla="*/ 2147483647 w 155"/>
              <a:gd name="T9" fmla="*/ 2147483647 h 258"/>
              <a:gd name="T10" fmla="*/ 2147483647 w 155"/>
              <a:gd name="T11" fmla="*/ 2147483647 h 258"/>
              <a:gd name="T12" fmla="*/ 2147483647 w 155"/>
              <a:gd name="T13" fmla="*/ 2147483647 h 258"/>
              <a:gd name="T14" fmla="*/ 2147483647 w 155"/>
              <a:gd name="T15" fmla="*/ 2147483647 h 258"/>
              <a:gd name="T16" fmla="*/ 2147483647 w 155"/>
              <a:gd name="T17" fmla="*/ 2147483647 h 258"/>
              <a:gd name="T18" fmla="*/ 2147483647 w 155"/>
              <a:gd name="T19" fmla="*/ 2147483647 h 258"/>
              <a:gd name="T20" fmla="*/ 2147483647 w 155"/>
              <a:gd name="T21" fmla="*/ 2147483647 h 258"/>
              <a:gd name="T22" fmla="*/ 2147483647 w 155"/>
              <a:gd name="T23" fmla="*/ 2147483647 h 258"/>
              <a:gd name="T24" fmla="*/ 2147483647 w 155"/>
              <a:gd name="T25" fmla="*/ 2147483647 h 258"/>
              <a:gd name="T26" fmla="*/ 2147483647 w 155"/>
              <a:gd name="T27" fmla="*/ 2147483647 h 258"/>
              <a:gd name="T28" fmla="*/ 2147483647 w 155"/>
              <a:gd name="T29" fmla="*/ 2147483647 h 258"/>
              <a:gd name="T30" fmla="*/ 2147483647 w 155"/>
              <a:gd name="T31" fmla="*/ 2147483647 h 258"/>
              <a:gd name="T32" fmla="*/ 2147483647 w 155"/>
              <a:gd name="T33" fmla="*/ 2147483647 h 258"/>
              <a:gd name="T34" fmla="*/ 2147483647 w 155"/>
              <a:gd name="T35" fmla="*/ 2147483647 h 258"/>
              <a:gd name="T36" fmla="*/ 2147483647 w 155"/>
              <a:gd name="T37" fmla="*/ 2147483647 h 258"/>
              <a:gd name="T38" fmla="*/ 2147483647 w 155"/>
              <a:gd name="T39" fmla="*/ 2147483647 h 258"/>
              <a:gd name="T40" fmla="*/ 2147483647 w 155"/>
              <a:gd name="T41" fmla="*/ 2147483647 h 258"/>
              <a:gd name="T42" fmla="*/ 2147483647 w 155"/>
              <a:gd name="T43" fmla="*/ 2147483647 h 258"/>
              <a:gd name="T44" fmla="*/ 2147483647 w 155"/>
              <a:gd name="T45" fmla="*/ 2147483647 h 258"/>
              <a:gd name="T46" fmla="*/ 2147483647 w 155"/>
              <a:gd name="T47" fmla="*/ 2147483647 h 258"/>
              <a:gd name="T48" fmla="*/ 2147483647 w 155"/>
              <a:gd name="T49" fmla="*/ 2147483647 h 258"/>
              <a:gd name="T50" fmla="*/ 2147483647 w 155"/>
              <a:gd name="T51" fmla="*/ 2147483647 h 258"/>
              <a:gd name="T52" fmla="*/ 2147483647 w 155"/>
              <a:gd name="T53" fmla="*/ 2147483647 h 258"/>
              <a:gd name="T54" fmla="*/ 2147483647 w 155"/>
              <a:gd name="T55" fmla="*/ 2147483647 h 258"/>
              <a:gd name="T56" fmla="*/ 2147483647 w 155"/>
              <a:gd name="T57" fmla="*/ 2147483647 h 258"/>
              <a:gd name="T58" fmla="*/ 2147483647 w 155"/>
              <a:gd name="T59" fmla="*/ 2147483647 h 258"/>
              <a:gd name="T60" fmla="*/ 2147483647 w 155"/>
              <a:gd name="T61" fmla="*/ 2147483647 h 258"/>
              <a:gd name="T62" fmla="*/ 2147483647 w 155"/>
              <a:gd name="T63" fmla="*/ 2147483647 h 258"/>
              <a:gd name="T64" fmla="*/ 2147483647 w 155"/>
              <a:gd name="T65" fmla="*/ 0 h 258"/>
              <a:gd name="T66" fmla="*/ 2147483647 w 155"/>
              <a:gd name="T67" fmla="*/ 2147483647 h 258"/>
              <a:gd name="T68" fmla="*/ 2147483647 w 155"/>
              <a:gd name="T69" fmla="*/ 2147483647 h 258"/>
              <a:gd name="T70" fmla="*/ 2147483647 w 155"/>
              <a:gd name="T71" fmla="*/ 2147483647 h 258"/>
              <a:gd name="T72" fmla="*/ 2147483647 w 155"/>
              <a:gd name="T73" fmla="*/ 2147483647 h 258"/>
              <a:gd name="T74" fmla="*/ 2147483647 w 155"/>
              <a:gd name="T75" fmla="*/ 2147483647 h 258"/>
              <a:gd name="T76" fmla="*/ 2147483647 w 155"/>
              <a:gd name="T77" fmla="*/ 2147483647 h 258"/>
              <a:gd name="T78" fmla="*/ 2147483647 w 155"/>
              <a:gd name="T79" fmla="*/ 2147483647 h 258"/>
              <a:gd name="T80" fmla="*/ 2147483647 w 155"/>
              <a:gd name="T81" fmla="*/ 2147483647 h 258"/>
              <a:gd name="T82" fmla="*/ 2147483647 w 155"/>
              <a:gd name="T83" fmla="*/ 2147483647 h 258"/>
              <a:gd name="T84" fmla="*/ 2147483647 w 155"/>
              <a:gd name="T85" fmla="*/ 2147483647 h 258"/>
              <a:gd name="T86" fmla="*/ 0 w 155"/>
              <a:gd name="T87" fmla="*/ 2147483647 h 258"/>
              <a:gd name="T88" fmla="*/ 2147483647 w 155"/>
              <a:gd name="T89" fmla="*/ 2147483647 h 25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55"/>
              <a:gd name="T136" fmla="*/ 0 h 258"/>
              <a:gd name="T137" fmla="*/ 155 w 155"/>
              <a:gd name="T138" fmla="*/ 258 h 258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55" h="258">
                <a:moveTo>
                  <a:pt x="8" y="178"/>
                </a:moveTo>
                <a:lnTo>
                  <a:pt x="7" y="178"/>
                </a:lnTo>
                <a:lnTo>
                  <a:pt x="7" y="180"/>
                </a:lnTo>
                <a:lnTo>
                  <a:pt x="6" y="187"/>
                </a:lnTo>
                <a:lnTo>
                  <a:pt x="5" y="188"/>
                </a:lnTo>
                <a:lnTo>
                  <a:pt x="5" y="189"/>
                </a:lnTo>
                <a:lnTo>
                  <a:pt x="5" y="194"/>
                </a:lnTo>
                <a:lnTo>
                  <a:pt x="5" y="198"/>
                </a:lnTo>
                <a:lnTo>
                  <a:pt x="5" y="214"/>
                </a:lnTo>
                <a:lnTo>
                  <a:pt x="5" y="257"/>
                </a:lnTo>
                <a:lnTo>
                  <a:pt x="6" y="257"/>
                </a:lnTo>
                <a:lnTo>
                  <a:pt x="30" y="257"/>
                </a:lnTo>
                <a:lnTo>
                  <a:pt x="54" y="257"/>
                </a:lnTo>
                <a:lnTo>
                  <a:pt x="61" y="257"/>
                </a:lnTo>
                <a:lnTo>
                  <a:pt x="66" y="257"/>
                </a:lnTo>
                <a:lnTo>
                  <a:pt x="73" y="257"/>
                </a:lnTo>
                <a:lnTo>
                  <a:pt x="74" y="257"/>
                </a:lnTo>
                <a:lnTo>
                  <a:pt x="78" y="257"/>
                </a:lnTo>
                <a:lnTo>
                  <a:pt x="86" y="257"/>
                </a:lnTo>
                <a:lnTo>
                  <a:pt x="99" y="257"/>
                </a:lnTo>
                <a:lnTo>
                  <a:pt x="105" y="257"/>
                </a:lnTo>
                <a:lnTo>
                  <a:pt x="125" y="257"/>
                </a:lnTo>
                <a:lnTo>
                  <a:pt x="126" y="257"/>
                </a:lnTo>
                <a:lnTo>
                  <a:pt x="127" y="257"/>
                </a:lnTo>
                <a:lnTo>
                  <a:pt x="130" y="257"/>
                </a:lnTo>
                <a:lnTo>
                  <a:pt x="136" y="257"/>
                </a:lnTo>
                <a:lnTo>
                  <a:pt x="142" y="257"/>
                </a:lnTo>
                <a:lnTo>
                  <a:pt x="143" y="257"/>
                </a:lnTo>
                <a:lnTo>
                  <a:pt x="144" y="257"/>
                </a:lnTo>
                <a:lnTo>
                  <a:pt x="154" y="257"/>
                </a:lnTo>
                <a:lnTo>
                  <a:pt x="154" y="252"/>
                </a:lnTo>
                <a:lnTo>
                  <a:pt x="154" y="239"/>
                </a:lnTo>
                <a:lnTo>
                  <a:pt x="154" y="238"/>
                </a:lnTo>
                <a:lnTo>
                  <a:pt x="154" y="229"/>
                </a:lnTo>
                <a:lnTo>
                  <a:pt x="154" y="219"/>
                </a:lnTo>
                <a:lnTo>
                  <a:pt x="154" y="217"/>
                </a:lnTo>
                <a:lnTo>
                  <a:pt x="154" y="211"/>
                </a:lnTo>
                <a:lnTo>
                  <a:pt x="154" y="208"/>
                </a:lnTo>
                <a:lnTo>
                  <a:pt x="154" y="203"/>
                </a:lnTo>
                <a:lnTo>
                  <a:pt x="154" y="201"/>
                </a:lnTo>
                <a:lnTo>
                  <a:pt x="154" y="192"/>
                </a:lnTo>
                <a:lnTo>
                  <a:pt x="154" y="187"/>
                </a:lnTo>
                <a:lnTo>
                  <a:pt x="154" y="184"/>
                </a:lnTo>
                <a:lnTo>
                  <a:pt x="154" y="178"/>
                </a:lnTo>
                <a:lnTo>
                  <a:pt x="154" y="175"/>
                </a:lnTo>
                <a:lnTo>
                  <a:pt x="154" y="166"/>
                </a:lnTo>
                <a:lnTo>
                  <a:pt x="152" y="166"/>
                </a:lnTo>
                <a:lnTo>
                  <a:pt x="151" y="165"/>
                </a:lnTo>
                <a:lnTo>
                  <a:pt x="149" y="160"/>
                </a:lnTo>
                <a:lnTo>
                  <a:pt x="145" y="156"/>
                </a:lnTo>
                <a:lnTo>
                  <a:pt x="143" y="157"/>
                </a:lnTo>
                <a:lnTo>
                  <a:pt x="142" y="160"/>
                </a:lnTo>
                <a:lnTo>
                  <a:pt x="142" y="163"/>
                </a:lnTo>
                <a:lnTo>
                  <a:pt x="140" y="163"/>
                </a:lnTo>
                <a:lnTo>
                  <a:pt x="127" y="163"/>
                </a:lnTo>
                <a:lnTo>
                  <a:pt x="124" y="162"/>
                </a:lnTo>
                <a:lnTo>
                  <a:pt x="121" y="165"/>
                </a:lnTo>
                <a:lnTo>
                  <a:pt x="117" y="166"/>
                </a:lnTo>
                <a:lnTo>
                  <a:pt x="111" y="165"/>
                </a:lnTo>
                <a:lnTo>
                  <a:pt x="109" y="168"/>
                </a:lnTo>
                <a:lnTo>
                  <a:pt x="109" y="170"/>
                </a:lnTo>
                <a:lnTo>
                  <a:pt x="109" y="171"/>
                </a:lnTo>
                <a:lnTo>
                  <a:pt x="105" y="167"/>
                </a:lnTo>
                <a:lnTo>
                  <a:pt x="101" y="156"/>
                </a:lnTo>
                <a:lnTo>
                  <a:pt x="93" y="151"/>
                </a:lnTo>
                <a:lnTo>
                  <a:pt x="94" y="147"/>
                </a:lnTo>
                <a:lnTo>
                  <a:pt x="81" y="121"/>
                </a:lnTo>
                <a:lnTo>
                  <a:pt x="74" y="127"/>
                </a:lnTo>
                <a:lnTo>
                  <a:pt x="70" y="129"/>
                </a:lnTo>
                <a:lnTo>
                  <a:pt x="66" y="126"/>
                </a:lnTo>
                <a:lnTo>
                  <a:pt x="70" y="91"/>
                </a:lnTo>
                <a:lnTo>
                  <a:pt x="71" y="91"/>
                </a:lnTo>
                <a:lnTo>
                  <a:pt x="72" y="86"/>
                </a:lnTo>
                <a:lnTo>
                  <a:pt x="72" y="85"/>
                </a:lnTo>
                <a:lnTo>
                  <a:pt x="71" y="85"/>
                </a:lnTo>
                <a:lnTo>
                  <a:pt x="67" y="86"/>
                </a:lnTo>
                <a:lnTo>
                  <a:pt x="66" y="86"/>
                </a:lnTo>
                <a:lnTo>
                  <a:pt x="65" y="85"/>
                </a:lnTo>
                <a:lnTo>
                  <a:pt x="65" y="84"/>
                </a:lnTo>
                <a:lnTo>
                  <a:pt x="64" y="83"/>
                </a:lnTo>
                <a:lnTo>
                  <a:pt x="61" y="84"/>
                </a:lnTo>
                <a:lnTo>
                  <a:pt x="60" y="84"/>
                </a:lnTo>
                <a:lnTo>
                  <a:pt x="61" y="83"/>
                </a:lnTo>
                <a:lnTo>
                  <a:pt x="56" y="75"/>
                </a:lnTo>
                <a:lnTo>
                  <a:pt x="54" y="73"/>
                </a:lnTo>
                <a:lnTo>
                  <a:pt x="47" y="64"/>
                </a:lnTo>
                <a:lnTo>
                  <a:pt x="43" y="63"/>
                </a:lnTo>
                <a:lnTo>
                  <a:pt x="37" y="57"/>
                </a:lnTo>
                <a:lnTo>
                  <a:pt x="40" y="55"/>
                </a:lnTo>
                <a:lnTo>
                  <a:pt x="37" y="53"/>
                </a:lnTo>
                <a:lnTo>
                  <a:pt x="37" y="47"/>
                </a:lnTo>
                <a:lnTo>
                  <a:pt x="30" y="37"/>
                </a:lnTo>
                <a:lnTo>
                  <a:pt x="30" y="28"/>
                </a:lnTo>
                <a:lnTo>
                  <a:pt x="30" y="19"/>
                </a:lnTo>
                <a:lnTo>
                  <a:pt x="30" y="18"/>
                </a:lnTo>
                <a:lnTo>
                  <a:pt x="30" y="4"/>
                </a:lnTo>
                <a:lnTo>
                  <a:pt x="30" y="1"/>
                </a:lnTo>
                <a:lnTo>
                  <a:pt x="30" y="0"/>
                </a:lnTo>
                <a:lnTo>
                  <a:pt x="5" y="0"/>
                </a:lnTo>
                <a:lnTo>
                  <a:pt x="5" y="1"/>
                </a:lnTo>
                <a:lnTo>
                  <a:pt x="5" y="2"/>
                </a:lnTo>
                <a:lnTo>
                  <a:pt x="5" y="6"/>
                </a:lnTo>
                <a:lnTo>
                  <a:pt x="4" y="26"/>
                </a:lnTo>
                <a:lnTo>
                  <a:pt x="4" y="32"/>
                </a:lnTo>
                <a:lnTo>
                  <a:pt x="4" y="34"/>
                </a:lnTo>
                <a:lnTo>
                  <a:pt x="4" y="36"/>
                </a:lnTo>
                <a:lnTo>
                  <a:pt x="4" y="37"/>
                </a:lnTo>
                <a:lnTo>
                  <a:pt x="4" y="45"/>
                </a:lnTo>
                <a:lnTo>
                  <a:pt x="4" y="50"/>
                </a:lnTo>
                <a:lnTo>
                  <a:pt x="4" y="59"/>
                </a:lnTo>
                <a:lnTo>
                  <a:pt x="4" y="64"/>
                </a:lnTo>
                <a:lnTo>
                  <a:pt x="4" y="68"/>
                </a:lnTo>
                <a:lnTo>
                  <a:pt x="4" y="83"/>
                </a:lnTo>
                <a:lnTo>
                  <a:pt x="4" y="84"/>
                </a:lnTo>
                <a:lnTo>
                  <a:pt x="4" y="90"/>
                </a:lnTo>
                <a:lnTo>
                  <a:pt x="4" y="91"/>
                </a:lnTo>
                <a:lnTo>
                  <a:pt x="4" y="94"/>
                </a:lnTo>
                <a:lnTo>
                  <a:pt x="4" y="96"/>
                </a:lnTo>
                <a:lnTo>
                  <a:pt x="6" y="100"/>
                </a:lnTo>
                <a:lnTo>
                  <a:pt x="7" y="110"/>
                </a:lnTo>
                <a:lnTo>
                  <a:pt x="8" y="111"/>
                </a:lnTo>
                <a:lnTo>
                  <a:pt x="10" y="115"/>
                </a:lnTo>
                <a:lnTo>
                  <a:pt x="17" y="119"/>
                </a:lnTo>
                <a:lnTo>
                  <a:pt x="18" y="124"/>
                </a:lnTo>
                <a:lnTo>
                  <a:pt x="13" y="137"/>
                </a:lnTo>
                <a:lnTo>
                  <a:pt x="11" y="142"/>
                </a:lnTo>
                <a:lnTo>
                  <a:pt x="10" y="144"/>
                </a:lnTo>
                <a:lnTo>
                  <a:pt x="9" y="147"/>
                </a:lnTo>
                <a:lnTo>
                  <a:pt x="8" y="152"/>
                </a:lnTo>
                <a:lnTo>
                  <a:pt x="5" y="156"/>
                </a:lnTo>
                <a:lnTo>
                  <a:pt x="0" y="170"/>
                </a:lnTo>
                <a:lnTo>
                  <a:pt x="0" y="172"/>
                </a:lnTo>
                <a:lnTo>
                  <a:pt x="4" y="175"/>
                </a:lnTo>
                <a:lnTo>
                  <a:pt x="5" y="175"/>
                </a:lnTo>
                <a:lnTo>
                  <a:pt x="8" y="178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5" name="Freeform 46"/>
          <p:cNvSpPr>
            <a:spLocks/>
          </p:cNvSpPr>
          <p:nvPr/>
        </p:nvSpPr>
        <p:spPr bwMode="auto">
          <a:xfrm>
            <a:off x="7658100" y="4570413"/>
            <a:ext cx="153988" cy="282575"/>
          </a:xfrm>
          <a:custGeom>
            <a:avLst/>
            <a:gdLst>
              <a:gd name="T0" fmla="*/ 2147483647 w 90"/>
              <a:gd name="T1" fmla="*/ 2147483647 h 178"/>
              <a:gd name="T2" fmla="*/ 2147483647 w 90"/>
              <a:gd name="T3" fmla="*/ 2147483647 h 178"/>
              <a:gd name="T4" fmla="*/ 2147483647 w 90"/>
              <a:gd name="T5" fmla="*/ 2147483647 h 178"/>
              <a:gd name="T6" fmla="*/ 2147483647 w 90"/>
              <a:gd name="T7" fmla="*/ 2147483647 h 178"/>
              <a:gd name="T8" fmla="*/ 2147483647 w 90"/>
              <a:gd name="T9" fmla="*/ 2147483647 h 178"/>
              <a:gd name="T10" fmla="*/ 2147483647 w 90"/>
              <a:gd name="T11" fmla="*/ 2147483647 h 178"/>
              <a:gd name="T12" fmla="*/ 2147483647 w 90"/>
              <a:gd name="T13" fmla="*/ 2147483647 h 178"/>
              <a:gd name="T14" fmla="*/ 2147483647 w 90"/>
              <a:gd name="T15" fmla="*/ 2147483647 h 178"/>
              <a:gd name="T16" fmla="*/ 2147483647 w 90"/>
              <a:gd name="T17" fmla="*/ 2147483647 h 178"/>
              <a:gd name="T18" fmla="*/ 2147483647 w 90"/>
              <a:gd name="T19" fmla="*/ 2147483647 h 178"/>
              <a:gd name="T20" fmla="*/ 2147483647 w 90"/>
              <a:gd name="T21" fmla="*/ 2147483647 h 178"/>
              <a:gd name="T22" fmla="*/ 2147483647 w 90"/>
              <a:gd name="T23" fmla="*/ 2147483647 h 178"/>
              <a:gd name="T24" fmla="*/ 2147483647 w 90"/>
              <a:gd name="T25" fmla="*/ 2147483647 h 178"/>
              <a:gd name="T26" fmla="*/ 2147483647 w 90"/>
              <a:gd name="T27" fmla="*/ 2147483647 h 178"/>
              <a:gd name="T28" fmla="*/ 2147483647 w 90"/>
              <a:gd name="T29" fmla="*/ 2147483647 h 178"/>
              <a:gd name="T30" fmla="*/ 2147483647 w 90"/>
              <a:gd name="T31" fmla="*/ 2147483647 h 178"/>
              <a:gd name="T32" fmla="*/ 2147483647 w 90"/>
              <a:gd name="T33" fmla="*/ 2147483647 h 178"/>
              <a:gd name="T34" fmla="*/ 2147483647 w 90"/>
              <a:gd name="T35" fmla="*/ 2147483647 h 178"/>
              <a:gd name="T36" fmla="*/ 2147483647 w 90"/>
              <a:gd name="T37" fmla="*/ 2147483647 h 178"/>
              <a:gd name="T38" fmla="*/ 2147483647 w 90"/>
              <a:gd name="T39" fmla="*/ 2147483647 h 178"/>
              <a:gd name="T40" fmla="*/ 2147483647 w 90"/>
              <a:gd name="T41" fmla="*/ 2147483647 h 178"/>
              <a:gd name="T42" fmla="*/ 2147483647 w 90"/>
              <a:gd name="T43" fmla="*/ 2147483647 h 178"/>
              <a:gd name="T44" fmla="*/ 2147483647 w 90"/>
              <a:gd name="T45" fmla="*/ 2147483647 h 178"/>
              <a:gd name="T46" fmla="*/ 2147483647 w 90"/>
              <a:gd name="T47" fmla="*/ 2147483647 h 178"/>
              <a:gd name="T48" fmla="*/ 2147483647 w 90"/>
              <a:gd name="T49" fmla="*/ 2147483647 h 178"/>
              <a:gd name="T50" fmla="*/ 2147483647 w 90"/>
              <a:gd name="T51" fmla="*/ 2147483647 h 178"/>
              <a:gd name="T52" fmla="*/ 2147483647 w 90"/>
              <a:gd name="T53" fmla="*/ 2147483647 h 178"/>
              <a:gd name="T54" fmla="*/ 2147483647 w 90"/>
              <a:gd name="T55" fmla="*/ 2147483647 h 178"/>
              <a:gd name="T56" fmla="*/ 2147483647 w 90"/>
              <a:gd name="T57" fmla="*/ 2147483647 h 178"/>
              <a:gd name="T58" fmla="*/ 2147483647 w 90"/>
              <a:gd name="T59" fmla="*/ 2147483647 h 178"/>
              <a:gd name="T60" fmla="*/ 2147483647 w 90"/>
              <a:gd name="T61" fmla="*/ 2147483647 h 178"/>
              <a:gd name="T62" fmla="*/ 2147483647 w 90"/>
              <a:gd name="T63" fmla="*/ 2147483647 h 178"/>
              <a:gd name="T64" fmla="*/ 2147483647 w 90"/>
              <a:gd name="T65" fmla="*/ 2147483647 h 178"/>
              <a:gd name="T66" fmla="*/ 2147483647 w 90"/>
              <a:gd name="T67" fmla="*/ 0 h 178"/>
              <a:gd name="T68" fmla="*/ 2147483647 w 90"/>
              <a:gd name="T69" fmla="*/ 0 h 178"/>
              <a:gd name="T70" fmla="*/ 2147483647 w 90"/>
              <a:gd name="T71" fmla="*/ 0 h 178"/>
              <a:gd name="T72" fmla="*/ 2147483647 w 90"/>
              <a:gd name="T73" fmla="*/ 0 h 178"/>
              <a:gd name="T74" fmla="*/ 2147483647 w 90"/>
              <a:gd name="T75" fmla="*/ 0 h 178"/>
              <a:gd name="T76" fmla="*/ 2147483647 w 90"/>
              <a:gd name="T77" fmla="*/ 0 h 178"/>
              <a:gd name="T78" fmla="*/ 2147483647 w 90"/>
              <a:gd name="T79" fmla="*/ 0 h 178"/>
              <a:gd name="T80" fmla="*/ 2147483647 w 90"/>
              <a:gd name="T81" fmla="*/ 2147483647 h 178"/>
              <a:gd name="T82" fmla="*/ 2147483647 w 90"/>
              <a:gd name="T83" fmla="*/ 2147483647 h 178"/>
              <a:gd name="T84" fmla="*/ 2147483647 w 90"/>
              <a:gd name="T85" fmla="*/ 2147483647 h 178"/>
              <a:gd name="T86" fmla="*/ 2147483647 w 90"/>
              <a:gd name="T87" fmla="*/ 2147483647 h 178"/>
              <a:gd name="T88" fmla="*/ 2147483647 w 90"/>
              <a:gd name="T89" fmla="*/ 2147483647 h 178"/>
              <a:gd name="T90" fmla="*/ 2147483647 w 90"/>
              <a:gd name="T91" fmla="*/ 2147483647 h 178"/>
              <a:gd name="T92" fmla="*/ 2147483647 w 90"/>
              <a:gd name="T93" fmla="*/ 2147483647 h 178"/>
              <a:gd name="T94" fmla="*/ 2147483647 w 90"/>
              <a:gd name="T95" fmla="*/ 2147483647 h 178"/>
              <a:gd name="T96" fmla="*/ 2147483647 w 90"/>
              <a:gd name="T97" fmla="*/ 2147483647 h 178"/>
              <a:gd name="T98" fmla="*/ 2147483647 w 90"/>
              <a:gd name="T99" fmla="*/ 2147483647 h 178"/>
              <a:gd name="T100" fmla="*/ 2147483647 w 90"/>
              <a:gd name="T101" fmla="*/ 2147483647 h 178"/>
              <a:gd name="T102" fmla="*/ 0 w 90"/>
              <a:gd name="T103" fmla="*/ 2147483647 h 178"/>
              <a:gd name="T104" fmla="*/ 2147483647 w 90"/>
              <a:gd name="T105" fmla="*/ 2147483647 h 178"/>
              <a:gd name="T106" fmla="*/ 2147483647 w 90"/>
              <a:gd name="T107" fmla="*/ 2147483647 h 17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0"/>
              <a:gd name="T163" fmla="*/ 0 h 178"/>
              <a:gd name="T164" fmla="*/ 90 w 90"/>
              <a:gd name="T165" fmla="*/ 178 h 178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0" h="178">
                <a:moveTo>
                  <a:pt x="1" y="144"/>
                </a:moveTo>
                <a:lnTo>
                  <a:pt x="1" y="144"/>
                </a:lnTo>
                <a:lnTo>
                  <a:pt x="1" y="146"/>
                </a:lnTo>
                <a:lnTo>
                  <a:pt x="1" y="148"/>
                </a:lnTo>
                <a:lnTo>
                  <a:pt x="2" y="156"/>
                </a:lnTo>
                <a:lnTo>
                  <a:pt x="2" y="158"/>
                </a:lnTo>
                <a:lnTo>
                  <a:pt x="2" y="163"/>
                </a:lnTo>
                <a:lnTo>
                  <a:pt x="2" y="168"/>
                </a:lnTo>
                <a:lnTo>
                  <a:pt x="2" y="171"/>
                </a:lnTo>
                <a:lnTo>
                  <a:pt x="3" y="170"/>
                </a:lnTo>
                <a:lnTo>
                  <a:pt x="6" y="170"/>
                </a:lnTo>
                <a:lnTo>
                  <a:pt x="7" y="173"/>
                </a:lnTo>
                <a:lnTo>
                  <a:pt x="8" y="171"/>
                </a:lnTo>
                <a:lnTo>
                  <a:pt x="9" y="166"/>
                </a:lnTo>
                <a:lnTo>
                  <a:pt x="11" y="159"/>
                </a:lnTo>
                <a:lnTo>
                  <a:pt x="13" y="161"/>
                </a:lnTo>
                <a:lnTo>
                  <a:pt x="13" y="166"/>
                </a:lnTo>
                <a:lnTo>
                  <a:pt x="11" y="177"/>
                </a:lnTo>
                <a:lnTo>
                  <a:pt x="23" y="174"/>
                </a:lnTo>
                <a:lnTo>
                  <a:pt x="27" y="168"/>
                </a:lnTo>
                <a:lnTo>
                  <a:pt x="26" y="166"/>
                </a:lnTo>
                <a:lnTo>
                  <a:pt x="27" y="161"/>
                </a:lnTo>
                <a:lnTo>
                  <a:pt x="20" y="153"/>
                </a:lnTo>
                <a:lnTo>
                  <a:pt x="22" y="148"/>
                </a:lnTo>
                <a:lnTo>
                  <a:pt x="31" y="148"/>
                </a:lnTo>
                <a:lnTo>
                  <a:pt x="32" y="148"/>
                </a:lnTo>
                <a:lnTo>
                  <a:pt x="33" y="148"/>
                </a:lnTo>
                <a:lnTo>
                  <a:pt x="37" y="148"/>
                </a:lnTo>
                <a:lnTo>
                  <a:pt x="42" y="148"/>
                </a:lnTo>
                <a:lnTo>
                  <a:pt x="43" y="148"/>
                </a:lnTo>
                <a:lnTo>
                  <a:pt x="45" y="148"/>
                </a:lnTo>
                <a:lnTo>
                  <a:pt x="47" y="148"/>
                </a:lnTo>
                <a:lnTo>
                  <a:pt x="48" y="148"/>
                </a:lnTo>
                <a:lnTo>
                  <a:pt x="52" y="148"/>
                </a:lnTo>
                <a:lnTo>
                  <a:pt x="53" y="148"/>
                </a:lnTo>
                <a:lnTo>
                  <a:pt x="56" y="148"/>
                </a:lnTo>
                <a:lnTo>
                  <a:pt x="57" y="148"/>
                </a:lnTo>
                <a:lnTo>
                  <a:pt x="58" y="148"/>
                </a:lnTo>
                <a:lnTo>
                  <a:pt x="59" y="148"/>
                </a:lnTo>
                <a:lnTo>
                  <a:pt x="61" y="148"/>
                </a:lnTo>
                <a:lnTo>
                  <a:pt x="63" y="148"/>
                </a:lnTo>
                <a:lnTo>
                  <a:pt x="68" y="148"/>
                </a:lnTo>
                <a:lnTo>
                  <a:pt x="74" y="148"/>
                </a:lnTo>
                <a:lnTo>
                  <a:pt x="75" y="148"/>
                </a:lnTo>
                <a:lnTo>
                  <a:pt x="80" y="148"/>
                </a:lnTo>
                <a:lnTo>
                  <a:pt x="83" y="148"/>
                </a:lnTo>
                <a:lnTo>
                  <a:pt x="86" y="148"/>
                </a:lnTo>
                <a:lnTo>
                  <a:pt x="85" y="145"/>
                </a:lnTo>
                <a:lnTo>
                  <a:pt x="85" y="143"/>
                </a:lnTo>
                <a:lnTo>
                  <a:pt x="84" y="139"/>
                </a:lnTo>
                <a:lnTo>
                  <a:pt x="84" y="136"/>
                </a:lnTo>
                <a:lnTo>
                  <a:pt x="84" y="134"/>
                </a:lnTo>
                <a:lnTo>
                  <a:pt x="85" y="129"/>
                </a:lnTo>
                <a:lnTo>
                  <a:pt x="84" y="124"/>
                </a:lnTo>
                <a:lnTo>
                  <a:pt x="84" y="121"/>
                </a:lnTo>
                <a:lnTo>
                  <a:pt x="84" y="119"/>
                </a:lnTo>
                <a:lnTo>
                  <a:pt x="84" y="115"/>
                </a:lnTo>
                <a:lnTo>
                  <a:pt x="84" y="114"/>
                </a:lnTo>
                <a:lnTo>
                  <a:pt x="84" y="111"/>
                </a:lnTo>
                <a:lnTo>
                  <a:pt x="84" y="110"/>
                </a:lnTo>
                <a:lnTo>
                  <a:pt x="85" y="107"/>
                </a:lnTo>
                <a:lnTo>
                  <a:pt x="85" y="106"/>
                </a:lnTo>
                <a:lnTo>
                  <a:pt x="86" y="104"/>
                </a:lnTo>
                <a:lnTo>
                  <a:pt x="89" y="101"/>
                </a:lnTo>
                <a:lnTo>
                  <a:pt x="86" y="99"/>
                </a:lnTo>
                <a:lnTo>
                  <a:pt x="87" y="96"/>
                </a:lnTo>
                <a:lnTo>
                  <a:pt x="86" y="91"/>
                </a:lnTo>
                <a:lnTo>
                  <a:pt x="84" y="87"/>
                </a:lnTo>
                <a:lnTo>
                  <a:pt x="84" y="86"/>
                </a:lnTo>
                <a:lnTo>
                  <a:pt x="84" y="82"/>
                </a:lnTo>
                <a:lnTo>
                  <a:pt x="84" y="81"/>
                </a:lnTo>
                <a:lnTo>
                  <a:pt x="83" y="77"/>
                </a:lnTo>
                <a:lnTo>
                  <a:pt x="82" y="75"/>
                </a:lnTo>
                <a:lnTo>
                  <a:pt x="82" y="74"/>
                </a:lnTo>
                <a:lnTo>
                  <a:pt x="82" y="69"/>
                </a:lnTo>
                <a:lnTo>
                  <a:pt x="80" y="69"/>
                </a:lnTo>
                <a:lnTo>
                  <a:pt x="80" y="65"/>
                </a:lnTo>
                <a:lnTo>
                  <a:pt x="79" y="60"/>
                </a:lnTo>
                <a:lnTo>
                  <a:pt x="79" y="57"/>
                </a:lnTo>
                <a:lnTo>
                  <a:pt x="79" y="56"/>
                </a:lnTo>
                <a:lnTo>
                  <a:pt x="79" y="55"/>
                </a:lnTo>
                <a:lnTo>
                  <a:pt x="78" y="51"/>
                </a:lnTo>
                <a:lnTo>
                  <a:pt x="78" y="50"/>
                </a:lnTo>
                <a:lnTo>
                  <a:pt x="77" y="42"/>
                </a:lnTo>
                <a:lnTo>
                  <a:pt x="77" y="40"/>
                </a:lnTo>
                <a:lnTo>
                  <a:pt x="77" y="38"/>
                </a:lnTo>
                <a:lnTo>
                  <a:pt x="76" y="37"/>
                </a:lnTo>
                <a:lnTo>
                  <a:pt x="76" y="36"/>
                </a:lnTo>
                <a:lnTo>
                  <a:pt x="76" y="33"/>
                </a:lnTo>
                <a:lnTo>
                  <a:pt x="76" y="31"/>
                </a:lnTo>
                <a:lnTo>
                  <a:pt x="75" y="28"/>
                </a:lnTo>
                <a:lnTo>
                  <a:pt x="75" y="26"/>
                </a:lnTo>
                <a:lnTo>
                  <a:pt x="75" y="22"/>
                </a:lnTo>
                <a:lnTo>
                  <a:pt x="74" y="20"/>
                </a:lnTo>
                <a:lnTo>
                  <a:pt x="74" y="17"/>
                </a:lnTo>
                <a:lnTo>
                  <a:pt x="74" y="15"/>
                </a:lnTo>
                <a:lnTo>
                  <a:pt x="72" y="13"/>
                </a:lnTo>
                <a:lnTo>
                  <a:pt x="72" y="8"/>
                </a:lnTo>
                <a:lnTo>
                  <a:pt x="71" y="6"/>
                </a:lnTo>
                <a:lnTo>
                  <a:pt x="71" y="5"/>
                </a:lnTo>
                <a:lnTo>
                  <a:pt x="71" y="0"/>
                </a:lnTo>
                <a:lnTo>
                  <a:pt x="65" y="0"/>
                </a:lnTo>
                <a:lnTo>
                  <a:pt x="64" y="0"/>
                </a:lnTo>
                <a:lnTo>
                  <a:pt x="60" y="0"/>
                </a:lnTo>
                <a:lnTo>
                  <a:pt x="55" y="0"/>
                </a:lnTo>
                <a:lnTo>
                  <a:pt x="54" y="0"/>
                </a:lnTo>
                <a:lnTo>
                  <a:pt x="53" y="0"/>
                </a:lnTo>
                <a:lnTo>
                  <a:pt x="49" y="0"/>
                </a:lnTo>
                <a:lnTo>
                  <a:pt x="42" y="0"/>
                </a:lnTo>
                <a:lnTo>
                  <a:pt x="41" y="0"/>
                </a:lnTo>
                <a:lnTo>
                  <a:pt x="40" y="0"/>
                </a:lnTo>
                <a:lnTo>
                  <a:pt x="39" y="0"/>
                </a:lnTo>
                <a:lnTo>
                  <a:pt x="32" y="0"/>
                </a:lnTo>
                <a:lnTo>
                  <a:pt x="31" y="0"/>
                </a:lnTo>
                <a:lnTo>
                  <a:pt x="27" y="0"/>
                </a:lnTo>
                <a:lnTo>
                  <a:pt x="22" y="0"/>
                </a:lnTo>
                <a:lnTo>
                  <a:pt x="19" y="0"/>
                </a:lnTo>
                <a:lnTo>
                  <a:pt x="15" y="0"/>
                </a:lnTo>
                <a:lnTo>
                  <a:pt x="12" y="0"/>
                </a:lnTo>
                <a:lnTo>
                  <a:pt x="7" y="0"/>
                </a:lnTo>
                <a:lnTo>
                  <a:pt x="8" y="3"/>
                </a:lnTo>
                <a:lnTo>
                  <a:pt x="9" y="3"/>
                </a:lnTo>
                <a:lnTo>
                  <a:pt x="9" y="6"/>
                </a:lnTo>
                <a:lnTo>
                  <a:pt x="8" y="12"/>
                </a:lnTo>
                <a:lnTo>
                  <a:pt x="8" y="15"/>
                </a:lnTo>
                <a:lnTo>
                  <a:pt x="8" y="18"/>
                </a:lnTo>
                <a:lnTo>
                  <a:pt x="8" y="20"/>
                </a:lnTo>
                <a:lnTo>
                  <a:pt x="7" y="22"/>
                </a:lnTo>
                <a:lnTo>
                  <a:pt x="7" y="25"/>
                </a:lnTo>
                <a:lnTo>
                  <a:pt x="7" y="30"/>
                </a:lnTo>
                <a:lnTo>
                  <a:pt x="7" y="31"/>
                </a:lnTo>
                <a:lnTo>
                  <a:pt x="7" y="33"/>
                </a:lnTo>
                <a:lnTo>
                  <a:pt x="7" y="35"/>
                </a:lnTo>
                <a:lnTo>
                  <a:pt x="6" y="37"/>
                </a:lnTo>
                <a:lnTo>
                  <a:pt x="6" y="42"/>
                </a:lnTo>
                <a:lnTo>
                  <a:pt x="6" y="46"/>
                </a:lnTo>
                <a:lnTo>
                  <a:pt x="5" y="53"/>
                </a:lnTo>
                <a:lnTo>
                  <a:pt x="5" y="55"/>
                </a:lnTo>
                <a:lnTo>
                  <a:pt x="5" y="59"/>
                </a:lnTo>
                <a:lnTo>
                  <a:pt x="4" y="62"/>
                </a:lnTo>
                <a:lnTo>
                  <a:pt x="4" y="65"/>
                </a:lnTo>
                <a:lnTo>
                  <a:pt x="4" y="66"/>
                </a:lnTo>
                <a:lnTo>
                  <a:pt x="3" y="74"/>
                </a:lnTo>
                <a:lnTo>
                  <a:pt x="3" y="75"/>
                </a:lnTo>
                <a:lnTo>
                  <a:pt x="3" y="76"/>
                </a:lnTo>
                <a:lnTo>
                  <a:pt x="3" y="85"/>
                </a:lnTo>
                <a:lnTo>
                  <a:pt x="3" y="86"/>
                </a:lnTo>
                <a:lnTo>
                  <a:pt x="2" y="89"/>
                </a:lnTo>
                <a:lnTo>
                  <a:pt x="2" y="95"/>
                </a:lnTo>
                <a:lnTo>
                  <a:pt x="2" y="96"/>
                </a:lnTo>
                <a:lnTo>
                  <a:pt x="1" y="99"/>
                </a:lnTo>
                <a:lnTo>
                  <a:pt x="1" y="101"/>
                </a:lnTo>
                <a:lnTo>
                  <a:pt x="1" y="102"/>
                </a:lnTo>
                <a:lnTo>
                  <a:pt x="1" y="106"/>
                </a:lnTo>
                <a:lnTo>
                  <a:pt x="0" y="114"/>
                </a:lnTo>
                <a:lnTo>
                  <a:pt x="0" y="115"/>
                </a:lnTo>
                <a:lnTo>
                  <a:pt x="0" y="121"/>
                </a:lnTo>
                <a:lnTo>
                  <a:pt x="1" y="129"/>
                </a:lnTo>
                <a:lnTo>
                  <a:pt x="1" y="130"/>
                </a:lnTo>
                <a:lnTo>
                  <a:pt x="1" y="131"/>
                </a:lnTo>
                <a:lnTo>
                  <a:pt x="1" y="134"/>
                </a:lnTo>
                <a:lnTo>
                  <a:pt x="1" y="138"/>
                </a:lnTo>
                <a:lnTo>
                  <a:pt x="1" y="144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966" name="Group 47"/>
          <p:cNvGrpSpPr>
            <a:grpSpLocks/>
          </p:cNvGrpSpPr>
          <p:nvPr/>
        </p:nvGrpSpPr>
        <p:grpSpPr bwMode="auto">
          <a:xfrm>
            <a:off x="7693025" y="4802188"/>
            <a:ext cx="325438" cy="396875"/>
            <a:chOff x="4555" y="3353"/>
            <a:chExt cx="190" cy="250"/>
          </a:xfrm>
        </p:grpSpPr>
        <p:sp>
          <p:nvSpPr>
            <p:cNvPr id="40000" name="Freeform 48"/>
            <p:cNvSpPr>
              <a:spLocks/>
            </p:cNvSpPr>
            <p:nvPr/>
          </p:nvSpPr>
          <p:spPr bwMode="auto">
            <a:xfrm>
              <a:off x="4555" y="3353"/>
              <a:ext cx="190" cy="225"/>
            </a:xfrm>
            <a:custGeom>
              <a:avLst/>
              <a:gdLst>
                <a:gd name="T0" fmla="*/ 56 w 190"/>
                <a:gd name="T1" fmla="*/ 39 h 225"/>
                <a:gd name="T2" fmla="*/ 60 w 190"/>
                <a:gd name="T3" fmla="*/ 48 h 225"/>
                <a:gd name="T4" fmla="*/ 68 w 190"/>
                <a:gd name="T5" fmla="*/ 44 h 225"/>
                <a:gd name="T6" fmla="*/ 81 w 190"/>
                <a:gd name="T7" fmla="*/ 37 h 225"/>
                <a:gd name="T8" fmla="*/ 100 w 190"/>
                <a:gd name="T9" fmla="*/ 41 h 225"/>
                <a:gd name="T10" fmla="*/ 109 w 190"/>
                <a:gd name="T11" fmla="*/ 57 h 225"/>
                <a:gd name="T12" fmla="*/ 114 w 190"/>
                <a:gd name="T13" fmla="*/ 69 h 225"/>
                <a:gd name="T14" fmla="*/ 122 w 190"/>
                <a:gd name="T15" fmla="*/ 74 h 225"/>
                <a:gd name="T16" fmla="*/ 123 w 190"/>
                <a:gd name="T17" fmla="*/ 84 h 225"/>
                <a:gd name="T18" fmla="*/ 122 w 190"/>
                <a:gd name="T19" fmla="*/ 102 h 225"/>
                <a:gd name="T20" fmla="*/ 120 w 190"/>
                <a:gd name="T21" fmla="*/ 114 h 225"/>
                <a:gd name="T22" fmla="*/ 125 w 190"/>
                <a:gd name="T23" fmla="*/ 119 h 225"/>
                <a:gd name="T24" fmla="*/ 124 w 190"/>
                <a:gd name="T25" fmla="*/ 110 h 225"/>
                <a:gd name="T26" fmla="*/ 127 w 190"/>
                <a:gd name="T27" fmla="*/ 123 h 225"/>
                <a:gd name="T28" fmla="*/ 125 w 190"/>
                <a:gd name="T29" fmla="*/ 131 h 225"/>
                <a:gd name="T30" fmla="*/ 134 w 190"/>
                <a:gd name="T31" fmla="*/ 154 h 225"/>
                <a:gd name="T32" fmla="*/ 140 w 190"/>
                <a:gd name="T33" fmla="*/ 165 h 225"/>
                <a:gd name="T34" fmla="*/ 148 w 190"/>
                <a:gd name="T35" fmla="*/ 187 h 225"/>
                <a:gd name="T36" fmla="*/ 159 w 190"/>
                <a:gd name="T37" fmla="*/ 197 h 225"/>
                <a:gd name="T38" fmla="*/ 163 w 190"/>
                <a:gd name="T39" fmla="*/ 216 h 225"/>
                <a:gd name="T40" fmla="*/ 170 w 190"/>
                <a:gd name="T41" fmla="*/ 215 h 225"/>
                <a:gd name="T42" fmla="*/ 173 w 190"/>
                <a:gd name="T43" fmla="*/ 220 h 225"/>
                <a:gd name="T44" fmla="*/ 178 w 190"/>
                <a:gd name="T45" fmla="*/ 212 h 225"/>
                <a:gd name="T46" fmla="*/ 173 w 190"/>
                <a:gd name="T47" fmla="*/ 224 h 225"/>
                <a:gd name="T48" fmla="*/ 185 w 190"/>
                <a:gd name="T49" fmla="*/ 201 h 225"/>
                <a:gd name="T50" fmla="*/ 181 w 190"/>
                <a:gd name="T51" fmla="*/ 201 h 225"/>
                <a:gd name="T52" fmla="*/ 186 w 190"/>
                <a:gd name="T53" fmla="*/ 184 h 225"/>
                <a:gd name="T54" fmla="*/ 184 w 190"/>
                <a:gd name="T55" fmla="*/ 136 h 225"/>
                <a:gd name="T56" fmla="*/ 176 w 190"/>
                <a:gd name="T57" fmla="*/ 105 h 225"/>
                <a:gd name="T58" fmla="*/ 165 w 190"/>
                <a:gd name="T59" fmla="*/ 67 h 225"/>
                <a:gd name="T60" fmla="*/ 159 w 190"/>
                <a:gd name="T61" fmla="*/ 46 h 225"/>
                <a:gd name="T62" fmla="*/ 153 w 190"/>
                <a:gd name="T63" fmla="*/ 18 h 225"/>
                <a:gd name="T64" fmla="*/ 146 w 190"/>
                <a:gd name="T65" fmla="*/ 8 h 225"/>
                <a:gd name="T66" fmla="*/ 140 w 190"/>
                <a:gd name="T67" fmla="*/ 18 h 225"/>
                <a:gd name="T68" fmla="*/ 136 w 190"/>
                <a:gd name="T69" fmla="*/ 16 h 225"/>
                <a:gd name="T70" fmla="*/ 129 w 190"/>
                <a:gd name="T71" fmla="*/ 14 h 225"/>
                <a:gd name="T72" fmla="*/ 123 w 190"/>
                <a:gd name="T73" fmla="*/ 14 h 225"/>
                <a:gd name="T74" fmla="*/ 110 w 190"/>
                <a:gd name="T75" fmla="*/ 13 h 225"/>
                <a:gd name="T76" fmla="*/ 106 w 190"/>
                <a:gd name="T77" fmla="*/ 13 h 225"/>
                <a:gd name="T78" fmla="*/ 99 w 190"/>
                <a:gd name="T79" fmla="*/ 12 h 225"/>
                <a:gd name="T80" fmla="*/ 89 w 190"/>
                <a:gd name="T81" fmla="*/ 12 h 225"/>
                <a:gd name="T82" fmla="*/ 82 w 190"/>
                <a:gd name="T83" fmla="*/ 11 h 225"/>
                <a:gd name="T84" fmla="*/ 68 w 190"/>
                <a:gd name="T85" fmla="*/ 9 h 225"/>
                <a:gd name="T86" fmla="*/ 59 w 190"/>
                <a:gd name="T87" fmla="*/ 0 h 225"/>
                <a:gd name="T88" fmla="*/ 40 w 190"/>
                <a:gd name="T89" fmla="*/ 0 h 225"/>
                <a:gd name="T90" fmla="*/ 35 w 190"/>
                <a:gd name="T91" fmla="*/ 0 h 225"/>
                <a:gd name="T92" fmla="*/ 26 w 190"/>
                <a:gd name="T93" fmla="*/ 0 h 225"/>
                <a:gd name="T94" fmla="*/ 16 w 190"/>
                <a:gd name="T95" fmla="*/ 0 h 225"/>
                <a:gd name="T96" fmla="*/ 1 w 190"/>
                <a:gd name="T97" fmla="*/ 0 h 225"/>
                <a:gd name="T98" fmla="*/ 6 w 190"/>
                <a:gd name="T99" fmla="*/ 19 h 225"/>
                <a:gd name="T100" fmla="*/ 21 w 190"/>
                <a:gd name="T101" fmla="*/ 22 h 225"/>
                <a:gd name="T102" fmla="*/ 41 w 190"/>
                <a:gd name="T103" fmla="*/ 27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90"/>
                <a:gd name="T157" fmla="*/ 0 h 225"/>
                <a:gd name="T158" fmla="*/ 190 w 190"/>
                <a:gd name="T159" fmla="*/ 225 h 22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90" h="225">
                  <a:moveTo>
                    <a:pt x="41" y="27"/>
                  </a:moveTo>
                  <a:lnTo>
                    <a:pt x="50" y="33"/>
                  </a:lnTo>
                  <a:lnTo>
                    <a:pt x="53" y="38"/>
                  </a:lnTo>
                  <a:lnTo>
                    <a:pt x="56" y="39"/>
                  </a:lnTo>
                  <a:lnTo>
                    <a:pt x="56" y="47"/>
                  </a:lnTo>
                  <a:lnTo>
                    <a:pt x="56" y="41"/>
                  </a:lnTo>
                  <a:lnTo>
                    <a:pt x="56" y="48"/>
                  </a:lnTo>
                  <a:lnTo>
                    <a:pt x="60" y="48"/>
                  </a:lnTo>
                  <a:lnTo>
                    <a:pt x="62" y="51"/>
                  </a:lnTo>
                  <a:lnTo>
                    <a:pt x="62" y="47"/>
                  </a:lnTo>
                  <a:lnTo>
                    <a:pt x="65" y="47"/>
                  </a:lnTo>
                  <a:lnTo>
                    <a:pt x="68" y="44"/>
                  </a:lnTo>
                  <a:lnTo>
                    <a:pt x="67" y="46"/>
                  </a:lnTo>
                  <a:lnTo>
                    <a:pt x="78" y="39"/>
                  </a:lnTo>
                  <a:lnTo>
                    <a:pt x="81" y="41"/>
                  </a:lnTo>
                  <a:lnTo>
                    <a:pt x="81" y="37"/>
                  </a:lnTo>
                  <a:lnTo>
                    <a:pt x="85" y="33"/>
                  </a:lnTo>
                  <a:lnTo>
                    <a:pt x="89" y="33"/>
                  </a:lnTo>
                  <a:lnTo>
                    <a:pt x="91" y="33"/>
                  </a:lnTo>
                  <a:lnTo>
                    <a:pt x="100" y="41"/>
                  </a:lnTo>
                  <a:lnTo>
                    <a:pt x="101" y="46"/>
                  </a:lnTo>
                  <a:lnTo>
                    <a:pt x="105" y="49"/>
                  </a:lnTo>
                  <a:lnTo>
                    <a:pt x="106" y="56"/>
                  </a:lnTo>
                  <a:lnTo>
                    <a:pt x="109" y="57"/>
                  </a:lnTo>
                  <a:lnTo>
                    <a:pt x="111" y="63"/>
                  </a:lnTo>
                  <a:lnTo>
                    <a:pt x="113" y="64"/>
                  </a:lnTo>
                  <a:lnTo>
                    <a:pt x="113" y="69"/>
                  </a:lnTo>
                  <a:lnTo>
                    <a:pt x="114" y="69"/>
                  </a:lnTo>
                  <a:lnTo>
                    <a:pt x="115" y="68"/>
                  </a:lnTo>
                  <a:lnTo>
                    <a:pt x="118" y="67"/>
                  </a:lnTo>
                  <a:lnTo>
                    <a:pt x="121" y="68"/>
                  </a:lnTo>
                  <a:lnTo>
                    <a:pt x="122" y="74"/>
                  </a:lnTo>
                  <a:lnTo>
                    <a:pt x="123" y="77"/>
                  </a:lnTo>
                  <a:lnTo>
                    <a:pt x="122" y="80"/>
                  </a:lnTo>
                  <a:lnTo>
                    <a:pt x="123" y="83"/>
                  </a:lnTo>
                  <a:lnTo>
                    <a:pt x="123" y="84"/>
                  </a:lnTo>
                  <a:lnTo>
                    <a:pt x="124" y="84"/>
                  </a:lnTo>
                  <a:lnTo>
                    <a:pt x="124" y="85"/>
                  </a:lnTo>
                  <a:lnTo>
                    <a:pt x="124" y="94"/>
                  </a:lnTo>
                  <a:lnTo>
                    <a:pt x="122" y="102"/>
                  </a:lnTo>
                  <a:lnTo>
                    <a:pt x="121" y="104"/>
                  </a:lnTo>
                  <a:lnTo>
                    <a:pt x="121" y="105"/>
                  </a:lnTo>
                  <a:lnTo>
                    <a:pt x="120" y="107"/>
                  </a:lnTo>
                  <a:lnTo>
                    <a:pt x="120" y="114"/>
                  </a:lnTo>
                  <a:lnTo>
                    <a:pt x="122" y="119"/>
                  </a:lnTo>
                  <a:lnTo>
                    <a:pt x="122" y="123"/>
                  </a:lnTo>
                  <a:lnTo>
                    <a:pt x="123" y="124"/>
                  </a:lnTo>
                  <a:lnTo>
                    <a:pt x="125" y="119"/>
                  </a:lnTo>
                  <a:lnTo>
                    <a:pt x="125" y="114"/>
                  </a:lnTo>
                  <a:lnTo>
                    <a:pt x="125" y="113"/>
                  </a:lnTo>
                  <a:lnTo>
                    <a:pt x="123" y="112"/>
                  </a:lnTo>
                  <a:lnTo>
                    <a:pt x="124" y="110"/>
                  </a:lnTo>
                  <a:lnTo>
                    <a:pt x="128" y="116"/>
                  </a:lnTo>
                  <a:lnTo>
                    <a:pt x="128" y="114"/>
                  </a:lnTo>
                  <a:lnTo>
                    <a:pt x="130" y="114"/>
                  </a:lnTo>
                  <a:lnTo>
                    <a:pt x="127" y="123"/>
                  </a:lnTo>
                  <a:lnTo>
                    <a:pt x="125" y="125"/>
                  </a:lnTo>
                  <a:lnTo>
                    <a:pt x="122" y="126"/>
                  </a:lnTo>
                  <a:lnTo>
                    <a:pt x="124" y="131"/>
                  </a:lnTo>
                  <a:lnTo>
                    <a:pt x="125" y="131"/>
                  </a:lnTo>
                  <a:lnTo>
                    <a:pt x="127" y="138"/>
                  </a:lnTo>
                  <a:lnTo>
                    <a:pt x="131" y="149"/>
                  </a:lnTo>
                  <a:lnTo>
                    <a:pt x="132" y="151"/>
                  </a:lnTo>
                  <a:lnTo>
                    <a:pt x="134" y="154"/>
                  </a:lnTo>
                  <a:lnTo>
                    <a:pt x="136" y="165"/>
                  </a:lnTo>
                  <a:lnTo>
                    <a:pt x="137" y="168"/>
                  </a:lnTo>
                  <a:lnTo>
                    <a:pt x="140" y="166"/>
                  </a:lnTo>
                  <a:lnTo>
                    <a:pt x="140" y="165"/>
                  </a:lnTo>
                  <a:lnTo>
                    <a:pt x="144" y="171"/>
                  </a:lnTo>
                  <a:lnTo>
                    <a:pt x="145" y="179"/>
                  </a:lnTo>
                  <a:lnTo>
                    <a:pt x="148" y="189"/>
                  </a:lnTo>
                  <a:lnTo>
                    <a:pt x="148" y="187"/>
                  </a:lnTo>
                  <a:lnTo>
                    <a:pt x="149" y="187"/>
                  </a:lnTo>
                  <a:lnTo>
                    <a:pt x="153" y="190"/>
                  </a:lnTo>
                  <a:lnTo>
                    <a:pt x="155" y="191"/>
                  </a:lnTo>
                  <a:lnTo>
                    <a:pt x="159" y="197"/>
                  </a:lnTo>
                  <a:lnTo>
                    <a:pt x="162" y="207"/>
                  </a:lnTo>
                  <a:lnTo>
                    <a:pt x="161" y="209"/>
                  </a:lnTo>
                  <a:lnTo>
                    <a:pt x="161" y="212"/>
                  </a:lnTo>
                  <a:lnTo>
                    <a:pt x="163" y="216"/>
                  </a:lnTo>
                  <a:lnTo>
                    <a:pt x="165" y="216"/>
                  </a:lnTo>
                  <a:lnTo>
                    <a:pt x="169" y="214"/>
                  </a:lnTo>
                  <a:lnTo>
                    <a:pt x="170" y="214"/>
                  </a:lnTo>
                  <a:lnTo>
                    <a:pt x="170" y="215"/>
                  </a:lnTo>
                  <a:lnTo>
                    <a:pt x="172" y="215"/>
                  </a:lnTo>
                  <a:lnTo>
                    <a:pt x="171" y="219"/>
                  </a:lnTo>
                  <a:lnTo>
                    <a:pt x="172" y="220"/>
                  </a:lnTo>
                  <a:lnTo>
                    <a:pt x="173" y="220"/>
                  </a:lnTo>
                  <a:lnTo>
                    <a:pt x="173" y="215"/>
                  </a:lnTo>
                  <a:lnTo>
                    <a:pt x="173" y="212"/>
                  </a:lnTo>
                  <a:lnTo>
                    <a:pt x="175" y="214"/>
                  </a:lnTo>
                  <a:lnTo>
                    <a:pt x="178" y="212"/>
                  </a:lnTo>
                  <a:lnTo>
                    <a:pt x="177" y="219"/>
                  </a:lnTo>
                  <a:lnTo>
                    <a:pt x="176" y="220"/>
                  </a:lnTo>
                  <a:lnTo>
                    <a:pt x="176" y="221"/>
                  </a:lnTo>
                  <a:lnTo>
                    <a:pt x="173" y="224"/>
                  </a:lnTo>
                  <a:lnTo>
                    <a:pt x="176" y="222"/>
                  </a:lnTo>
                  <a:lnTo>
                    <a:pt x="180" y="215"/>
                  </a:lnTo>
                  <a:lnTo>
                    <a:pt x="184" y="207"/>
                  </a:lnTo>
                  <a:lnTo>
                    <a:pt x="185" y="201"/>
                  </a:lnTo>
                  <a:lnTo>
                    <a:pt x="184" y="207"/>
                  </a:lnTo>
                  <a:lnTo>
                    <a:pt x="180" y="209"/>
                  </a:lnTo>
                  <a:lnTo>
                    <a:pt x="183" y="206"/>
                  </a:lnTo>
                  <a:lnTo>
                    <a:pt x="181" y="201"/>
                  </a:lnTo>
                  <a:lnTo>
                    <a:pt x="184" y="195"/>
                  </a:lnTo>
                  <a:lnTo>
                    <a:pt x="185" y="194"/>
                  </a:lnTo>
                  <a:lnTo>
                    <a:pt x="186" y="195"/>
                  </a:lnTo>
                  <a:lnTo>
                    <a:pt x="186" y="184"/>
                  </a:lnTo>
                  <a:lnTo>
                    <a:pt x="187" y="171"/>
                  </a:lnTo>
                  <a:lnTo>
                    <a:pt x="189" y="154"/>
                  </a:lnTo>
                  <a:lnTo>
                    <a:pt x="187" y="148"/>
                  </a:lnTo>
                  <a:lnTo>
                    <a:pt x="184" y="136"/>
                  </a:lnTo>
                  <a:lnTo>
                    <a:pt x="183" y="126"/>
                  </a:lnTo>
                  <a:lnTo>
                    <a:pt x="183" y="125"/>
                  </a:lnTo>
                  <a:lnTo>
                    <a:pt x="179" y="114"/>
                  </a:lnTo>
                  <a:lnTo>
                    <a:pt x="176" y="105"/>
                  </a:lnTo>
                  <a:lnTo>
                    <a:pt x="175" y="98"/>
                  </a:lnTo>
                  <a:lnTo>
                    <a:pt x="176" y="92"/>
                  </a:lnTo>
                  <a:lnTo>
                    <a:pt x="172" y="80"/>
                  </a:lnTo>
                  <a:lnTo>
                    <a:pt x="165" y="67"/>
                  </a:lnTo>
                  <a:lnTo>
                    <a:pt x="162" y="58"/>
                  </a:lnTo>
                  <a:lnTo>
                    <a:pt x="160" y="48"/>
                  </a:lnTo>
                  <a:lnTo>
                    <a:pt x="159" y="48"/>
                  </a:lnTo>
                  <a:lnTo>
                    <a:pt x="159" y="46"/>
                  </a:lnTo>
                  <a:lnTo>
                    <a:pt x="158" y="39"/>
                  </a:lnTo>
                  <a:lnTo>
                    <a:pt x="156" y="27"/>
                  </a:lnTo>
                  <a:lnTo>
                    <a:pt x="155" y="18"/>
                  </a:lnTo>
                  <a:lnTo>
                    <a:pt x="153" y="18"/>
                  </a:lnTo>
                  <a:lnTo>
                    <a:pt x="153" y="17"/>
                  </a:lnTo>
                  <a:lnTo>
                    <a:pt x="153" y="11"/>
                  </a:lnTo>
                  <a:lnTo>
                    <a:pt x="153" y="9"/>
                  </a:lnTo>
                  <a:lnTo>
                    <a:pt x="146" y="8"/>
                  </a:lnTo>
                  <a:lnTo>
                    <a:pt x="143" y="7"/>
                  </a:lnTo>
                  <a:lnTo>
                    <a:pt x="142" y="6"/>
                  </a:lnTo>
                  <a:lnTo>
                    <a:pt x="138" y="8"/>
                  </a:lnTo>
                  <a:lnTo>
                    <a:pt x="140" y="18"/>
                  </a:lnTo>
                  <a:lnTo>
                    <a:pt x="138" y="23"/>
                  </a:lnTo>
                  <a:lnTo>
                    <a:pt x="136" y="22"/>
                  </a:lnTo>
                  <a:lnTo>
                    <a:pt x="136" y="18"/>
                  </a:lnTo>
                  <a:lnTo>
                    <a:pt x="136" y="16"/>
                  </a:lnTo>
                  <a:lnTo>
                    <a:pt x="135" y="16"/>
                  </a:lnTo>
                  <a:lnTo>
                    <a:pt x="131" y="14"/>
                  </a:lnTo>
                  <a:lnTo>
                    <a:pt x="130" y="14"/>
                  </a:lnTo>
                  <a:lnTo>
                    <a:pt x="129" y="14"/>
                  </a:lnTo>
                  <a:lnTo>
                    <a:pt x="128" y="14"/>
                  </a:lnTo>
                  <a:lnTo>
                    <a:pt x="126" y="14"/>
                  </a:lnTo>
                  <a:lnTo>
                    <a:pt x="124" y="14"/>
                  </a:lnTo>
                  <a:lnTo>
                    <a:pt x="123" y="14"/>
                  </a:lnTo>
                  <a:lnTo>
                    <a:pt x="122" y="14"/>
                  </a:lnTo>
                  <a:lnTo>
                    <a:pt x="118" y="14"/>
                  </a:lnTo>
                  <a:lnTo>
                    <a:pt x="113" y="13"/>
                  </a:lnTo>
                  <a:lnTo>
                    <a:pt x="110" y="13"/>
                  </a:lnTo>
                  <a:lnTo>
                    <a:pt x="109" y="13"/>
                  </a:lnTo>
                  <a:lnTo>
                    <a:pt x="108" y="13"/>
                  </a:lnTo>
                  <a:lnTo>
                    <a:pt x="107" y="13"/>
                  </a:lnTo>
                  <a:lnTo>
                    <a:pt x="106" y="13"/>
                  </a:lnTo>
                  <a:lnTo>
                    <a:pt x="102" y="12"/>
                  </a:lnTo>
                  <a:lnTo>
                    <a:pt x="101" y="12"/>
                  </a:lnTo>
                  <a:lnTo>
                    <a:pt x="100" y="12"/>
                  </a:lnTo>
                  <a:lnTo>
                    <a:pt x="99" y="12"/>
                  </a:lnTo>
                  <a:lnTo>
                    <a:pt x="97" y="12"/>
                  </a:lnTo>
                  <a:lnTo>
                    <a:pt x="93" y="12"/>
                  </a:lnTo>
                  <a:lnTo>
                    <a:pt x="92" y="12"/>
                  </a:lnTo>
                  <a:lnTo>
                    <a:pt x="89" y="12"/>
                  </a:lnTo>
                  <a:lnTo>
                    <a:pt x="86" y="11"/>
                  </a:lnTo>
                  <a:lnTo>
                    <a:pt x="85" y="11"/>
                  </a:lnTo>
                  <a:lnTo>
                    <a:pt x="83" y="11"/>
                  </a:lnTo>
                  <a:lnTo>
                    <a:pt x="82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4" y="11"/>
                  </a:lnTo>
                  <a:lnTo>
                    <a:pt x="68" y="9"/>
                  </a:lnTo>
                  <a:lnTo>
                    <a:pt x="65" y="1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1" y="0"/>
                  </a:lnTo>
                  <a:lnTo>
                    <a:pt x="0" y="4"/>
                  </a:lnTo>
                  <a:lnTo>
                    <a:pt x="6" y="13"/>
                  </a:lnTo>
                  <a:lnTo>
                    <a:pt x="5" y="18"/>
                  </a:lnTo>
                  <a:lnTo>
                    <a:pt x="6" y="19"/>
                  </a:lnTo>
                  <a:lnTo>
                    <a:pt x="2" y="26"/>
                  </a:lnTo>
                  <a:lnTo>
                    <a:pt x="6" y="24"/>
                  </a:lnTo>
                  <a:lnTo>
                    <a:pt x="18" y="22"/>
                  </a:lnTo>
                  <a:lnTo>
                    <a:pt x="21" y="22"/>
                  </a:lnTo>
                  <a:lnTo>
                    <a:pt x="29" y="22"/>
                  </a:lnTo>
                  <a:lnTo>
                    <a:pt x="30" y="22"/>
                  </a:lnTo>
                  <a:lnTo>
                    <a:pt x="31" y="22"/>
                  </a:lnTo>
                  <a:lnTo>
                    <a:pt x="41" y="27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01" name="Freeform 49"/>
            <p:cNvSpPr>
              <a:spLocks/>
            </p:cNvSpPr>
            <p:nvPr/>
          </p:nvSpPr>
          <p:spPr bwMode="auto">
            <a:xfrm>
              <a:off x="4702" y="3581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8 w 17"/>
                <a:gd name="T3" fmla="*/ 15 h 21"/>
                <a:gd name="T4" fmla="*/ 9 w 17"/>
                <a:gd name="T5" fmla="*/ 10 h 21"/>
                <a:gd name="T6" fmla="*/ 12 w 17"/>
                <a:gd name="T7" fmla="*/ 12 h 21"/>
                <a:gd name="T8" fmla="*/ 16 w 17"/>
                <a:gd name="T9" fmla="*/ 10 h 21"/>
                <a:gd name="T10" fmla="*/ 13 w 17"/>
                <a:gd name="T11" fmla="*/ 5 h 21"/>
                <a:gd name="T12" fmla="*/ 9 w 17"/>
                <a:gd name="T13" fmla="*/ 0 h 21"/>
                <a:gd name="T14" fmla="*/ 9 w 17"/>
                <a:gd name="T15" fmla="*/ 5 h 21"/>
                <a:gd name="T16" fmla="*/ 8 w 17"/>
                <a:gd name="T17" fmla="*/ 7 h 21"/>
                <a:gd name="T18" fmla="*/ 6 w 17"/>
                <a:gd name="T19" fmla="*/ 5 h 21"/>
                <a:gd name="T20" fmla="*/ 1 w 17"/>
                <a:gd name="T21" fmla="*/ 10 h 21"/>
                <a:gd name="T22" fmla="*/ 1 w 17"/>
                <a:gd name="T23" fmla="*/ 17 h 21"/>
                <a:gd name="T24" fmla="*/ 0 w 17"/>
                <a:gd name="T25" fmla="*/ 20 h 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"/>
                <a:gd name="T40" fmla="*/ 0 h 21"/>
                <a:gd name="T41" fmla="*/ 17 w 17"/>
                <a:gd name="T42" fmla="*/ 21 h 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" h="21">
                  <a:moveTo>
                    <a:pt x="0" y="20"/>
                  </a:moveTo>
                  <a:lnTo>
                    <a:pt x="8" y="15"/>
                  </a:lnTo>
                  <a:lnTo>
                    <a:pt x="9" y="10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3" y="5"/>
                  </a:lnTo>
                  <a:lnTo>
                    <a:pt x="9" y="0"/>
                  </a:lnTo>
                  <a:lnTo>
                    <a:pt x="9" y="5"/>
                  </a:lnTo>
                  <a:lnTo>
                    <a:pt x="8" y="7"/>
                  </a:lnTo>
                  <a:lnTo>
                    <a:pt x="6" y="5"/>
                  </a:lnTo>
                  <a:lnTo>
                    <a:pt x="1" y="10"/>
                  </a:lnTo>
                  <a:lnTo>
                    <a:pt x="1" y="17"/>
                  </a:lnTo>
                  <a:lnTo>
                    <a:pt x="0" y="2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02" name="Freeform 50"/>
            <p:cNvSpPr>
              <a:spLocks/>
            </p:cNvSpPr>
            <p:nvPr/>
          </p:nvSpPr>
          <p:spPr bwMode="auto">
            <a:xfrm>
              <a:off x="4718" y="3581"/>
              <a:ext cx="18" cy="21"/>
            </a:xfrm>
            <a:custGeom>
              <a:avLst/>
              <a:gdLst>
                <a:gd name="T0" fmla="*/ 0 w 18"/>
                <a:gd name="T1" fmla="*/ 20 h 21"/>
                <a:gd name="T2" fmla="*/ 0 w 18"/>
                <a:gd name="T3" fmla="*/ 20 h 21"/>
                <a:gd name="T4" fmla="*/ 17 w 18"/>
                <a:gd name="T5" fmla="*/ 0 h 21"/>
                <a:gd name="T6" fmla="*/ 9 w 18"/>
                <a:gd name="T7" fmla="*/ 13 h 21"/>
                <a:gd name="T8" fmla="*/ 0 w 18"/>
                <a:gd name="T9" fmla="*/ 2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21"/>
                <a:gd name="T17" fmla="*/ 18 w 1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21">
                  <a:moveTo>
                    <a:pt x="0" y="20"/>
                  </a:moveTo>
                  <a:lnTo>
                    <a:pt x="0" y="20"/>
                  </a:lnTo>
                  <a:lnTo>
                    <a:pt x="17" y="0"/>
                  </a:lnTo>
                  <a:lnTo>
                    <a:pt x="9" y="13"/>
                  </a:lnTo>
                  <a:lnTo>
                    <a:pt x="0" y="2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03" name="Freeform 51"/>
            <p:cNvSpPr>
              <a:spLocks/>
            </p:cNvSpPr>
            <p:nvPr/>
          </p:nvSpPr>
          <p:spPr bwMode="auto">
            <a:xfrm>
              <a:off x="4725" y="3579"/>
              <a:ext cx="17" cy="21"/>
            </a:xfrm>
            <a:custGeom>
              <a:avLst/>
              <a:gdLst>
                <a:gd name="T0" fmla="*/ 0 w 17"/>
                <a:gd name="T1" fmla="*/ 20 h 21"/>
                <a:gd name="T2" fmla="*/ 16 w 17"/>
                <a:gd name="T3" fmla="*/ 0 h 21"/>
                <a:gd name="T4" fmla="*/ 8 w 17"/>
                <a:gd name="T5" fmla="*/ 20 h 21"/>
                <a:gd name="T6" fmla="*/ 0 w 17"/>
                <a:gd name="T7" fmla="*/ 2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21"/>
                <a:gd name="T14" fmla="*/ 17 w 17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21">
                  <a:moveTo>
                    <a:pt x="0" y="20"/>
                  </a:moveTo>
                  <a:lnTo>
                    <a:pt x="16" y="0"/>
                  </a:lnTo>
                  <a:lnTo>
                    <a:pt x="8" y="20"/>
                  </a:lnTo>
                  <a:lnTo>
                    <a:pt x="0" y="2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04" name="Freeform 52"/>
            <p:cNvSpPr>
              <a:spLocks/>
            </p:cNvSpPr>
            <p:nvPr/>
          </p:nvSpPr>
          <p:spPr bwMode="auto">
            <a:xfrm>
              <a:off x="4714" y="3582"/>
              <a:ext cx="16" cy="21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0 h 21"/>
                <a:gd name="T4" fmla="*/ 15 w 16"/>
                <a:gd name="T5" fmla="*/ 20 h 21"/>
                <a:gd name="T6" fmla="*/ 0 w 16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"/>
                <a:gd name="T13" fmla="*/ 0 h 21"/>
                <a:gd name="T14" fmla="*/ 16 w 16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" h="21">
                  <a:moveTo>
                    <a:pt x="0" y="0"/>
                  </a:moveTo>
                  <a:lnTo>
                    <a:pt x="0" y="20"/>
                  </a:lnTo>
                  <a:lnTo>
                    <a:pt x="15" y="20"/>
                  </a:lnTo>
                  <a:lnTo>
                    <a:pt x="0" y="0"/>
                  </a:lnTo>
                </a:path>
              </a:pathLst>
            </a:custGeom>
            <a:solidFill>
              <a:srgbClr val="FFFF66"/>
            </a:solidFill>
            <a:ln w="28575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05" name="Line 53"/>
            <p:cNvSpPr>
              <a:spLocks noChangeShapeType="1"/>
            </p:cNvSpPr>
            <p:nvPr/>
          </p:nvSpPr>
          <p:spPr bwMode="auto">
            <a:xfrm>
              <a:off x="4727" y="3579"/>
              <a:ext cx="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06" name="Line 54"/>
            <p:cNvSpPr>
              <a:spLocks noChangeShapeType="1"/>
            </p:cNvSpPr>
            <p:nvPr/>
          </p:nvSpPr>
          <p:spPr bwMode="auto">
            <a:xfrm>
              <a:off x="4727" y="3579"/>
              <a:ext cx="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67" name="Freeform 55"/>
          <p:cNvSpPr>
            <a:spLocks/>
          </p:cNvSpPr>
          <p:nvPr/>
        </p:nvSpPr>
        <p:spPr bwMode="auto">
          <a:xfrm>
            <a:off x="7783513" y="4570413"/>
            <a:ext cx="204787" cy="271462"/>
          </a:xfrm>
          <a:custGeom>
            <a:avLst/>
            <a:gdLst>
              <a:gd name="T0" fmla="*/ 2147483647 w 119"/>
              <a:gd name="T1" fmla="*/ 0 h 171"/>
              <a:gd name="T2" fmla="*/ 2147483647 w 119"/>
              <a:gd name="T3" fmla="*/ 0 h 171"/>
              <a:gd name="T4" fmla="*/ 2147483647 w 119"/>
              <a:gd name="T5" fmla="*/ 0 h 171"/>
              <a:gd name="T6" fmla="*/ 2147483647 w 119"/>
              <a:gd name="T7" fmla="*/ 0 h 171"/>
              <a:gd name="T8" fmla="*/ 2147483647 w 119"/>
              <a:gd name="T9" fmla="*/ 0 h 171"/>
              <a:gd name="T10" fmla="*/ 2147483647 w 119"/>
              <a:gd name="T11" fmla="*/ 2147483647 h 171"/>
              <a:gd name="T12" fmla="*/ 2147483647 w 119"/>
              <a:gd name="T13" fmla="*/ 2147483647 h 171"/>
              <a:gd name="T14" fmla="*/ 2147483647 w 119"/>
              <a:gd name="T15" fmla="*/ 2147483647 h 171"/>
              <a:gd name="T16" fmla="*/ 2147483647 w 119"/>
              <a:gd name="T17" fmla="*/ 2147483647 h 171"/>
              <a:gd name="T18" fmla="*/ 2147483647 w 119"/>
              <a:gd name="T19" fmla="*/ 2147483647 h 171"/>
              <a:gd name="T20" fmla="*/ 2147483647 w 119"/>
              <a:gd name="T21" fmla="*/ 2147483647 h 171"/>
              <a:gd name="T22" fmla="*/ 2147483647 w 119"/>
              <a:gd name="T23" fmla="*/ 2147483647 h 171"/>
              <a:gd name="T24" fmla="*/ 2147483647 w 119"/>
              <a:gd name="T25" fmla="*/ 2147483647 h 171"/>
              <a:gd name="T26" fmla="*/ 2147483647 w 119"/>
              <a:gd name="T27" fmla="*/ 2147483647 h 171"/>
              <a:gd name="T28" fmla="*/ 2147483647 w 119"/>
              <a:gd name="T29" fmla="*/ 2147483647 h 171"/>
              <a:gd name="T30" fmla="*/ 2147483647 w 119"/>
              <a:gd name="T31" fmla="*/ 2147483647 h 171"/>
              <a:gd name="T32" fmla="*/ 2147483647 w 119"/>
              <a:gd name="T33" fmla="*/ 2147483647 h 171"/>
              <a:gd name="T34" fmla="*/ 2147483647 w 119"/>
              <a:gd name="T35" fmla="*/ 2147483647 h 171"/>
              <a:gd name="T36" fmla="*/ 2147483647 w 119"/>
              <a:gd name="T37" fmla="*/ 2147483647 h 171"/>
              <a:gd name="T38" fmla="*/ 2147483647 w 119"/>
              <a:gd name="T39" fmla="*/ 2147483647 h 171"/>
              <a:gd name="T40" fmla="*/ 2147483647 w 119"/>
              <a:gd name="T41" fmla="*/ 2147483647 h 171"/>
              <a:gd name="T42" fmla="*/ 2147483647 w 119"/>
              <a:gd name="T43" fmla="*/ 2147483647 h 171"/>
              <a:gd name="T44" fmla="*/ 2147483647 w 119"/>
              <a:gd name="T45" fmla="*/ 2147483647 h 171"/>
              <a:gd name="T46" fmla="*/ 2147483647 w 119"/>
              <a:gd name="T47" fmla="*/ 2147483647 h 171"/>
              <a:gd name="T48" fmla="*/ 2147483647 w 119"/>
              <a:gd name="T49" fmla="*/ 2147483647 h 171"/>
              <a:gd name="T50" fmla="*/ 2147483647 w 119"/>
              <a:gd name="T51" fmla="*/ 2147483647 h 171"/>
              <a:gd name="T52" fmla="*/ 2147483647 w 119"/>
              <a:gd name="T53" fmla="*/ 2147483647 h 171"/>
              <a:gd name="T54" fmla="*/ 2147483647 w 119"/>
              <a:gd name="T55" fmla="*/ 2147483647 h 171"/>
              <a:gd name="T56" fmla="*/ 2147483647 w 119"/>
              <a:gd name="T57" fmla="*/ 2147483647 h 171"/>
              <a:gd name="T58" fmla="*/ 2147483647 w 119"/>
              <a:gd name="T59" fmla="*/ 2147483647 h 171"/>
              <a:gd name="T60" fmla="*/ 2147483647 w 119"/>
              <a:gd name="T61" fmla="*/ 2147483647 h 171"/>
              <a:gd name="T62" fmla="*/ 2147483647 w 119"/>
              <a:gd name="T63" fmla="*/ 2147483647 h 171"/>
              <a:gd name="T64" fmla="*/ 2147483647 w 119"/>
              <a:gd name="T65" fmla="*/ 2147483647 h 171"/>
              <a:gd name="T66" fmla="*/ 2147483647 w 119"/>
              <a:gd name="T67" fmla="*/ 2147483647 h 171"/>
              <a:gd name="T68" fmla="*/ 2147483647 w 119"/>
              <a:gd name="T69" fmla="*/ 2147483647 h 171"/>
              <a:gd name="T70" fmla="*/ 2147483647 w 119"/>
              <a:gd name="T71" fmla="*/ 2147483647 h 171"/>
              <a:gd name="T72" fmla="*/ 2147483647 w 119"/>
              <a:gd name="T73" fmla="*/ 2147483647 h 171"/>
              <a:gd name="T74" fmla="*/ 2147483647 w 119"/>
              <a:gd name="T75" fmla="*/ 2147483647 h 171"/>
              <a:gd name="T76" fmla="*/ 2147483647 w 119"/>
              <a:gd name="T77" fmla="*/ 2147483647 h 171"/>
              <a:gd name="T78" fmla="*/ 2147483647 w 119"/>
              <a:gd name="T79" fmla="*/ 2147483647 h 171"/>
              <a:gd name="T80" fmla="*/ 2147483647 w 119"/>
              <a:gd name="T81" fmla="*/ 2147483647 h 171"/>
              <a:gd name="T82" fmla="*/ 2147483647 w 119"/>
              <a:gd name="T83" fmla="*/ 2147483647 h 171"/>
              <a:gd name="T84" fmla="*/ 2147483647 w 119"/>
              <a:gd name="T85" fmla="*/ 2147483647 h 171"/>
              <a:gd name="T86" fmla="*/ 2147483647 w 119"/>
              <a:gd name="T87" fmla="*/ 2147483647 h 171"/>
              <a:gd name="T88" fmla="*/ 2147483647 w 119"/>
              <a:gd name="T89" fmla="*/ 2147483647 h 171"/>
              <a:gd name="T90" fmla="*/ 2147483647 w 119"/>
              <a:gd name="T91" fmla="*/ 2147483647 h 171"/>
              <a:gd name="T92" fmla="*/ 0 w 119"/>
              <a:gd name="T93" fmla="*/ 2147483647 h 171"/>
              <a:gd name="T94" fmla="*/ 2147483647 w 119"/>
              <a:gd name="T95" fmla="*/ 0 h 171"/>
              <a:gd name="T96" fmla="*/ 2147483647 w 119"/>
              <a:gd name="T97" fmla="*/ 0 h 17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19"/>
              <a:gd name="T148" fmla="*/ 0 h 171"/>
              <a:gd name="T149" fmla="*/ 119 w 119"/>
              <a:gd name="T150" fmla="*/ 171 h 17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19" h="171">
                <a:moveTo>
                  <a:pt x="18" y="0"/>
                </a:moveTo>
                <a:lnTo>
                  <a:pt x="19" y="0"/>
                </a:lnTo>
                <a:lnTo>
                  <a:pt x="21" y="0"/>
                </a:lnTo>
                <a:lnTo>
                  <a:pt x="22" y="0"/>
                </a:lnTo>
                <a:lnTo>
                  <a:pt x="24" y="0"/>
                </a:lnTo>
                <a:lnTo>
                  <a:pt x="27" y="0"/>
                </a:lnTo>
                <a:lnTo>
                  <a:pt x="30" y="0"/>
                </a:lnTo>
                <a:lnTo>
                  <a:pt x="31" y="0"/>
                </a:lnTo>
                <a:lnTo>
                  <a:pt x="33" y="0"/>
                </a:lnTo>
                <a:lnTo>
                  <a:pt x="36" y="0"/>
                </a:lnTo>
                <a:lnTo>
                  <a:pt x="37" y="0"/>
                </a:lnTo>
                <a:lnTo>
                  <a:pt x="39" y="0"/>
                </a:lnTo>
                <a:lnTo>
                  <a:pt x="41" y="0"/>
                </a:lnTo>
                <a:lnTo>
                  <a:pt x="49" y="0"/>
                </a:lnTo>
                <a:lnTo>
                  <a:pt x="51" y="0"/>
                </a:lnTo>
                <a:lnTo>
                  <a:pt x="52" y="0"/>
                </a:lnTo>
                <a:lnTo>
                  <a:pt x="53" y="0"/>
                </a:lnTo>
                <a:lnTo>
                  <a:pt x="57" y="0"/>
                </a:lnTo>
                <a:lnTo>
                  <a:pt x="60" y="0"/>
                </a:lnTo>
                <a:lnTo>
                  <a:pt x="63" y="0"/>
                </a:lnTo>
                <a:lnTo>
                  <a:pt x="61" y="2"/>
                </a:lnTo>
                <a:lnTo>
                  <a:pt x="58" y="4"/>
                </a:lnTo>
                <a:lnTo>
                  <a:pt x="56" y="9"/>
                </a:lnTo>
                <a:lnTo>
                  <a:pt x="56" y="11"/>
                </a:lnTo>
                <a:lnTo>
                  <a:pt x="58" y="13"/>
                </a:lnTo>
                <a:lnTo>
                  <a:pt x="61" y="16"/>
                </a:lnTo>
                <a:lnTo>
                  <a:pt x="63" y="17"/>
                </a:lnTo>
                <a:lnTo>
                  <a:pt x="64" y="18"/>
                </a:lnTo>
                <a:lnTo>
                  <a:pt x="65" y="19"/>
                </a:lnTo>
                <a:lnTo>
                  <a:pt x="65" y="18"/>
                </a:lnTo>
                <a:lnTo>
                  <a:pt x="67" y="19"/>
                </a:lnTo>
                <a:lnTo>
                  <a:pt x="68" y="22"/>
                </a:lnTo>
                <a:lnTo>
                  <a:pt x="70" y="26"/>
                </a:lnTo>
                <a:lnTo>
                  <a:pt x="71" y="27"/>
                </a:lnTo>
                <a:lnTo>
                  <a:pt x="71" y="28"/>
                </a:lnTo>
                <a:lnTo>
                  <a:pt x="73" y="32"/>
                </a:lnTo>
                <a:lnTo>
                  <a:pt x="74" y="34"/>
                </a:lnTo>
                <a:lnTo>
                  <a:pt x="75" y="35"/>
                </a:lnTo>
                <a:lnTo>
                  <a:pt x="75" y="37"/>
                </a:lnTo>
                <a:lnTo>
                  <a:pt x="75" y="38"/>
                </a:lnTo>
                <a:lnTo>
                  <a:pt x="80" y="42"/>
                </a:lnTo>
                <a:lnTo>
                  <a:pt x="84" y="45"/>
                </a:lnTo>
                <a:lnTo>
                  <a:pt x="84" y="48"/>
                </a:lnTo>
                <a:lnTo>
                  <a:pt x="85" y="50"/>
                </a:lnTo>
                <a:lnTo>
                  <a:pt x="86" y="52"/>
                </a:lnTo>
                <a:lnTo>
                  <a:pt x="86" y="50"/>
                </a:lnTo>
                <a:lnTo>
                  <a:pt x="88" y="53"/>
                </a:lnTo>
                <a:lnTo>
                  <a:pt x="89" y="53"/>
                </a:lnTo>
                <a:lnTo>
                  <a:pt x="91" y="59"/>
                </a:lnTo>
                <a:lnTo>
                  <a:pt x="92" y="60"/>
                </a:lnTo>
                <a:lnTo>
                  <a:pt x="93" y="63"/>
                </a:lnTo>
                <a:lnTo>
                  <a:pt x="95" y="65"/>
                </a:lnTo>
                <a:lnTo>
                  <a:pt x="95" y="67"/>
                </a:lnTo>
                <a:lnTo>
                  <a:pt x="96" y="68"/>
                </a:lnTo>
                <a:lnTo>
                  <a:pt x="99" y="69"/>
                </a:lnTo>
                <a:lnTo>
                  <a:pt x="101" y="70"/>
                </a:lnTo>
                <a:lnTo>
                  <a:pt x="101" y="71"/>
                </a:lnTo>
                <a:lnTo>
                  <a:pt x="101" y="75"/>
                </a:lnTo>
                <a:lnTo>
                  <a:pt x="104" y="81"/>
                </a:lnTo>
                <a:lnTo>
                  <a:pt x="104" y="86"/>
                </a:lnTo>
                <a:lnTo>
                  <a:pt x="104" y="88"/>
                </a:lnTo>
                <a:lnTo>
                  <a:pt x="105" y="88"/>
                </a:lnTo>
                <a:lnTo>
                  <a:pt x="107" y="89"/>
                </a:lnTo>
                <a:lnTo>
                  <a:pt x="112" y="98"/>
                </a:lnTo>
                <a:lnTo>
                  <a:pt x="110" y="100"/>
                </a:lnTo>
                <a:lnTo>
                  <a:pt x="110" y="101"/>
                </a:lnTo>
                <a:lnTo>
                  <a:pt x="112" y="105"/>
                </a:lnTo>
                <a:lnTo>
                  <a:pt x="114" y="105"/>
                </a:lnTo>
                <a:lnTo>
                  <a:pt x="116" y="107"/>
                </a:lnTo>
                <a:lnTo>
                  <a:pt x="118" y="107"/>
                </a:lnTo>
                <a:lnTo>
                  <a:pt x="118" y="109"/>
                </a:lnTo>
                <a:lnTo>
                  <a:pt x="114" y="114"/>
                </a:lnTo>
                <a:lnTo>
                  <a:pt x="113" y="114"/>
                </a:lnTo>
                <a:lnTo>
                  <a:pt x="113" y="116"/>
                </a:lnTo>
                <a:lnTo>
                  <a:pt x="112" y="119"/>
                </a:lnTo>
                <a:lnTo>
                  <a:pt x="110" y="119"/>
                </a:lnTo>
                <a:lnTo>
                  <a:pt x="109" y="120"/>
                </a:lnTo>
                <a:lnTo>
                  <a:pt x="110" y="120"/>
                </a:lnTo>
                <a:lnTo>
                  <a:pt x="112" y="122"/>
                </a:lnTo>
                <a:lnTo>
                  <a:pt x="110" y="125"/>
                </a:lnTo>
                <a:lnTo>
                  <a:pt x="109" y="125"/>
                </a:lnTo>
                <a:lnTo>
                  <a:pt x="108" y="126"/>
                </a:lnTo>
                <a:lnTo>
                  <a:pt x="110" y="127"/>
                </a:lnTo>
                <a:lnTo>
                  <a:pt x="107" y="132"/>
                </a:lnTo>
                <a:lnTo>
                  <a:pt x="107" y="135"/>
                </a:lnTo>
                <a:lnTo>
                  <a:pt x="107" y="136"/>
                </a:lnTo>
                <a:lnTo>
                  <a:pt x="105" y="141"/>
                </a:lnTo>
                <a:lnTo>
                  <a:pt x="102" y="141"/>
                </a:lnTo>
                <a:lnTo>
                  <a:pt x="104" y="141"/>
                </a:lnTo>
                <a:lnTo>
                  <a:pt x="102" y="146"/>
                </a:lnTo>
                <a:lnTo>
                  <a:pt x="104" y="147"/>
                </a:lnTo>
                <a:lnTo>
                  <a:pt x="102" y="156"/>
                </a:lnTo>
                <a:lnTo>
                  <a:pt x="95" y="155"/>
                </a:lnTo>
                <a:lnTo>
                  <a:pt x="92" y="153"/>
                </a:lnTo>
                <a:lnTo>
                  <a:pt x="91" y="152"/>
                </a:lnTo>
                <a:lnTo>
                  <a:pt x="88" y="155"/>
                </a:lnTo>
                <a:lnTo>
                  <a:pt x="89" y="165"/>
                </a:lnTo>
                <a:lnTo>
                  <a:pt x="88" y="170"/>
                </a:lnTo>
                <a:lnTo>
                  <a:pt x="85" y="168"/>
                </a:lnTo>
                <a:lnTo>
                  <a:pt x="85" y="165"/>
                </a:lnTo>
                <a:lnTo>
                  <a:pt x="85" y="162"/>
                </a:lnTo>
                <a:lnTo>
                  <a:pt x="84" y="162"/>
                </a:lnTo>
                <a:lnTo>
                  <a:pt x="80" y="161"/>
                </a:lnTo>
                <a:lnTo>
                  <a:pt x="79" y="161"/>
                </a:lnTo>
                <a:lnTo>
                  <a:pt x="78" y="161"/>
                </a:lnTo>
                <a:lnTo>
                  <a:pt x="77" y="161"/>
                </a:lnTo>
                <a:lnTo>
                  <a:pt x="75" y="161"/>
                </a:lnTo>
                <a:lnTo>
                  <a:pt x="73" y="161"/>
                </a:lnTo>
                <a:lnTo>
                  <a:pt x="72" y="161"/>
                </a:lnTo>
                <a:lnTo>
                  <a:pt x="71" y="161"/>
                </a:lnTo>
                <a:lnTo>
                  <a:pt x="67" y="161"/>
                </a:lnTo>
                <a:lnTo>
                  <a:pt x="61" y="160"/>
                </a:lnTo>
                <a:lnTo>
                  <a:pt x="59" y="160"/>
                </a:lnTo>
                <a:lnTo>
                  <a:pt x="58" y="160"/>
                </a:lnTo>
                <a:lnTo>
                  <a:pt x="57" y="160"/>
                </a:lnTo>
                <a:lnTo>
                  <a:pt x="56" y="160"/>
                </a:lnTo>
                <a:lnTo>
                  <a:pt x="54" y="160"/>
                </a:lnTo>
                <a:lnTo>
                  <a:pt x="52" y="158"/>
                </a:lnTo>
                <a:lnTo>
                  <a:pt x="50" y="158"/>
                </a:lnTo>
                <a:lnTo>
                  <a:pt x="49" y="158"/>
                </a:lnTo>
                <a:lnTo>
                  <a:pt x="47" y="158"/>
                </a:lnTo>
                <a:lnTo>
                  <a:pt x="46" y="158"/>
                </a:lnTo>
                <a:lnTo>
                  <a:pt x="42" y="158"/>
                </a:lnTo>
                <a:lnTo>
                  <a:pt x="41" y="158"/>
                </a:lnTo>
                <a:lnTo>
                  <a:pt x="39" y="158"/>
                </a:lnTo>
                <a:lnTo>
                  <a:pt x="38" y="158"/>
                </a:lnTo>
                <a:lnTo>
                  <a:pt x="35" y="157"/>
                </a:lnTo>
                <a:lnTo>
                  <a:pt x="33" y="157"/>
                </a:lnTo>
                <a:lnTo>
                  <a:pt x="32" y="157"/>
                </a:lnTo>
                <a:lnTo>
                  <a:pt x="31" y="157"/>
                </a:lnTo>
                <a:lnTo>
                  <a:pt x="30" y="157"/>
                </a:lnTo>
                <a:lnTo>
                  <a:pt x="27" y="157"/>
                </a:lnTo>
                <a:lnTo>
                  <a:pt x="23" y="157"/>
                </a:lnTo>
                <a:lnTo>
                  <a:pt x="18" y="156"/>
                </a:lnTo>
                <a:lnTo>
                  <a:pt x="15" y="147"/>
                </a:lnTo>
                <a:lnTo>
                  <a:pt x="15" y="146"/>
                </a:lnTo>
                <a:lnTo>
                  <a:pt x="13" y="143"/>
                </a:lnTo>
                <a:lnTo>
                  <a:pt x="13" y="141"/>
                </a:lnTo>
                <a:lnTo>
                  <a:pt x="11" y="137"/>
                </a:lnTo>
                <a:lnTo>
                  <a:pt x="12" y="135"/>
                </a:lnTo>
                <a:lnTo>
                  <a:pt x="12" y="132"/>
                </a:lnTo>
                <a:lnTo>
                  <a:pt x="13" y="127"/>
                </a:lnTo>
                <a:lnTo>
                  <a:pt x="12" y="122"/>
                </a:lnTo>
                <a:lnTo>
                  <a:pt x="11" y="120"/>
                </a:lnTo>
                <a:lnTo>
                  <a:pt x="11" y="117"/>
                </a:lnTo>
                <a:lnTo>
                  <a:pt x="11" y="114"/>
                </a:lnTo>
                <a:lnTo>
                  <a:pt x="11" y="112"/>
                </a:lnTo>
                <a:lnTo>
                  <a:pt x="12" y="110"/>
                </a:lnTo>
                <a:lnTo>
                  <a:pt x="12" y="109"/>
                </a:lnTo>
                <a:lnTo>
                  <a:pt x="13" y="106"/>
                </a:lnTo>
                <a:lnTo>
                  <a:pt x="13" y="105"/>
                </a:lnTo>
                <a:lnTo>
                  <a:pt x="15" y="102"/>
                </a:lnTo>
                <a:lnTo>
                  <a:pt x="17" y="100"/>
                </a:lnTo>
                <a:lnTo>
                  <a:pt x="15" y="98"/>
                </a:lnTo>
                <a:lnTo>
                  <a:pt x="16" y="95"/>
                </a:lnTo>
                <a:lnTo>
                  <a:pt x="15" y="90"/>
                </a:lnTo>
                <a:lnTo>
                  <a:pt x="12" y="86"/>
                </a:lnTo>
                <a:lnTo>
                  <a:pt x="12" y="85"/>
                </a:lnTo>
                <a:lnTo>
                  <a:pt x="11" y="81"/>
                </a:lnTo>
                <a:lnTo>
                  <a:pt x="11" y="80"/>
                </a:lnTo>
                <a:lnTo>
                  <a:pt x="10" y="76"/>
                </a:lnTo>
                <a:lnTo>
                  <a:pt x="9" y="74"/>
                </a:lnTo>
                <a:lnTo>
                  <a:pt x="9" y="73"/>
                </a:lnTo>
                <a:lnTo>
                  <a:pt x="9" y="68"/>
                </a:lnTo>
                <a:lnTo>
                  <a:pt x="8" y="68"/>
                </a:lnTo>
                <a:lnTo>
                  <a:pt x="8" y="64"/>
                </a:lnTo>
                <a:lnTo>
                  <a:pt x="7" y="59"/>
                </a:lnTo>
                <a:lnTo>
                  <a:pt x="7" y="57"/>
                </a:lnTo>
                <a:lnTo>
                  <a:pt x="7" y="55"/>
                </a:lnTo>
                <a:lnTo>
                  <a:pt x="7" y="54"/>
                </a:lnTo>
                <a:lnTo>
                  <a:pt x="6" y="50"/>
                </a:lnTo>
                <a:lnTo>
                  <a:pt x="6" y="49"/>
                </a:lnTo>
                <a:lnTo>
                  <a:pt x="5" y="42"/>
                </a:lnTo>
                <a:lnTo>
                  <a:pt x="5" y="39"/>
                </a:lnTo>
                <a:lnTo>
                  <a:pt x="5" y="38"/>
                </a:lnTo>
                <a:lnTo>
                  <a:pt x="4" y="37"/>
                </a:lnTo>
                <a:lnTo>
                  <a:pt x="4" y="35"/>
                </a:lnTo>
                <a:lnTo>
                  <a:pt x="4" y="33"/>
                </a:lnTo>
                <a:lnTo>
                  <a:pt x="4" y="31"/>
                </a:lnTo>
                <a:lnTo>
                  <a:pt x="3" y="28"/>
                </a:lnTo>
                <a:lnTo>
                  <a:pt x="3" y="26"/>
                </a:lnTo>
                <a:lnTo>
                  <a:pt x="3" y="22"/>
                </a:lnTo>
                <a:lnTo>
                  <a:pt x="2" y="19"/>
                </a:lnTo>
                <a:lnTo>
                  <a:pt x="2" y="17"/>
                </a:lnTo>
                <a:lnTo>
                  <a:pt x="2" y="14"/>
                </a:lnTo>
                <a:lnTo>
                  <a:pt x="1" y="13"/>
                </a:lnTo>
                <a:lnTo>
                  <a:pt x="1" y="8"/>
                </a:lnTo>
                <a:lnTo>
                  <a:pt x="0" y="6"/>
                </a:lnTo>
                <a:lnTo>
                  <a:pt x="0" y="4"/>
                </a:lnTo>
                <a:lnTo>
                  <a:pt x="0" y="0"/>
                </a:lnTo>
                <a:lnTo>
                  <a:pt x="2" y="0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8" y="0"/>
                </a:lnTo>
                <a:lnTo>
                  <a:pt x="15" y="0"/>
                </a:lnTo>
                <a:lnTo>
                  <a:pt x="16" y="0"/>
                </a:lnTo>
                <a:lnTo>
                  <a:pt x="17" y="0"/>
                </a:lnTo>
                <a:lnTo>
                  <a:pt x="18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8" name="Freeform 56"/>
          <p:cNvSpPr>
            <a:spLocks/>
          </p:cNvSpPr>
          <p:nvPr/>
        </p:nvSpPr>
        <p:spPr bwMode="auto">
          <a:xfrm>
            <a:off x="7837488" y="4476750"/>
            <a:ext cx="381000" cy="161925"/>
          </a:xfrm>
          <a:custGeom>
            <a:avLst/>
            <a:gdLst>
              <a:gd name="T0" fmla="*/ 2147483647 w 222"/>
              <a:gd name="T1" fmla="*/ 2147483647 h 102"/>
              <a:gd name="T2" fmla="*/ 2147483647 w 222"/>
              <a:gd name="T3" fmla="*/ 2147483647 h 102"/>
              <a:gd name="T4" fmla="*/ 2147483647 w 222"/>
              <a:gd name="T5" fmla="*/ 2147483647 h 102"/>
              <a:gd name="T6" fmla="*/ 2147483647 w 222"/>
              <a:gd name="T7" fmla="*/ 0 h 102"/>
              <a:gd name="T8" fmla="*/ 2147483647 w 222"/>
              <a:gd name="T9" fmla="*/ 0 h 102"/>
              <a:gd name="T10" fmla="*/ 2147483647 w 222"/>
              <a:gd name="T11" fmla="*/ 2147483647 h 102"/>
              <a:gd name="T12" fmla="*/ 2147483647 w 222"/>
              <a:gd name="T13" fmla="*/ 2147483647 h 102"/>
              <a:gd name="T14" fmla="*/ 2147483647 w 222"/>
              <a:gd name="T15" fmla="*/ 2147483647 h 102"/>
              <a:gd name="T16" fmla="*/ 2147483647 w 222"/>
              <a:gd name="T17" fmla="*/ 2147483647 h 102"/>
              <a:gd name="T18" fmla="*/ 2147483647 w 222"/>
              <a:gd name="T19" fmla="*/ 2147483647 h 102"/>
              <a:gd name="T20" fmla="*/ 2147483647 w 222"/>
              <a:gd name="T21" fmla="*/ 2147483647 h 102"/>
              <a:gd name="T22" fmla="*/ 2147483647 w 222"/>
              <a:gd name="T23" fmla="*/ 2147483647 h 102"/>
              <a:gd name="T24" fmla="*/ 2147483647 w 222"/>
              <a:gd name="T25" fmla="*/ 2147483647 h 102"/>
              <a:gd name="T26" fmla="*/ 2147483647 w 222"/>
              <a:gd name="T27" fmla="*/ 2147483647 h 102"/>
              <a:gd name="T28" fmla="*/ 2147483647 w 222"/>
              <a:gd name="T29" fmla="*/ 2147483647 h 102"/>
              <a:gd name="T30" fmla="*/ 2147483647 w 222"/>
              <a:gd name="T31" fmla="*/ 2147483647 h 102"/>
              <a:gd name="T32" fmla="*/ 2147483647 w 222"/>
              <a:gd name="T33" fmla="*/ 2147483647 h 102"/>
              <a:gd name="T34" fmla="*/ 2147483647 w 222"/>
              <a:gd name="T35" fmla="*/ 2147483647 h 102"/>
              <a:gd name="T36" fmla="*/ 2147483647 w 222"/>
              <a:gd name="T37" fmla="*/ 2147483647 h 102"/>
              <a:gd name="T38" fmla="*/ 2147483647 w 222"/>
              <a:gd name="T39" fmla="*/ 2147483647 h 102"/>
              <a:gd name="T40" fmla="*/ 2147483647 w 222"/>
              <a:gd name="T41" fmla="*/ 2147483647 h 102"/>
              <a:gd name="T42" fmla="*/ 2147483647 w 222"/>
              <a:gd name="T43" fmla="*/ 2147483647 h 102"/>
              <a:gd name="T44" fmla="*/ 2147483647 w 222"/>
              <a:gd name="T45" fmla="*/ 2147483647 h 102"/>
              <a:gd name="T46" fmla="*/ 2147483647 w 222"/>
              <a:gd name="T47" fmla="*/ 2147483647 h 102"/>
              <a:gd name="T48" fmla="*/ 2147483647 w 222"/>
              <a:gd name="T49" fmla="*/ 2147483647 h 102"/>
              <a:gd name="T50" fmla="*/ 2147483647 w 222"/>
              <a:gd name="T51" fmla="*/ 2147483647 h 102"/>
              <a:gd name="T52" fmla="*/ 2147483647 w 222"/>
              <a:gd name="T53" fmla="*/ 2147483647 h 102"/>
              <a:gd name="T54" fmla="*/ 2147483647 w 222"/>
              <a:gd name="T55" fmla="*/ 2147483647 h 102"/>
              <a:gd name="T56" fmla="*/ 2147483647 w 222"/>
              <a:gd name="T57" fmla="*/ 2147483647 h 102"/>
              <a:gd name="T58" fmla="*/ 2147483647 w 222"/>
              <a:gd name="T59" fmla="*/ 2147483647 h 102"/>
              <a:gd name="T60" fmla="*/ 2147483647 w 222"/>
              <a:gd name="T61" fmla="*/ 2147483647 h 102"/>
              <a:gd name="T62" fmla="*/ 2147483647 w 222"/>
              <a:gd name="T63" fmla="*/ 2147483647 h 102"/>
              <a:gd name="T64" fmla="*/ 2147483647 w 222"/>
              <a:gd name="T65" fmla="*/ 2147483647 h 102"/>
              <a:gd name="T66" fmla="*/ 2147483647 w 222"/>
              <a:gd name="T67" fmla="*/ 2147483647 h 102"/>
              <a:gd name="T68" fmla="*/ 2147483647 w 222"/>
              <a:gd name="T69" fmla="*/ 2147483647 h 102"/>
              <a:gd name="T70" fmla="*/ 2147483647 w 222"/>
              <a:gd name="T71" fmla="*/ 2147483647 h 102"/>
              <a:gd name="T72" fmla="*/ 2147483647 w 222"/>
              <a:gd name="T73" fmla="*/ 2147483647 h 102"/>
              <a:gd name="T74" fmla="*/ 2147483647 w 222"/>
              <a:gd name="T75" fmla="*/ 2147483647 h 102"/>
              <a:gd name="T76" fmla="*/ 2147483647 w 222"/>
              <a:gd name="T77" fmla="*/ 2147483647 h 102"/>
              <a:gd name="T78" fmla="*/ 2147483647 w 222"/>
              <a:gd name="T79" fmla="*/ 2147483647 h 102"/>
              <a:gd name="T80" fmla="*/ 2147483647 w 222"/>
              <a:gd name="T81" fmla="*/ 2147483647 h 102"/>
              <a:gd name="T82" fmla="*/ 2147483647 w 222"/>
              <a:gd name="T83" fmla="*/ 2147483647 h 102"/>
              <a:gd name="T84" fmla="*/ 2147483647 w 222"/>
              <a:gd name="T85" fmla="*/ 2147483647 h 102"/>
              <a:gd name="T86" fmla="*/ 2147483647 w 222"/>
              <a:gd name="T87" fmla="*/ 2147483647 h 102"/>
              <a:gd name="T88" fmla="*/ 2147483647 w 222"/>
              <a:gd name="T89" fmla="*/ 2147483647 h 102"/>
              <a:gd name="T90" fmla="*/ 2147483647 w 222"/>
              <a:gd name="T91" fmla="*/ 2147483647 h 102"/>
              <a:gd name="T92" fmla="*/ 2147483647 w 222"/>
              <a:gd name="T93" fmla="*/ 2147483647 h 102"/>
              <a:gd name="T94" fmla="*/ 2147483647 w 222"/>
              <a:gd name="T95" fmla="*/ 2147483647 h 102"/>
              <a:gd name="T96" fmla="*/ 2147483647 w 222"/>
              <a:gd name="T97" fmla="*/ 2147483647 h 102"/>
              <a:gd name="T98" fmla="*/ 2147483647 w 222"/>
              <a:gd name="T99" fmla="*/ 2147483647 h 102"/>
              <a:gd name="T100" fmla="*/ 0 w 222"/>
              <a:gd name="T101" fmla="*/ 2147483647 h 102"/>
              <a:gd name="T102" fmla="*/ 2147483647 w 222"/>
              <a:gd name="T103" fmla="*/ 2147483647 h 102"/>
              <a:gd name="T104" fmla="*/ 2147483647 w 222"/>
              <a:gd name="T105" fmla="*/ 2147483647 h 102"/>
              <a:gd name="T106" fmla="*/ 2147483647 w 222"/>
              <a:gd name="T107" fmla="*/ 2147483647 h 102"/>
              <a:gd name="T108" fmla="*/ 2147483647 w 222"/>
              <a:gd name="T109" fmla="*/ 2147483647 h 102"/>
              <a:gd name="T110" fmla="*/ 2147483647 w 222"/>
              <a:gd name="T111" fmla="*/ 2147483647 h 102"/>
              <a:gd name="T112" fmla="*/ 2147483647 w 222"/>
              <a:gd name="T113" fmla="*/ 2147483647 h 102"/>
              <a:gd name="T114" fmla="*/ 2147483647 w 222"/>
              <a:gd name="T115" fmla="*/ 2147483647 h 102"/>
              <a:gd name="T116" fmla="*/ 2147483647 w 222"/>
              <a:gd name="T117" fmla="*/ 2147483647 h 102"/>
              <a:gd name="T118" fmla="*/ 2147483647 w 222"/>
              <a:gd name="T119" fmla="*/ 2147483647 h 10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22"/>
              <a:gd name="T181" fmla="*/ 0 h 102"/>
              <a:gd name="T182" fmla="*/ 222 w 222"/>
              <a:gd name="T183" fmla="*/ 102 h 102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22" h="102">
                <a:moveTo>
                  <a:pt x="47" y="18"/>
                </a:moveTo>
                <a:lnTo>
                  <a:pt x="48" y="17"/>
                </a:lnTo>
                <a:lnTo>
                  <a:pt x="52" y="16"/>
                </a:lnTo>
                <a:lnTo>
                  <a:pt x="54" y="17"/>
                </a:lnTo>
                <a:lnTo>
                  <a:pt x="55" y="17"/>
                </a:lnTo>
                <a:lnTo>
                  <a:pt x="59" y="11"/>
                </a:lnTo>
                <a:lnTo>
                  <a:pt x="60" y="9"/>
                </a:lnTo>
                <a:lnTo>
                  <a:pt x="63" y="8"/>
                </a:lnTo>
                <a:lnTo>
                  <a:pt x="65" y="7"/>
                </a:lnTo>
                <a:lnTo>
                  <a:pt x="65" y="2"/>
                </a:lnTo>
                <a:lnTo>
                  <a:pt x="66" y="0"/>
                </a:lnTo>
                <a:lnTo>
                  <a:pt x="67" y="0"/>
                </a:lnTo>
                <a:lnTo>
                  <a:pt x="69" y="0"/>
                </a:lnTo>
                <a:lnTo>
                  <a:pt x="70" y="0"/>
                </a:lnTo>
                <a:lnTo>
                  <a:pt x="73" y="0"/>
                </a:lnTo>
                <a:lnTo>
                  <a:pt x="74" y="0"/>
                </a:lnTo>
                <a:lnTo>
                  <a:pt x="80" y="0"/>
                </a:lnTo>
                <a:lnTo>
                  <a:pt x="84" y="1"/>
                </a:lnTo>
                <a:lnTo>
                  <a:pt x="86" y="1"/>
                </a:lnTo>
                <a:lnTo>
                  <a:pt x="87" y="1"/>
                </a:lnTo>
                <a:lnTo>
                  <a:pt x="88" y="1"/>
                </a:lnTo>
                <a:lnTo>
                  <a:pt x="90" y="1"/>
                </a:lnTo>
                <a:lnTo>
                  <a:pt x="92" y="1"/>
                </a:lnTo>
                <a:lnTo>
                  <a:pt x="93" y="1"/>
                </a:lnTo>
                <a:lnTo>
                  <a:pt x="94" y="1"/>
                </a:lnTo>
                <a:lnTo>
                  <a:pt x="96" y="1"/>
                </a:lnTo>
                <a:lnTo>
                  <a:pt x="100" y="1"/>
                </a:lnTo>
                <a:lnTo>
                  <a:pt x="104" y="1"/>
                </a:lnTo>
                <a:lnTo>
                  <a:pt x="105" y="1"/>
                </a:lnTo>
                <a:lnTo>
                  <a:pt x="107" y="1"/>
                </a:lnTo>
                <a:lnTo>
                  <a:pt x="110" y="1"/>
                </a:lnTo>
                <a:lnTo>
                  <a:pt x="115" y="1"/>
                </a:lnTo>
                <a:lnTo>
                  <a:pt x="117" y="1"/>
                </a:lnTo>
                <a:lnTo>
                  <a:pt x="119" y="1"/>
                </a:lnTo>
                <a:lnTo>
                  <a:pt x="123" y="1"/>
                </a:lnTo>
                <a:lnTo>
                  <a:pt x="126" y="1"/>
                </a:lnTo>
                <a:lnTo>
                  <a:pt x="127" y="1"/>
                </a:lnTo>
                <a:lnTo>
                  <a:pt x="129" y="1"/>
                </a:lnTo>
                <a:lnTo>
                  <a:pt x="137" y="1"/>
                </a:lnTo>
                <a:lnTo>
                  <a:pt x="138" y="1"/>
                </a:lnTo>
                <a:lnTo>
                  <a:pt x="139" y="1"/>
                </a:lnTo>
                <a:lnTo>
                  <a:pt x="142" y="1"/>
                </a:lnTo>
                <a:lnTo>
                  <a:pt x="144" y="1"/>
                </a:lnTo>
                <a:lnTo>
                  <a:pt x="146" y="1"/>
                </a:lnTo>
                <a:lnTo>
                  <a:pt x="147" y="1"/>
                </a:lnTo>
                <a:lnTo>
                  <a:pt x="150" y="1"/>
                </a:lnTo>
                <a:lnTo>
                  <a:pt x="151" y="1"/>
                </a:lnTo>
                <a:lnTo>
                  <a:pt x="152" y="1"/>
                </a:lnTo>
                <a:lnTo>
                  <a:pt x="155" y="1"/>
                </a:lnTo>
                <a:lnTo>
                  <a:pt x="157" y="1"/>
                </a:lnTo>
                <a:lnTo>
                  <a:pt x="158" y="1"/>
                </a:lnTo>
                <a:lnTo>
                  <a:pt x="160" y="1"/>
                </a:lnTo>
                <a:lnTo>
                  <a:pt x="161" y="1"/>
                </a:lnTo>
                <a:lnTo>
                  <a:pt x="162" y="1"/>
                </a:lnTo>
                <a:lnTo>
                  <a:pt x="163" y="1"/>
                </a:lnTo>
                <a:lnTo>
                  <a:pt x="167" y="1"/>
                </a:lnTo>
                <a:lnTo>
                  <a:pt x="168" y="1"/>
                </a:lnTo>
                <a:lnTo>
                  <a:pt x="175" y="1"/>
                </a:lnTo>
                <a:lnTo>
                  <a:pt x="176" y="1"/>
                </a:lnTo>
                <a:lnTo>
                  <a:pt x="179" y="1"/>
                </a:lnTo>
                <a:lnTo>
                  <a:pt x="180" y="1"/>
                </a:lnTo>
                <a:lnTo>
                  <a:pt x="184" y="1"/>
                </a:lnTo>
                <a:lnTo>
                  <a:pt x="186" y="1"/>
                </a:lnTo>
                <a:lnTo>
                  <a:pt x="189" y="1"/>
                </a:lnTo>
                <a:lnTo>
                  <a:pt x="194" y="1"/>
                </a:lnTo>
                <a:lnTo>
                  <a:pt x="195" y="1"/>
                </a:lnTo>
                <a:lnTo>
                  <a:pt x="198" y="1"/>
                </a:lnTo>
                <a:lnTo>
                  <a:pt x="200" y="1"/>
                </a:lnTo>
                <a:lnTo>
                  <a:pt x="201" y="1"/>
                </a:lnTo>
                <a:lnTo>
                  <a:pt x="203" y="1"/>
                </a:lnTo>
                <a:lnTo>
                  <a:pt x="207" y="1"/>
                </a:lnTo>
                <a:lnTo>
                  <a:pt x="210" y="1"/>
                </a:lnTo>
                <a:lnTo>
                  <a:pt x="211" y="2"/>
                </a:lnTo>
                <a:lnTo>
                  <a:pt x="213" y="12"/>
                </a:lnTo>
                <a:lnTo>
                  <a:pt x="221" y="34"/>
                </a:lnTo>
                <a:lnTo>
                  <a:pt x="219" y="48"/>
                </a:lnTo>
                <a:lnTo>
                  <a:pt x="213" y="51"/>
                </a:lnTo>
                <a:lnTo>
                  <a:pt x="207" y="56"/>
                </a:lnTo>
                <a:lnTo>
                  <a:pt x="201" y="63"/>
                </a:lnTo>
                <a:lnTo>
                  <a:pt x="194" y="72"/>
                </a:lnTo>
                <a:lnTo>
                  <a:pt x="191" y="71"/>
                </a:lnTo>
                <a:lnTo>
                  <a:pt x="189" y="69"/>
                </a:lnTo>
                <a:lnTo>
                  <a:pt x="179" y="71"/>
                </a:lnTo>
                <a:lnTo>
                  <a:pt x="176" y="73"/>
                </a:lnTo>
                <a:lnTo>
                  <a:pt x="169" y="78"/>
                </a:lnTo>
                <a:lnTo>
                  <a:pt x="165" y="84"/>
                </a:lnTo>
                <a:lnTo>
                  <a:pt x="163" y="86"/>
                </a:lnTo>
                <a:lnTo>
                  <a:pt x="159" y="98"/>
                </a:lnTo>
                <a:lnTo>
                  <a:pt x="158" y="99"/>
                </a:lnTo>
                <a:lnTo>
                  <a:pt x="154" y="98"/>
                </a:lnTo>
                <a:lnTo>
                  <a:pt x="147" y="98"/>
                </a:lnTo>
                <a:lnTo>
                  <a:pt x="143" y="101"/>
                </a:lnTo>
                <a:lnTo>
                  <a:pt x="143" y="99"/>
                </a:lnTo>
                <a:lnTo>
                  <a:pt x="141" y="97"/>
                </a:lnTo>
                <a:lnTo>
                  <a:pt x="136" y="91"/>
                </a:lnTo>
                <a:lnTo>
                  <a:pt x="131" y="86"/>
                </a:lnTo>
                <a:lnTo>
                  <a:pt x="130" y="84"/>
                </a:lnTo>
                <a:lnTo>
                  <a:pt x="125" y="78"/>
                </a:lnTo>
                <a:lnTo>
                  <a:pt x="124" y="76"/>
                </a:lnTo>
                <a:lnTo>
                  <a:pt x="120" y="72"/>
                </a:lnTo>
                <a:lnTo>
                  <a:pt x="117" y="67"/>
                </a:lnTo>
                <a:lnTo>
                  <a:pt x="116" y="66"/>
                </a:lnTo>
                <a:lnTo>
                  <a:pt x="113" y="66"/>
                </a:lnTo>
                <a:lnTo>
                  <a:pt x="110" y="66"/>
                </a:lnTo>
                <a:lnTo>
                  <a:pt x="109" y="66"/>
                </a:lnTo>
                <a:lnTo>
                  <a:pt x="107" y="66"/>
                </a:lnTo>
                <a:lnTo>
                  <a:pt x="101" y="64"/>
                </a:lnTo>
                <a:lnTo>
                  <a:pt x="100" y="64"/>
                </a:lnTo>
                <a:lnTo>
                  <a:pt x="98" y="64"/>
                </a:lnTo>
                <a:lnTo>
                  <a:pt x="95" y="64"/>
                </a:lnTo>
                <a:lnTo>
                  <a:pt x="93" y="64"/>
                </a:lnTo>
                <a:lnTo>
                  <a:pt x="87" y="64"/>
                </a:lnTo>
                <a:lnTo>
                  <a:pt x="88" y="61"/>
                </a:lnTo>
                <a:lnTo>
                  <a:pt x="86" y="58"/>
                </a:lnTo>
                <a:lnTo>
                  <a:pt x="86" y="57"/>
                </a:lnTo>
                <a:lnTo>
                  <a:pt x="84" y="56"/>
                </a:lnTo>
                <a:lnTo>
                  <a:pt x="82" y="56"/>
                </a:lnTo>
                <a:lnTo>
                  <a:pt x="80" y="53"/>
                </a:lnTo>
                <a:lnTo>
                  <a:pt x="81" y="52"/>
                </a:lnTo>
                <a:lnTo>
                  <a:pt x="79" y="52"/>
                </a:lnTo>
                <a:lnTo>
                  <a:pt x="76" y="52"/>
                </a:lnTo>
                <a:lnTo>
                  <a:pt x="74" y="52"/>
                </a:lnTo>
                <a:lnTo>
                  <a:pt x="73" y="52"/>
                </a:lnTo>
                <a:lnTo>
                  <a:pt x="69" y="52"/>
                </a:lnTo>
                <a:lnTo>
                  <a:pt x="63" y="52"/>
                </a:lnTo>
                <a:lnTo>
                  <a:pt x="60" y="51"/>
                </a:lnTo>
                <a:lnTo>
                  <a:pt x="58" y="51"/>
                </a:lnTo>
                <a:lnTo>
                  <a:pt x="55" y="51"/>
                </a:lnTo>
                <a:lnTo>
                  <a:pt x="54" y="51"/>
                </a:lnTo>
                <a:lnTo>
                  <a:pt x="53" y="51"/>
                </a:lnTo>
                <a:lnTo>
                  <a:pt x="52" y="51"/>
                </a:lnTo>
                <a:lnTo>
                  <a:pt x="48" y="51"/>
                </a:lnTo>
                <a:lnTo>
                  <a:pt x="45" y="52"/>
                </a:lnTo>
                <a:lnTo>
                  <a:pt x="43" y="53"/>
                </a:lnTo>
                <a:lnTo>
                  <a:pt x="41" y="53"/>
                </a:lnTo>
                <a:lnTo>
                  <a:pt x="40" y="53"/>
                </a:lnTo>
                <a:lnTo>
                  <a:pt x="39" y="56"/>
                </a:lnTo>
                <a:lnTo>
                  <a:pt x="36" y="56"/>
                </a:lnTo>
                <a:lnTo>
                  <a:pt x="34" y="56"/>
                </a:lnTo>
                <a:lnTo>
                  <a:pt x="32" y="57"/>
                </a:lnTo>
                <a:lnTo>
                  <a:pt x="31" y="58"/>
                </a:lnTo>
                <a:lnTo>
                  <a:pt x="29" y="58"/>
                </a:lnTo>
                <a:lnTo>
                  <a:pt x="25" y="58"/>
                </a:lnTo>
                <a:lnTo>
                  <a:pt x="20" y="58"/>
                </a:lnTo>
                <a:lnTo>
                  <a:pt x="19" y="58"/>
                </a:lnTo>
                <a:lnTo>
                  <a:pt x="18" y="58"/>
                </a:lnTo>
                <a:lnTo>
                  <a:pt x="17" y="58"/>
                </a:lnTo>
                <a:lnTo>
                  <a:pt x="9" y="58"/>
                </a:lnTo>
                <a:lnTo>
                  <a:pt x="7" y="58"/>
                </a:lnTo>
                <a:lnTo>
                  <a:pt x="5" y="58"/>
                </a:lnTo>
                <a:lnTo>
                  <a:pt x="4" y="58"/>
                </a:lnTo>
                <a:lnTo>
                  <a:pt x="2" y="58"/>
                </a:lnTo>
                <a:lnTo>
                  <a:pt x="0" y="58"/>
                </a:lnTo>
                <a:lnTo>
                  <a:pt x="0" y="53"/>
                </a:lnTo>
                <a:lnTo>
                  <a:pt x="1" y="51"/>
                </a:lnTo>
                <a:lnTo>
                  <a:pt x="2" y="48"/>
                </a:lnTo>
                <a:lnTo>
                  <a:pt x="5" y="48"/>
                </a:lnTo>
                <a:lnTo>
                  <a:pt x="7" y="47"/>
                </a:lnTo>
                <a:lnTo>
                  <a:pt x="7" y="44"/>
                </a:lnTo>
                <a:lnTo>
                  <a:pt x="8" y="42"/>
                </a:lnTo>
                <a:lnTo>
                  <a:pt x="8" y="41"/>
                </a:lnTo>
                <a:lnTo>
                  <a:pt x="9" y="41"/>
                </a:lnTo>
                <a:lnTo>
                  <a:pt x="10" y="38"/>
                </a:lnTo>
                <a:lnTo>
                  <a:pt x="13" y="37"/>
                </a:lnTo>
                <a:lnTo>
                  <a:pt x="16" y="37"/>
                </a:lnTo>
                <a:lnTo>
                  <a:pt x="17" y="37"/>
                </a:lnTo>
                <a:lnTo>
                  <a:pt x="19" y="37"/>
                </a:lnTo>
                <a:lnTo>
                  <a:pt x="26" y="32"/>
                </a:lnTo>
                <a:lnTo>
                  <a:pt x="30" y="29"/>
                </a:lnTo>
                <a:lnTo>
                  <a:pt x="32" y="29"/>
                </a:lnTo>
                <a:lnTo>
                  <a:pt x="33" y="28"/>
                </a:lnTo>
                <a:lnTo>
                  <a:pt x="34" y="26"/>
                </a:lnTo>
                <a:lnTo>
                  <a:pt x="34" y="23"/>
                </a:lnTo>
                <a:lnTo>
                  <a:pt x="38" y="21"/>
                </a:lnTo>
                <a:lnTo>
                  <a:pt x="42" y="18"/>
                </a:lnTo>
                <a:lnTo>
                  <a:pt x="42" y="19"/>
                </a:lnTo>
                <a:lnTo>
                  <a:pt x="42" y="21"/>
                </a:lnTo>
                <a:lnTo>
                  <a:pt x="45" y="22"/>
                </a:lnTo>
                <a:lnTo>
                  <a:pt x="46" y="21"/>
                </a:lnTo>
                <a:lnTo>
                  <a:pt x="47" y="18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69" name="Freeform 57"/>
          <p:cNvSpPr>
            <a:spLocks/>
          </p:cNvSpPr>
          <p:nvPr/>
        </p:nvSpPr>
        <p:spPr bwMode="auto">
          <a:xfrm>
            <a:off x="7877175" y="4559300"/>
            <a:ext cx="206375" cy="185738"/>
          </a:xfrm>
          <a:custGeom>
            <a:avLst/>
            <a:gdLst>
              <a:gd name="T0" fmla="*/ 2147483647 w 120"/>
              <a:gd name="T1" fmla="*/ 2147483647 h 117"/>
              <a:gd name="T2" fmla="*/ 2147483647 w 120"/>
              <a:gd name="T3" fmla="*/ 2147483647 h 117"/>
              <a:gd name="T4" fmla="*/ 2147483647 w 120"/>
              <a:gd name="T5" fmla="*/ 2147483647 h 117"/>
              <a:gd name="T6" fmla="*/ 2147483647 w 120"/>
              <a:gd name="T7" fmla="*/ 2147483647 h 117"/>
              <a:gd name="T8" fmla="*/ 2147483647 w 120"/>
              <a:gd name="T9" fmla="*/ 2147483647 h 117"/>
              <a:gd name="T10" fmla="*/ 2147483647 w 120"/>
              <a:gd name="T11" fmla="*/ 2147483647 h 117"/>
              <a:gd name="T12" fmla="*/ 2147483647 w 120"/>
              <a:gd name="T13" fmla="*/ 2147483647 h 117"/>
              <a:gd name="T14" fmla="*/ 2147483647 w 120"/>
              <a:gd name="T15" fmla="*/ 2147483647 h 117"/>
              <a:gd name="T16" fmla="*/ 2147483647 w 120"/>
              <a:gd name="T17" fmla="*/ 2147483647 h 117"/>
              <a:gd name="T18" fmla="*/ 2147483647 w 120"/>
              <a:gd name="T19" fmla="*/ 2147483647 h 117"/>
              <a:gd name="T20" fmla="*/ 2147483647 w 120"/>
              <a:gd name="T21" fmla="*/ 2147483647 h 117"/>
              <a:gd name="T22" fmla="*/ 2147483647 w 120"/>
              <a:gd name="T23" fmla="*/ 2147483647 h 117"/>
              <a:gd name="T24" fmla="*/ 2147483647 w 120"/>
              <a:gd name="T25" fmla="*/ 2147483647 h 117"/>
              <a:gd name="T26" fmla="*/ 2147483647 w 120"/>
              <a:gd name="T27" fmla="*/ 2147483647 h 117"/>
              <a:gd name="T28" fmla="*/ 2147483647 w 120"/>
              <a:gd name="T29" fmla="*/ 2147483647 h 117"/>
              <a:gd name="T30" fmla="*/ 2147483647 w 120"/>
              <a:gd name="T31" fmla="*/ 2147483647 h 117"/>
              <a:gd name="T32" fmla="*/ 2147483647 w 120"/>
              <a:gd name="T33" fmla="*/ 2147483647 h 117"/>
              <a:gd name="T34" fmla="*/ 2147483647 w 120"/>
              <a:gd name="T35" fmla="*/ 2147483647 h 117"/>
              <a:gd name="T36" fmla="*/ 2147483647 w 120"/>
              <a:gd name="T37" fmla="*/ 2147483647 h 117"/>
              <a:gd name="T38" fmla="*/ 2147483647 w 120"/>
              <a:gd name="T39" fmla="*/ 2147483647 h 117"/>
              <a:gd name="T40" fmla="*/ 2147483647 w 120"/>
              <a:gd name="T41" fmla="*/ 2147483647 h 117"/>
              <a:gd name="T42" fmla="*/ 2147483647 w 120"/>
              <a:gd name="T43" fmla="*/ 2147483647 h 117"/>
              <a:gd name="T44" fmla="*/ 2147483647 w 120"/>
              <a:gd name="T45" fmla="*/ 2147483647 h 117"/>
              <a:gd name="T46" fmla="*/ 2147483647 w 120"/>
              <a:gd name="T47" fmla="*/ 2147483647 h 117"/>
              <a:gd name="T48" fmla="*/ 2147483647 w 120"/>
              <a:gd name="T49" fmla="*/ 2147483647 h 117"/>
              <a:gd name="T50" fmla="*/ 2147483647 w 120"/>
              <a:gd name="T51" fmla="*/ 2147483647 h 117"/>
              <a:gd name="T52" fmla="*/ 2147483647 w 120"/>
              <a:gd name="T53" fmla="*/ 2147483647 h 117"/>
              <a:gd name="T54" fmla="*/ 2147483647 w 120"/>
              <a:gd name="T55" fmla="*/ 2147483647 h 117"/>
              <a:gd name="T56" fmla="*/ 2147483647 w 120"/>
              <a:gd name="T57" fmla="*/ 2147483647 h 117"/>
              <a:gd name="T58" fmla="*/ 2147483647 w 120"/>
              <a:gd name="T59" fmla="*/ 2147483647 h 117"/>
              <a:gd name="T60" fmla="*/ 2147483647 w 120"/>
              <a:gd name="T61" fmla="*/ 2147483647 h 117"/>
              <a:gd name="T62" fmla="*/ 2147483647 w 120"/>
              <a:gd name="T63" fmla="*/ 2147483647 h 117"/>
              <a:gd name="T64" fmla="*/ 2147483647 w 120"/>
              <a:gd name="T65" fmla="*/ 2147483647 h 117"/>
              <a:gd name="T66" fmla="*/ 2147483647 w 120"/>
              <a:gd name="T67" fmla="*/ 2147483647 h 117"/>
              <a:gd name="T68" fmla="*/ 2147483647 w 120"/>
              <a:gd name="T69" fmla="*/ 2147483647 h 117"/>
              <a:gd name="T70" fmla="*/ 2147483647 w 120"/>
              <a:gd name="T71" fmla="*/ 2147483647 h 117"/>
              <a:gd name="T72" fmla="*/ 2147483647 w 120"/>
              <a:gd name="T73" fmla="*/ 2147483647 h 117"/>
              <a:gd name="T74" fmla="*/ 2147483647 w 120"/>
              <a:gd name="T75" fmla="*/ 2147483647 h 117"/>
              <a:gd name="T76" fmla="*/ 2147483647 w 120"/>
              <a:gd name="T77" fmla="*/ 2147483647 h 117"/>
              <a:gd name="T78" fmla="*/ 2147483647 w 120"/>
              <a:gd name="T79" fmla="*/ 2147483647 h 117"/>
              <a:gd name="T80" fmla="*/ 2147483647 w 120"/>
              <a:gd name="T81" fmla="*/ 2147483647 h 117"/>
              <a:gd name="T82" fmla="*/ 2147483647 w 120"/>
              <a:gd name="T83" fmla="*/ 2147483647 h 117"/>
              <a:gd name="T84" fmla="*/ 2147483647 w 120"/>
              <a:gd name="T85" fmla="*/ 2147483647 h 117"/>
              <a:gd name="T86" fmla="*/ 2147483647 w 120"/>
              <a:gd name="T87" fmla="*/ 2147483647 h 117"/>
              <a:gd name="T88" fmla="*/ 2147483647 w 120"/>
              <a:gd name="T89" fmla="*/ 2147483647 h 117"/>
              <a:gd name="T90" fmla="*/ 2147483647 w 120"/>
              <a:gd name="T91" fmla="*/ 2147483647 h 117"/>
              <a:gd name="T92" fmla="*/ 2147483647 w 120"/>
              <a:gd name="T93" fmla="*/ 0 h 117"/>
              <a:gd name="T94" fmla="*/ 2147483647 w 120"/>
              <a:gd name="T95" fmla="*/ 0 h 117"/>
              <a:gd name="T96" fmla="*/ 2147483647 w 120"/>
              <a:gd name="T97" fmla="*/ 0 h 117"/>
              <a:gd name="T98" fmla="*/ 2147483647 w 120"/>
              <a:gd name="T99" fmla="*/ 2147483647 h 117"/>
              <a:gd name="T100" fmla="*/ 2147483647 w 120"/>
              <a:gd name="T101" fmla="*/ 2147483647 h 117"/>
              <a:gd name="T102" fmla="*/ 2147483647 w 120"/>
              <a:gd name="T103" fmla="*/ 2147483647 h 117"/>
              <a:gd name="T104" fmla="*/ 2147483647 w 120"/>
              <a:gd name="T105" fmla="*/ 2147483647 h 117"/>
              <a:gd name="T106" fmla="*/ 2147483647 w 120"/>
              <a:gd name="T107" fmla="*/ 2147483647 h 117"/>
              <a:gd name="T108" fmla="*/ 2147483647 w 120"/>
              <a:gd name="T109" fmla="*/ 2147483647 h 117"/>
              <a:gd name="T110" fmla="*/ 0 w 120"/>
              <a:gd name="T111" fmla="*/ 2147483647 h 117"/>
              <a:gd name="T112" fmla="*/ 2147483647 w 120"/>
              <a:gd name="T113" fmla="*/ 2147483647 h 117"/>
              <a:gd name="T114" fmla="*/ 2147483647 w 120"/>
              <a:gd name="T115" fmla="*/ 2147483647 h 117"/>
              <a:gd name="T116" fmla="*/ 2147483647 w 120"/>
              <a:gd name="T117" fmla="*/ 2147483647 h 117"/>
              <a:gd name="T118" fmla="*/ 2147483647 w 120"/>
              <a:gd name="T119" fmla="*/ 2147483647 h 117"/>
              <a:gd name="T120" fmla="*/ 2147483647 w 120"/>
              <a:gd name="T121" fmla="*/ 2147483647 h 117"/>
              <a:gd name="T122" fmla="*/ 2147483647 w 120"/>
              <a:gd name="T123" fmla="*/ 2147483647 h 117"/>
              <a:gd name="T124" fmla="*/ 2147483647 w 120"/>
              <a:gd name="T125" fmla="*/ 2147483647 h 11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20"/>
              <a:gd name="T190" fmla="*/ 0 h 117"/>
              <a:gd name="T191" fmla="*/ 120 w 120"/>
              <a:gd name="T192" fmla="*/ 117 h 117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20" h="117">
                <a:moveTo>
                  <a:pt x="18" y="43"/>
                </a:moveTo>
                <a:lnTo>
                  <a:pt x="18" y="44"/>
                </a:lnTo>
                <a:lnTo>
                  <a:pt x="18" y="46"/>
                </a:lnTo>
                <a:lnTo>
                  <a:pt x="24" y="49"/>
                </a:lnTo>
                <a:lnTo>
                  <a:pt x="27" y="53"/>
                </a:lnTo>
                <a:lnTo>
                  <a:pt x="27" y="56"/>
                </a:lnTo>
                <a:lnTo>
                  <a:pt x="29" y="58"/>
                </a:lnTo>
                <a:lnTo>
                  <a:pt x="30" y="59"/>
                </a:lnTo>
                <a:lnTo>
                  <a:pt x="30" y="58"/>
                </a:lnTo>
                <a:lnTo>
                  <a:pt x="31" y="61"/>
                </a:lnTo>
                <a:lnTo>
                  <a:pt x="32" y="61"/>
                </a:lnTo>
                <a:lnTo>
                  <a:pt x="35" y="67"/>
                </a:lnTo>
                <a:lnTo>
                  <a:pt x="36" y="68"/>
                </a:lnTo>
                <a:lnTo>
                  <a:pt x="37" y="71"/>
                </a:lnTo>
                <a:lnTo>
                  <a:pt x="39" y="73"/>
                </a:lnTo>
                <a:lnTo>
                  <a:pt x="39" y="74"/>
                </a:lnTo>
                <a:lnTo>
                  <a:pt x="40" y="76"/>
                </a:lnTo>
                <a:lnTo>
                  <a:pt x="42" y="77"/>
                </a:lnTo>
                <a:lnTo>
                  <a:pt x="44" y="78"/>
                </a:lnTo>
                <a:lnTo>
                  <a:pt x="45" y="79"/>
                </a:lnTo>
                <a:lnTo>
                  <a:pt x="45" y="83"/>
                </a:lnTo>
                <a:lnTo>
                  <a:pt x="47" y="89"/>
                </a:lnTo>
                <a:lnTo>
                  <a:pt x="47" y="94"/>
                </a:lnTo>
                <a:lnTo>
                  <a:pt x="47" y="96"/>
                </a:lnTo>
                <a:lnTo>
                  <a:pt x="48" y="96"/>
                </a:lnTo>
                <a:lnTo>
                  <a:pt x="51" y="97"/>
                </a:lnTo>
                <a:lnTo>
                  <a:pt x="54" y="106"/>
                </a:lnTo>
                <a:lnTo>
                  <a:pt x="54" y="108"/>
                </a:lnTo>
                <a:lnTo>
                  <a:pt x="54" y="109"/>
                </a:lnTo>
                <a:lnTo>
                  <a:pt x="54" y="113"/>
                </a:lnTo>
                <a:lnTo>
                  <a:pt x="58" y="113"/>
                </a:lnTo>
                <a:lnTo>
                  <a:pt x="60" y="116"/>
                </a:lnTo>
                <a:lnTo>
                  <a:pt x="60" y="114"/>
                </a:lnTo>
                <a:lnTo>
                  <a:pt x="65" y="112"/>
                </a:lnTo>
                <a:lnTo>
                  <a:pt x="66" y="109"/>
                </a:lnTo>
                <a:lnTo>
                  <a:pt x="65" y="107"/>
                </a:lnTo>
                <a:lnTo>
                  <a:pt x="64" y="103"/>
                </a:lnTo>
                <a:lnTo>
                  <a:pt x="67" y="108"/>
                </a:lnTo>
                <a:lnTo>
                  <a:pt x="70" y="106"/>
                </a:lnTo>
                <a:lnTo>
                  <a:pt x="72" y="103"/>
                </a:lnTo>
                <a:lnTo>
                  <a:pt x="70" y="98"/>
                </a:lnTo>
                <a:lnTo>
                  <a:pt x="72" y="98"/>
                </a:lnTo>
                <a:lnTo>
                  <a:pt x="73" y="99"/>
                </a:lnTo>
                <a:lnTo>
                  <a:pt x="74" y="99"/>
                </a:lnTo>
                <a:lnTo>
                  <a:pt x="75" y="98"/>
                </a:lnTo>
                <a:lnTo>
                  <a:pt x="79" y="96"/>
                </a:lnTo>
                <a:lnTo>
                  <a:pt x="82" y="94"/>
                </a:lnTo>
                <a:lnTo>
                  <a:pt x="86" y="89"/>
                </a:lnTo>
                <a:lnTo>
                  <a:pt x="89" y="88"/>
                </a:lnTo>
                <a:lnTo>
                  <a:pt x="93" y="83"/>
                </a:lnTo>
                <a:lnTo>
                  <a:pt x="93" y="81"/>
                </a:lnTo>
                <a:lnTo>
                  <a:pt x="99" y="81"/>
                </a:lnTo>
                <a:lnTo>
                  <a:pt x="101" y="76"/>
                </a:lnTo>
                <a:lnTo>
                  <a:pt x="102" y="76"/>
                </a:lnTo>
                <a:lnTo>
                  <a:pt x="103" y="67"/>
                </a:lnTo>
                <a:lnTo>
                  <a:pt x="108" y="59"/>
                </a:lnTo>
                <a:lnTo>
                  <a:pt x="113" y="53"/>
                </a:lnTo>
                <a:lnTo>
                  <a:pt x="114" y="52"/>
                </a:lnTo>
                <a:lnTo>
                  <a:pt x="119" y="49"/>
                </a:lnTo>
                <a:lnTo>
                  <a:pt x="119" y="48"/>
                </a:lnTo>
                <a:lnTo>
                  <a:pt x="116" y="46"/>
                </a:lnTo>
                <a:lnTo>
                  <a:pt x="111" y="39"/>
                </a:lnTo>
                <a:lnTo>
                  <a:pt x="107" y="34"/>
                </a:lnTo>
                <a:lnTo>
                  <a:pt x="106" y="33"/>
                </a:lnTo>
                <a:lnTo>
                  <a:pt x="101" y="27"/>
                </a:lnTo>
                <a:lnTo>
                  <a:pt x="100" y="24"/>
                </a:lnTo>
                <a:lnTo>
                  <a:pt x="96" y="21"/>
                </a:lnTo>
                <a:lnTo>
                  <a:pt x="92" y="16"/>
                </a:lnTo>
                <a:lnTo>
                  <a:pt x="91" y="14"/>
                </a:lnTo>
                <a:lnTo>
                  <a:pt x="89" y="14"/>
                </a:lnTo>
                <a:lnTo>
                  <a:pt x="86" y="14"/>
                </a:lnTo>
                <a:lnTo>
                  <a:pt x="85" y="14"/>
                </a:lnTo>
                <a:lnTo>
                  <a:pt x="82" y="14"/>
                </a:lnTo>
                <a:lnTo>
                  <a:pt x="76" y="13"/>
                </a:lnTo>
                <a:lnTo>
                  <a:pt x="75" y="13"/>
                </a:lnTo>
                <a:lnTo>
                  <a:pt x="74" y="13"/>
                </a:lnTo>
                <a:lnTo>
                  <a:pt x="71" y="13"/>
                </a:lnTo>
                <a:lnTo>
                  <a:pt x="68" y="13"/>
                </a:lnTo>
                <a:lnTo>
                  <a:pt x="62" y="13"/>
                </a:lnTo>
                <a:lnTo>
                  <a:pt x="64" y="9"/>
                </a:lnTo>
                <a:lnTo>
                  <a:pt x="61" y="7"/>
                </a:lnTo>
                <a:lnTo>
                  <a:pt x="61" y="6"/>
                </a:lnTo>
                <a:lnTo>
                  <a:pt x="60" y="4"/>
                </a:lnTo>
                <a:lnTo>
                  <a:pt x="58" y="4"/>
                </a:lnTo>
                <a:lnTo>
                  <a:pt x="56" y="2"/>
                </a:lnTo>
                <a:lnTo>
                  <a:pt x="57" y="1"/>
                </a:lnTo>
                <a:lnTo>
                  <a:pt x="54" y="1"/>
                </a:lnTo>
                <a:lnTo>
                  <a:pt x="52" y="1"/>
                </a:lnTo>
                <a:lnTo>
                  <a:pt x="50" y="1"/>
                </a:lnTo>
                <a:lnTo>
                  <a:pt x="48" y="1"/>
                </a:lnTo>
                <a:lnTo>
                  <a:pt x="45" y="1"/>
                </a:lnTo>
                <a:lnTo>
                  <a:pt x="39" y="1"/>
                </a:lnTo>
                <a:lnTo>
                  <a:pt x="36" y="0"/>
                </a:lnTo>
                <a:lnTo>
                  <a:pt x="33" y="0"/>
                </a:lnTo>
                <a:lnTo>
                  <a:pt x="31" y="0"/>
                </a:ln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4" y="0"/>
                </a:lnTo>
                <a:lnTo>
                  <a:pt x="21" y="1"/>
                </a:lnTo>
                <a:lnTo>
                  <a:pt x="18" y="2"/>
                </a:lnTo>
                <a:lnTo>
                  <a:pt x="17" y="2"/>
                </a:lnTo>
                <a:lnTo>
                  <a:pt x="16" y="2"/>
                </a:lnTo>
                <a:lnTo>
                  <a:pt x="15" y="4"/>
                </a:lnTo>
                <a:lnTo>
                  <a:pt x="11" y="4"/>
                </a:lnTo>
                <a:lnTo>
                  <a:pt x="10" y="4"/>
                </a:lnTo>
                <a:lnTo>
                  <a:pt x="8" y="6"/>
                </a:lnTo>
                <a:lnTo>
                  <a:pt x="6" y="7"/>
                </a:lnTo>
                <a:lnTo>
                  <a:pt x="5" y="9"/>
                </a:lnTo>
                <a:lnTo>
                  <a:pt x="2" y="12"/>
                </a:lnTo>
                <a:lnTo>
                  <a:pt x="0" y="17"/>
                </a:lnTo>
                <a:lnTo>
                  <a:pt x="0" y="18"/>
                </a:lnTo>
                <a:lnTo>
                  <a:pt x="2" y="21"/>
                </a:lnTo>
                <a:lnTo>
                  <a:pt x="5" y="23"/>
                </a:lnTo>
                <a:lnTo>
                  <a:pt x="6" y="24"/>
                </a:lnTo>
                <a:lnTo>
                  <a:pt x="7" y="26"/>
                </a:lnTo>
                <a:lnTo>
                  <a:pt x="8" y="27"/>
                </a:lnTo>
                <a:lnTo>
                  <a:pt x="8" y="26"/>
                </a:lnTo>
                <a:lnTo>
                  <a:pt x="11" y="27"/>
                </a:lnTo>
                <a:lnTo>
                  <a:pt x="12" y="29"/>
                </a:lnTo>
                <a:lnTo>
                  <a:pt x="13" y="33"/>
                </a:lnTo>
                <a:lnTo>
                  <a:pt x="15" y="34"/>
                </a:lnTo>
                <a:lnTo>
                  <a:pt x="15" y="36"/>
                </a:lnTo>
                <a:lnTo>
                  <a:pt x="17" y="39"/>
                </a:lnTo>
                <a:lnTo>
                  <a:pt x="18" y="42"/>
                </a:lnTo>
                <a:lnTo>
                  <a:pt x="18" y="43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0" name="Freeform 58"/>
          <p:cNvSpPr>
            <a:spLocks/>
          </p:cNvSpPr>
          <p:nvPr/>
        </p:nvSpPr>
        <p:spPr bwMode="auto">
          <a:xfrm>
            <a:off x="7577138" y="4471988"/>
            <a:ext cx="374650" cy="100012"/>
          </a:xfrm>
          <a:custGeom>
            <a:avLst/>
            <a:gdLst>
              <a:gd name="T0" fmla="*/ 2147483647 w 218"/>
              <a:gd name="T1" fmla="*/ 2147483647 h 63"/>
              <a:gd name="T2" fmla="*/ 2147483647 w 218"/>
              <a:gd name="T3" fmla="*/ 2147483647 h 63"/>
              <a:gd name="T4" fmla="*/ 2147483647 w 218"/>
              <a:gd name="T5" fmla="*/ 2147483647 h 63"/>
              <a:gd name="T6" fmla="*/ 2147483647 w 218"/>
              <a:gd name="T7" fmla="*/ 2147483647 h 63"/>
              <a:gd name="T8" fmla="*/ 2147483647 w 218"/>
              <a:gd name="T9" fmla="*/ 2147483647 h 63"/>
              <a:gd name="T10" fmla="*/ 2147483647 w 218"/>
              <a:gd name="T11" fmla="*/ 2147483647 h 63"/>
              <a:gd name="T12" fmla="*/ 2147483647 w 218"/>
              <a:gd name="T13" fmla="*/ 2147483647 h 63"/>
              <a:gd name="T14" fmla="*/ 2147483647 w 218"/>
              <a:gd name="T15" fmla="*/ 2147483647 h 63"/>
              <a:gd name="T16" fmla="*/ 2147483647 w 218"/>
              <a:gd name="T17" fmla="*/ 2147483647 h 63"/>
              <a:gd name="T18" fmla="*/ 2147483647 w 218"/>
              <a:gd name="T19" fmla="*/ 2147483647 h 63"/>
              <a:gd name="T20" fmla="*/ 2147483647 w 218"/>
              <a:gd name="T21" fmla="*/ 2147483647 h 63"/>
              <a:gd name="T22" fmla="*/ 2147483647 w 218"/>
              <a:gd name="T23" fmla="*/ 2147483647 h 63"/>
              <a:gd name="T24" fmla="*/ 2147483647 w 218"/>
              <a:gd name="T25" fmla="*/ 2147483647 h 63"/>
              <a:gd name="T26" fmla="*/ 2147483647 w 218"/>
              <a:gd name="T27" fmla="*/ 2147483647 h 63"/>
              <a:gd name="T28" fmla="*/ 2147483647 w 218"/>
              <a:gd name="T29" fmla="*/ 2147483647 h 63"/>
              <a:gd name="T30" fmla="*/ 2147483647 w 218"/>
              <a:gd name="T31" fmla="*/ 2147483647 h 63"/>
              <a:gd name="T32" fmla="*/ 2147483647 w 218"/>
              <a:gd name="T33" fmla="*/ 2147483647 h 63"/>
              <a:gd name="T34" fmla="*/ 2147483647 w 218"/>
              <a:gd name="T35" fmla="*/ 2147483647 h 63"/>
              <a:gd name="T36" fmla="*/ 2147483647 w 218"/>
              <a:gd name="T37" fmla="*/ 2147483647 h 63"/>
              <a:gd name="T38" fmla="*/ 2147483647 w 218"/>
              <a:gd name="T39" fmla="*/ 2147483647 h 63"/>
              <a:gd name="T40" fmla="*/ 2147483647 w 218"/>
              <a:gd name="T41" fmla="*/ 2147483647 h 63"/>
              <a:gd name="T42" fmla="*/ 2147483647 w 218"/>
              <a:gd name="T43" fmla="*/ 2147483647 h 63"/>
              <a:gd name="T44" fmla="*/ 2147483647 w 218"/>
              <a:gd name="T45" fmla="*/ 2147483647 h 63"/>
              <a:gd name="T46" fmla="*/ 2147483647 w 218"/>
              <a:gd name="T47" fmla="*/ 2147483647 h 63"/>
              <a:gd name="T48" fmla="*/ 2147483647 w 218"/>
              <a:gd name="T49" fmla="*/ 2147483647 h 63"/>
              <a:gd name="T50" fmla="*/ 2147483647 w 218"/>
              <a:gd name="T51" fmla="*/ 2147483647 h 63"/>
              <a:gd name="T52" fmla="*/ 2147483647 w 218"/>
              <a:gd name="T53" fmla="*/ 2147483647 h 63"/>
              <a:gd name="T54" fmla="*/ 2147483647 w 218"/>
              <a:gd name="T55" fmla="*/ 2147483647 h 63"/>
              <a:gd name="T56" fmla="*/ 2147483647 w 218"/>
              <a:gd name="T57" fmla="*/ 2147483647 h 63"/>
              <a:gd name="T58" fmla="*/ 2147483647 w 218"/>
              <a:gd name="T59" fmla="*/ 2147483647 h 63"/>
              <a:gd name="T60" fmla="*/ 2147483647 w 218"/>
              <a:gd name="T61" fmla="*/ 2147483647 h 63"/>
              <a:gd name="T62" fmla="*/ 2147483647 w 218"/>
              <a:gd name="T63" fmla="*/ 2147483647 h 63"/>
              <a:gd name="T64" fmla="*/ 2147483647 w 218"/>
              <a:gd name="T65" fmla="*/ 2147483647 h 63"/>
              <a:gd name="T66" fmla="*/ 2147483647 w 218"/>
              <a:gd name="T67" fmla="*/ 2147483647 h 63"/>
              <a:gd name="T68" fmla="*/ 2147483647 w 218"/>
              <a:gd name="T69" fmla="*/ 2147483647 h 63"/>
              <a:gd name="T70" fmla="*/ 2147483647 w 218"/>
              <a:gd name="T71" fmla="*/ 2147483647 h 63"/>
              <a:gd name="T72" fmla="*/ 2147483647 w 218"/>
              <a:gd name="T73" fmla="*/ 2147483647 h 63"/>
              <a:gd name="T74" fmla="*/ 2147483647 w 218"/>
              <a:gd name="T75" fmla="*/ 2147483647 h 63"/>
              <a:gd name="T76" fmla="*/ 2147483647 w 218"/>
              <a:gd name="T77" fmla="*/ 2147483647 h 63"/>
              <a:gd name="T78" fmla="*/ 2147483647 w 218"/>
              <a:gd name="T79" fmla="*/ 2147483647 h 63"/>
              <a:gd name="T80" fmla="*/ 2147483647 w 218"/>
              <a:gd name="T81" fmla="*/ 2147483647 h 63"/>
              <a:gd name="T82" fmla="*/ 2147483647 w 218"/>
              <a:gd name="T83" fmla="*/ 2147483647 h 63"/>
              <a:gd name="T84" fmla="*/ 2147483647 w 218"/>
              <a:gd name="T85" fmla="*/ 2147483647 h 63"/>
              <a:gd name="T86" fmla="*/ 2147483647 w 218"/>
              <a:gd name="T87" fmla="*/ 2147483647 h 63"/>
              <a:gd name="T88" fmla="*/ 2147483647 w 218"/>
              <a:gd name="T89" fmla="*/ 2147483647 h 63"/>
              <a:gd name="T90" fmla="*/ 2147483647 w 218"/>
              <a:gd name="T91" fmla="*/ 2147483647 h 63"/>
              <a:gd name="T92" fmla="*/ 2147483647 w 218"/>
              <a:gd name="T93" fmla="*/ 2147483647 h 63"/>
              <a:gd name="T94" fmla="*/ 2147483647 w 218"/>
              <a:gd name="T95" fmla="*/ 2147483647 h 63"/>
              <a:gd name="T96" fmla="*/ 2147483647 w 218"/>
              <a:gd name="T97" fmla="*/ 2147483647 h 63"/>
              <a:gd name="T98" fmla="*/ 2147483647 w 218"/>
              <a:gd name="T99" fmla="*/ 2147483647 h 6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18"/>
              <a:gd name="T151" fmla="*/ 0 h 63"/>
              <a:gd name="T152" fmla="*/ 218 w 218"/>
              <a:gd name="T153" fmla="*/ 63 h 63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18" h="63">
                <a:moveTo>
                  <a:pt x="37" y="6"/>
                </a:moveTo>
                <a:lnTo>
                  <a:pt x="32" y="6"/>
                </a:lnTo>
                <a:lnTo>
                  <a:pt x="25" y="6"/>
                </a:lnTo>
                <a:lnTo>
                  <a:pt x="24" y="6"/>
                </a:lnTo>
                <a:lnTo>
                  <a:pt x="22" y="6"/>
                </a:lnTo>
                <a:lnTo>
                  <a:pt x="19" y="7"/>
                </a:lnTo>
                <a:lnTo>
                  <a:pt x="18" y="6"/>
                </a:lnTo>
                <a:lnTo>
                  <a:pt x="19" y="11"/>
                </a:lnTo>
                <a:lnTo>
                  <a:pt x="18" y="12"/>
                </a:lnTo>
                <a:lnTo>
                  <a:pt x="18" y="16"/>
                </a:lnTo>
                <a:lnTo>
                  <a:pt x="15" y="16"/>
                </a:lnTo>
                <a:lnTo>
                  <a:pt x="17" y="18"/>
                </a:lnTo>
                <a:lnTo>
                  <a:pt x="18" y="21"/>
                </a:lnTo>
                <a:lnTo>
                  <a:pt x="17" y="21"/>
                </a:lnTo>
                <a:lnTo>
                  <a:pt x="15" y="24"/>
                </a:lnTo>
                <a:lnTo>
                  <a:pt x="17" y="28"/>
                </a:lnTo>
                <a:lnTo>
                  <a:pt x="14" y="28"/>
                </a:lnTo>
                <a:lnTo>
                  <a:pt x="10" y="34"/>
                </a:lnTo>
                <a:lnTo>
                  <a:pt x="9" y="42"/>
                </a:lnTo>
                <a:lnTo>
                  <a:pt x="7" y="40"/>
                </a:lnTo>
                <a:lnTo>
                  <a:pt x="6" y="43"/>
                </a:lnTo>
                <a:lnTo>
                  <a:pt x="4" y="45"/>
                </a:lnTo>
                <a:lnTo>
                  <a:pt x="3" y="48"/>
                </a:lnTo>
                <a:lnTo>
                  <a:pt x="4" y="48"/>
                </a:lnTo>
                <a:lnTo>
                  <a:pt x="4" y="47"/>
                </a:lnTo>
                <a:lnTo>
                  <a:pt x="5" y="48"/>
                </a:lnTo>
                <a:lnTo>
                  <a:pt x="5" y="57"/>
                </a:lnTo>
                <a:lnTo>
                  <a:pt x="4" y="57"/>
                </a:lnTo>
                <a:lnTo>
                  <a:pt x="0" y="62"/>
                </a:lnTo>
                <a:lnTo>
                  <a:pt x="7" y="62"/>
                </a:lnTo>
                <a:lnTo>
                  <a:pt x="11" y="62"/>
                </a:lnTo>
                <a:lnTo>
                  <a:pt x="15" y="62"/>
                </a:lnTo>
                <a:lnTo>
                  <a:pt x="17" y="62"/>
                </a:lnTo>
                <a:lnTo>
                  <a:pt x="18" y="62"/>
                </a:lnTo>
                <a:lnTo>
                  <a:pt x="21" y="62"/>
                </a:lnTo>
                <a:lnTo>
                  <a:pt x="24" y="62"/>
                </a:lnTo>
                <a:lnTo>
                  <a:pt x="25" y="62"/>
                </a:lnTo>
                <a:lnTo>
                  <a:pt x="26" y="62"/>
                </a:lnTo>
                <a:lnTo>
                  <a:pt x="28" y="62"/>
                </a:lnTo>
                <a:lnTo>
                  <a:pt x="30" y="62"/>
                </a:lnTo>
                <a:lnTo>
                  <a:pt x="31" y="62"/>
                </a:lnTo>
                <a:lnTo>
                  <a:pt x="32" y="62"/>
                </a:lnTo>
                <a:lnTo>
                  <a:pt x="35" y="62"/>
                </a:lnTo>
                <a:lnTo>
                  <a:pt x="37" y="62"/>
                </a:lnTo>
                <a:lnTo>
                  <a:pt x="38" y="62"/>
                </a:lnTo>
                <a:lnTo>
                  <a:pt x="40" y="62"/>
                </a:lnTo>
                <a:lnTo>
                  <a:pt x="42" y="62"/>
                </a:lnTo>
                <a:lnTo>
                  <a:pt x="48" y="62"/>
                </a:lnTo>
                <a:lnTo>
                  <a:pt x="49" y="62"/>
                </a:lnTo>
                <a:lnTo>
                  <a:pt x="52" y="62"/>
                </a:lnTo>
                <a:lnTo>
                  <a:pt x="53" y="62"/>
                </a:lnTo>
                <a:lnTo>
                  <a:pt x="58" y="62"/>
                </a:lnTo>
                <a:lnTo>
                  <a:pt x="60" y="62"/>
                </a:lnTo>
                <a:lnTo>
                  <a:pt x="66" y="62"/>
                </a:lnTo>
                <a:lnTo>
                  <a:pt x="68" y="62"/>
                </a:lnTo>
                <a:lnTo>
                  <a:pt x="73" y="62"/>
                </a:lnTo>
                <a:lnTo>
                  <a:pt x="77" y="62"/>
                </a:lnTo>
                <a:lnTo>
                  <a:pt x="78" y="62"/>
                </a:lnTo>
                <a:lnTo>
                  <a:pt x="85" y="62"/>
                </a:lnTo>
                <a:lnTo>
                  <a:pt x="86" y="62"/>
                </a:lnTo>
                <a:lnTo>
                  <a:pt x="87" y="62"/>
                </a:lnTo>
                <a:lnTo>
                  <a:pt x="89" y="62"/>
                </a:lnTo>
                <a:lnTo>
                  <a:pt x="96" y="62"/>
                </a:lnTo>
                <a:lnTo>
                  <a:pt x="99" y="62"/>
                </a:lnTo>
                <a:lnTo>
                  <a:pt x="100" y="62"/>
                </a:lnTo>
                <a:lnTo>
                  <a:pt x="101" y="62"/>
                </a:lnTo>
                <a:lnTo>
                  <a:pt x="106" y="62"/>
                </a:lnTo>
                <a:lnTo>
                  <a:pt x="111" y="62"/>
                </a:lnTo>
                <a:lnTo>
                  <a:pt x="112" y="62"/>
                </a:lnTo>
                <a:lnTo>
                  <a:pt x="117" y="62"/>
                </a:lnTo>
                <a:lnTo>
                  <a:pt x="118" y="62"/>
                </a:lnTo>
                <a:lnTo>
                  <a:pt x="120" y="62"/>
                </a:lnTo>
                <a:lnTo>
                  <a:pt x="121" y="62"/>
                </a:lnTo>
                <a:lnTo>
                  <a:pt x="124" y="62"/>
                </a:lnTo>
                <a:lnTo>
                  <a:pt x="126" y="62"/>
                </a:lnTo>
                <a:lnTo>
                  <a:pt x="127" y="62"/>
                </a:lnTo>
                <a:lnTo>
                  <a:pt x="133" y="62"/>
                </a:lnTo>
                <a:lnTo>
                  <a:pt x="134" y="62"/>
                </a:lnTo>
                <a:lnTo>
                  <a:pt x="136" y="62"/>
                </a:lnTo>
                <a:lnTo>
                  <a:pt x="138" y="62"/>
                </a:lnTo>
                <a:lnTo>
                  <a:pt x="139" y="62"/>
                </a:lnTo>
                <a:lnTo>
                  <a:pt x="140" y="62"/>
                </a:lnTo>
                <a:lnTo>
                  <a:pt x="143" y="62"/>
                </a:lnTo>
                <a:lnTo>
                  <a:pt x="146" y="62"/>
                </a:lnTo>
                <a:lnTo>
                  <a:pt x="150" y="62"/>
                </a:lnTo>
                <a:lnTo>
                  <a:pt x="151" y="62"/>
                </a:lnTo>
                <a:lnTo>
                  <a:pt x="151" y="57"/>
                </a:lnTo>
                <a:lnTo>
                  <a:pt x="151" y="54"/>
                </a:lnTo>
                <a:lnTo>
                  <a:pt x="152" y="52"/>
                </a:lnTo>
                <a:lnTo>
                  <a:pt x="156" y="52"/>
                </a:lnTo>
                <a:lnTo>
                  <a:pt x="158" y="50"/>
                </a:lnTo>
                <a:lnTo>
                  <a:pt x="158" y="48"/>
                </a:lnTo>
                <a:lnTo>
                  <a:pt x="159" y="45"/>
                </a:lnTo>
                <a:lnTo>
                  <a:pt x="159" y="44"/>
                </a:lnTo>
                <a:lnTo>
                  <a:pt x="160" y="44"/>
                </a:lnTo>
                <a:lnTo>
                  <a:pt x="161" y="42"/>
                </a:lnTo>
                <a:lnTo>
                  <a:pt x="164" y="40"/>
                </a:lnTo>
                <a:lnTo>
                  <a:pt x="166" y="40"/>
                </a:lnTo>
                <a:lnTo>
                  <a:pt x="167" y="40"/>
                </a:lnTo>
                <a:lnTo>
                  <a:pt x="171" y="40"/>
                </a:lnTo>
                <a:lnTo>
                  <a:pt x="177" y="35"/>
                </a:lnTo>
                <a:lnTo>
                  <a:pt x="180" y="33"/>
                </a:lnTo>
                <a:lnTo>
                  <a:pt x="184" y="33"/>
                </a:lnTo>
                <a:lnTo>
                  <a:pt x="185" y="32"/>
                </a:lnTo>
                <a:lnTo>
                  <a:pt x="186" y="29"/>
                </a:lnTo>
                <a:lnTo>
                  <a:pt x="186" y="27"/>
                </a:lnTo>
                <a:lnTo>
                  <a:pt x="188" y="24"/>
                </a:lnTo>
                <a:lnTo>
                  <a:pt x="193" y="22"/>
                </a:lnTo>
                <a:lnTo>
                  <a:pt x="193" y="23"/>
                </a:lnTo>
                <a:lnTo>
                  <a:pt x="193" y="24"/>
                </a:lnTo>
                <a:lnTo>
                  <a:pt x="197" y="26"/>
                </a:lnTo>
                <a:lnTo>
                  <a:pt x="198" y="24"/>
                </a:lnTo>
                <a:lnTo>
                  <a:pt x="199" y="22"/>
                </a:lnTo>
                <a:lnTo>
                  <a:pt x="200" y="21"/>
                </a:lnTo>
                <a:lnTo>
                  <a:pt x="202" y="19"/>
                </a:lnTo>
                <a:lnTo>
                  <a:pt x="205" y="21"/>
                </a:lnTo>
                <a:lnTo>
                  <a:pt x="206" y="21"/>
                </a:lnTo>
                <a:lnTo>
                  <a:pt x="207" y="21"/>
                </a:lnTo>
                <a:lnTo>
                  <a:pt x="211" y="14"/>
                </a:lnTo>
                <a:lnTo>
                  <a:pt x="212" y="13"/>
                </a:lnTo>
                <a:lnTo>
                  <a:pt x="214" y="12"/>
                </a:lnTo>
                <a:lnTo>
                  <a:pt x="215" y="11"/>
                </a:lnTo>
                <a:lnTo>
                  <a:pt x="215" y="6"/>
                </a:lnTo>
                <a:lnTo>
                  <a:pt x="217" y="3"/>
                </a:lnTo>
                <a:lnTo>
                  <a:pt x="217" y="2"/>
                </a:lnTo>
                <a:lnTo>
                  <a:pt x="214" y="2"/>
                </a:lnTo>
                <a:lnTo>
                  <a:pt x="212" y="2"/>
                </a:lnTo>
                <a:lnTo>
                  <a:pt x="211" y="2"/>
                </a:lnTo>
                <a:lnTo>
                  <a:pt x="211" y="3"/>
                </a:lnTo>
                <a:lnTo>
                  <a:pt x="205" y="3"/>
                </a:lnTo>
                <a:lnTo>
                  <a:pt x="204" y="3"/>
                </a:lnTo>
                <a:lnTo>
                  <a:pt x="202" y="3"/>
                </a:lnTo>
                <a:lnTo>
                  <a:pt x="201" y="3"/>
                </a:lnTo>
                <a:lnTo>
                  <a:pt x="200" y="3"/>
                </a:lnTo>
                <a:lnTo>
                  <a:pt x="197" y="3"/>
                </a:lnTo>
                <a:lnTo>
                  <a:pt x="193" y="3"/>
                </a:lnTo>
                <a:lnTo>
                  <a:pt x="192" y="3"/>
                </a:lnTo>
                <a:lnTo>
                  <a:pt x="188" y="3"/>
                </a:lnTo>
                <a:lnTo>
                  <a:pt x="187" y="3"/>
                </a:lnTo>
                <a:lnTo>
                  <a:pt x="184" y="3"/>
                </a:lnTo>
                <a:lnTo>
                  <a:pt x="177" y="3"/>
                </a:lnTo>
                <a:lnTo>
                  <a:pt x="172" y="3"/>
                </a:lnTo>
                <a:lnTo>
                  <a:pt x="167" y="3"/>
                </a:lnTo>
                <a:lnTo>
                  <a:pt x="167" y="2"/>
                </a:lnTo>
                <a:lnTo>
                  <a:pt x="166" y="2"/>
                </a:lnTo>
                <a:lnTo>
                  <a:pt x="166" y="3"/>
                </a:lnTo>
                <a:lnTo>
                  <a:pt x="164" y="3"/>
                </a:lnTo>
                <a:lnTo>
                  <a:pt x="160" y="3"/>
                </a:lnTo>
                <a:lnTo>
                  <a:pt x="159" y="3"/>
                </a:lnTo>
                <a:lnTo>
                  <a:pt x="158" y="3"/>
                </a:lnTo>
                <a:lnTo>
                  <a:pt x="157" y="3"/>
                </a:lnTo>
                <a:lnTo>
                  <a:pt x="153" y="3"/>
                </a:lnTo>
                <a:lnTo>
                  <a:pt x="152" y="3"/>
                </a:lnTo>
                <a:lnTo>
                  <a:pt x="151" y="3"/>
                </a:lnTo>
                <a:lnTo>
                  <a:pt x="147" y="3"/>
                </a:lnTo>
                <a:lnTo>
                  <a:pt x="145" y="3"/>
                </a:lnTo>
                <a:lnTo>
                  <a:pt x="139" y="2"/>
                </a:lnTo>
                <a:lnTo>
                  <a:pt x="137" y="2"/>
                </a:lnTo>
                <a:lnTo>
                  <a:pt x="134" y="2"/>
                </a:lnTo>
                <a:lnTo>
                  <a:pt x="133" y="2"/>
                </a:lnTo>
                <a:lnTo>
                  <a:pt x="130" y="2"/>
                </a:lnTo>
                <a:lnTo>
                  <a:pt x="127" y="2"/>
                </a:lnTo>
                <a:lnTo>
                  <a:pt x="126" y="2"/>
                </a:lnTo>
                <a:lnTo>
                  <a:pt x="125" y="2"/>
                </a:lnTo>
                <a:lnTo>
                  <a:pt x="123" y="2"/>
                </a:lnTo>
                <a:lnTo>
                  <a:pt x="120" y="2"/>
                </a:lnTo>
                <a:lnTo>
                  <a:pt x="117" y="2"/>
                </a:lnTo>
                <a:lnTo>
                  <a:pt x="113" y="2"/>
                </a:lnTo>
                <a:lnTo>
                  <a:pt x="112" y="2"/>
                </a:lnTo>
                <a:lnTo>
                  <a:pt x="111" y="2"/>
                </a:lnTo>
                <a:lnTo>
                  <a:pt x="109" y="2"/>
                </a:lnTo>
                <a:lnTo>
                  <a:pt x="107" y="2"/>
                </a:lnTo>
                <a:lnTo>
                  <a:pt x="105" y="1"/>
                </a:lnTo>
                <a:lnTo>
                  <a:pt x="103" y="1"/>
                </a:lnTo>
                <a:lnTo>
                  <a:pt x="101" y="1"/>
                </a:lnTo>
                <a:lnTo>
                  <a:pt x="100" y="1"/>
                </a:lnTo>
                <a:lnTo>
                  <a:pt x="98" y="1"/>
                </a:lnTo>
                <a:lnTo>
                  <a:pt x="96" y="1"/>
                </a:lnTo>
                <a:lnTo>
                  <a:pt x="95" y="1"/>
                </a:lnTo>
                <a:lnTo>
                  <a:pt x="93" y="1"/>
                </a:lnTo>
                <a:lnTo>
                  <a:pt x="91" y="1"/>
                </a:lnTo>
                <a:lnTo>
                  <a:pt x="89" y="1"/>
                </a:lnTo>
                <a:lnTo>
                  <a:pt x="87" y="1"/>
                </a:lnTo>
                <a:lnTo>
                  <a:pt x="86" y="1"/>
                </a:lnTo>
                <a:lnTo>
                  <a:pt x="82" y="1"/>
                </a:lnTo>
                <a:lnTo>
                  <a:pt x="79" y="1"/>
                </a:lnTo>
                <a:lnTo>
                  <a:pt x="77" y="1"/>
                </a:lnTo>
                <a:lnTo>
                  <a:pt x="75" y="1"/>
                </a:lnTo>
                <a:lnTo>
                  <a:pt x="71" y="1"/>
                </a:lnTo>
                <a:lnTo>
                  <a:pt x="69" y="1"/>
                </a:lnTo>
                <a:lnTo>
                  <a:pt x="67" y="1"/>
                </a:lnTo>
                <a:lnTo>
                  <a:pt x="66" y="1"/>
                </a:lnTo>
                <a:lnTo>
                  <a:pt x="62" y="1"/>
                </a:lnTo>
                <a:lnTo>
                  <a:pt x="56" y="0"/>
                </a:lnTo>
                <a:lnTo>
                  <a:pt x="56" y="1"/>
                </a:lnTo>
                <a:lnTo>
                  <a:pt x="56" y="2"/>
                </a:lnTo>
                <a:lnTo>
                  <a:pt x="56" y="7"/>
                </a:lnTo>
                <a:lnTo>
                  <a:pt x="51" y="6"/>
                </a:lnTo>
                <a:lnTo>
                  <a:pt x="49" y="6"/>
                </a:lnTo>
                <a:lnTo>
                  <a:pt x="45" y="6"/>
                </a:lnTo>
                <a:lnTo>
                  <a:pt x="44" y="6"/>
                </a:lnTo>
                <a:lnTo>
                  <a:pt x="38" y="6"/>
                </a:lnTo>
                <a:lnTo>
                  <a:pt x="37" y="6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1" name="Freeform 59"/>
          <p:cNvSpPr>
            <a:spLocks/>
          </p:cNvSpPr>
          <p:nvPr/>
        </p:nvSpPr>
        <p:spPr bwMode="auto">
          <a:xfrm>
            <a:off x="7618413" y="4330700"/>
            <a:ext cx="320675" cy="155575"/>
          </a:xfrm>
          <a:custGeom>
            <a:avLst/>
            <a:gdLst>
              <a:gd name="T0" fmla="*/ 2147483647 w 186"/>
              <a:gd name="T1" fmla="*/ 2147483647 h 98"/>
              <a:gd name="T2" fmla="*/ 2147483647 w 186"/>
              <a:gd name="T3" fmla="*/ 2147483647 h 98"/>
              <a:gd name="T4" fmla="*/ 2147483647 w 186"/>
              <a:gd name="T5" fmla="*/ 2147483647 h 98"/>
              <a:gd name="T6" fmla="*/ 2147483647 w 186"/>
              <a:gd name="T7" fmla="*/ 2147483647 h 98"/>
              <a:gd name="T8" fmla="*/ 2147483647 w 186"/>
              <a:gd name="T9" fmla="*/ 2147483647 h 98"/>
              <a:gd name="T10" fmla="*/ 2147483647 w 186"/>
              <a:gd name="T11" fmla="*/ 2147483647 h 98"/>
              <a:gd name="T12" fmla="*/ 2147483647 w 186"/>
              <a:gd name="T13" fmla="*/ 2147483647 h 98"/>
              <a:gd name="T14" fmla="*/ 2147483647 w 186"/>
              <a:gd name="T15" fmla="*/ 2147483647 h 98"/>
              <a:gd name="T16" fmla="*/ 2147483647 w 186"/>
              <a:gd name="T17" fmla="*/ 2147483647 h 98"/>
              <a:gd name="T18" fmla="*/ 2147483647 w 186"/>
              <a:gd name="T19" fmla="*/ 2147483647 h 98"/>
              <a:gd name="T20" fmla="*/ 2147483647 w 186"/>
              <a:gd name="T21" fmla="*/ 2147483647 h 98"/>
              <a:gd name="T22" fmla="*/ 2147483647 w 186"/>
              <a:gd name="T23" fmla="*/ 2147483647 h 98"/>
              <a:gd name="T24" fmla="*/ 2147483647 w 186"/>
              <a:gd name="T25" fmla="*/ 2147483647 h 98"/>
              <a:gd name="T26" fmla="*/ 2147483647 w 186"/>
              <a:gd name="T27" fmla="*/ 2147483647 h 98"/>
              <a:gd name="T28" fmla="*/ 2147483647 w 186"/>
              <a:gd name="T29" fmla="*/ 2147483647 h 98"/>
              <a:gd name="T30" fmla="*/ 2147483647 w 186"/>
              <a:gd name="T31" fmla="*/ 2147483647 h 98"/>
              <a:gd name="T32" fmla="*/ 2147483647 w 186"/>
              <a:gd name="T33" fmla="*/ 2147483647 h 98"/>
              <a:gd name="T34" fmla="*/ 2147483647 w 186"/>
              <a:gd name="T35" fmla="*/ 2147483647 h 98"/>
              <a:gd name="T36" fmla="*/ 2147483647 w 186"/>
              <a:gd name="T37" fmla="*/ 2147483647 h 98"/>
              <a:gd name="T38" fmla="*/ 2147483647 w 186"/>
              <a:gd name="T39" fmla="*/ 2147483647 h 98"/>
              <a:gd name="T40" fmla="*/ 2147483647 w 186"/>
              <a:gd name="T41" fmla="*/ 2147483647 h 98"/>
              <a:gd name="T42" fmla="*/ 2147483647 w 186"/>
              <a:gd name="T43" fmla="*/ 2147483647 h 98"/>
              <a:gd name="T44" fmla="*/ 2147483647 w 186"/>
              <a:gd name="T45" fmla="*/ 2147483647 h 98"/>
              <a:gd name="T46" fmla="*/ 2147483647 w 186"/>
              <a:gd name="T47" fmla="*/ 2147483647 h 98"/>
              <a:gd name="T48" fmla="*/ 2147483647 w 186"/>
              <a:gd name="T49" fmla="*/ 2147483647 h 98"/>
              <a:gd name="T50" fmla="*/ 2147483647 w 186"/>
              <a:gd name="T51" fmla="*/ 2147483647 h 98"/>
              <a:gd name="T52" fmla="*/ 2147483647 w 186"/>
              <a:gd name="T53" fmla="*/ 2147483647 h 98"/>
              <a:gd name="T54" fmla="*/ 2147483647 w 186"/>
              <a:gd name="T55" fmla="*/ 2147483647 h 98"/>
              <a:gd name="T56" fmla="*/ 2147483647 w 186"/>
              <a:gd name="T57" fmla="*/ 2147483647 h 98"/>
              <a:gd name="T58" fmla="*/ 2147483647 w 186"/>
              <a:gd name="T59" fmla="*/ 2147483647 h 98"/>
              <a:gd name="T60" fmla="*/ 2147483647 w 186"/>
              <a:gd name="T61" fmla="*/ 2147483647 h 98"/>
              <a:gd name="T62" fmla="*/ 2147483647 w 186"/>
              <a:gd name="T63" fmla="*/ 2147483647 h 98"/>
              <a:gd name="T64" fmla="*/ 2147483647 w 186"/>
              <a:gd name="T65" fmla="*/ 2147483647 h 98"/>
              <a:gd name="T66" fmla="*/ 2147483647 w 186"/>
              <a:gd name="T67" fmla="*/ 2147483647 h 98"/>
              <a:gd name="T68" fmla="*/ 2147483647 w 186"/>
              <a:gd name="T69" fmla="*/ 2147483647 h 98"/>
              <a:gd name="T70" fmla="*/ 2147483647 w 186"/>
              <a:gd name="T71" fmla="*/ 2147483647 h 98"/>
              <a:gd name="T72" fmla="*/ 2147483647 w 186"/>
              <a:gd name="T73" fmla="*/ 2147483647 h 98"/>
              <a:gd name="T74" fmla="*/ 2147483647 w 186"/>
              <a:gd name="T75" fmla="*/ 2147483647 h 98"/>
              <a:gd name="T76" fmla="*/ 2147483647 w 186"/>
              <a:gd name="T77" fmla="*/ 2147483647 h 98"/>
              <a:gd name="T78" fmla="*/ 2147483647 w 186"/>
              <a:gd name="T79" fmla="*/ 2147483647 h 98"/>
              <a:gd name="T80" fmla="*/ 2147483647 w 186"/>
              <a:gd name="T81" fmla="*/ 2147483647 h 98"/>
              <a:gd name="T82" fmla="*/ 2147483647 w 186"/>
              <a:gd name="T83" fmla="*/ 2147483647 h 98"/>
              <a:gd name="T84" fmla="*/ 2147483647 w 186"/>
              <a:gd name="T85" fmla="*/ 2147483647 h 98"/>
              <a:gd name="T86" fmla="*/ 2147483647 w 186"/>
              <a:gd name="T87" fmla="*/ 2147483647 h 98"/>
              <a:gd name="T88" fmla="*/ 2147483647 w 186"/>
              <a:gd name="T89" fmla="*/ 2147483647 h 98"/>
              <a:gd name="T90" fmla="*/ 2147483647 w 186"/>
              <a:gd name="T91" fmla="*/ 2147483647 h 98"/>
              <a:gd name="T92" fmla="*/ 2147483647 w 186"/>
              <a:gd name="T93" fmla="*/ 2147483647 h 98"/>
              <a:gd name="T94" fmla="*/ 2147483647 w 186"/>
              <a:gd name="T95" fmla="*/ 2147483647 h 98"/>
              <a:gd name="T96" fmla="*/ 2147483647 w 186"/>
              <a:gd name="T97" fmla="*/ 2147483647 h 98"/>
              <a:gd name="T98" fmla="*/ 2147483647 w 186"/>
              <a:gd name="T99" fmla="*/ 2147483647 h 98"/>
              <a:gd name="T100" fmla="*/ 2147483647 w 186"/>
              <a:gd name="T101" fmla="*/ 2147483647 h 98"/>
              <a:gd name="T102" fmla="*/ 2147483647 w 186"/>
              <a:gd name="T103" fmla="*/ 2147483647 h 98"/>
              <a:gd name="T104" fmla="*/ 2147483647 w 186"/>
              <a:gd name="T105" fmla="*/ 2147483647 h 9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186"/>
              <a:gd name="T160" fmla="*/ 0 h 98"/>
              <a:gd name="T161" fmla="*/ 186 w 186"/>
              <a:gd name="T162" fmla="*/ 98 h 98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186" h="98">
                <a:moveTo>
                  <a:pt x="129" y="93"/>
                </a:moveTo>
                <a:lnTo>
                  <a:pt x="129" y="93"/>
                </a:lnTo>
                <a:lnTo>
                  <a:pt x="127" y="93"/>
                </a:lnTo>
                <a:lnTo>
                  <a:pt x="123" y="93"/>
                </a:lnTo>
                <a:lnTo>
                  <a:pt x="122" y="93"/>
                </a:lnTo>
                <a:lnTo>
                  <a:pt x="115" y="92"/>
                </a:lnTo>
                <a:lnTo>
                  <a:pt x="112" y="92"/>
                </a:lnTo>
                <a:lnTo>
                  <a:pt x="110" y="92"/>
                </a:lnTo>
                <a:lnTo>
                  <a:pt x="107" y="92"/>
                </a:lnTo>
                <a:lnTo>
                  <a:pt x="103" y="92"/>
                </a:lnTo>
                <a:lnTo>
                  <a:pt x="102" y="92"/>
                </a:lnTo>
                <a:lnTo>
                  <a:pt x="101" y="92"/>
                </a:lnTo>
                <a:lnTo>
                  <a:pt x="99" y="92"/>
                </a:lnTo>
                <a:lnTo>
                  <a:pt x="97" y="92"/>
                </a:lnTo>
                <a:lnTo>
                  <a:pt x="94" y="92"/>
                </a:lnTo>
                <a:lnTo>
                  <a:pt x="89" y="92"/>
                </a:lnTo>
                <a:lnTo>
                  <a:pt x="88" y="92"/>
                </a:lnTo>
                <a:lnTo>
                  <a:pt x="87" y="92"/>
                </a:lnTo>
                <a:lnTo>
                  <a:pt x="86" y="92"/>
                </a:lnTo>
                <a:lnTo>
                  <a:pt x="84" y="92"/>
                </a:lnTo>
                <a:lnTo>
                  <a:pt x="82" y="90"/>
                </a:lnTo>
                <a:lnTo>
                  <a:pt x="80" y="90"/>
                </a:lnTo>
                <a:lnTo>
                  <a:pt x="77" y="90"/>
                </a:lnTo>
                <a:lnTo>
                  <a:pt x="76" y="90"/>
                </a:lnTo>
                <a:lnTo>
                  <a:pt x="75" y="90"/>
                </a:lnTo>
                <a:lnTo>
                  <a:pt x="73" y="90"/>
                </a:lnTo>
                <a:lnTo>
                  <a:pt x="72" y="90"/>
                </a:lnTo>
                <a:lnTo>
                  <a:pt x="70" y="90"/>
                </a:lnTo>
                <a:lnTo>
                  <a:pt x="67" y="90"/>
                </a:lnTo>
                <a:lnTo>
                  <a:pt x="65" y="90"/>
                </a:lnTo>
                <a:lnTo>
                  <a:pt x="64" y="90"/>
                </a:lnTo>
                <a:lnTo>
                  <a:pt x="63" y="90"/>
                </a:lnTo>
                <a:lnTo>
                  <a:pt x="59" y="90"/>
                </a:lnTo>
                <a:lnTo>
                  <a:pt x="57" y="90"/>
                </a:lnTo>
                <a:lnTo>
                  <a:pt x="53" y="90"/>
                </a:lnTo>
                <a:lnTo>
                  <a:pt x="52" y="90"/>
                </a:lnTo>
                <a:lnTo>
                  <a:pt x="48" y="90"/>
                </a:lnTo>
                <a:lnTo>
                  <a:pt x="46" y="90"/>
                </a:lnTo>
                <a:lnTo>
                  <a:pt x="44" y="90"/>
                </a:lnTo>
                <a:lnTo>
                  <a:pt x="43" y="90"/>
                </a:lnTo>
                <a:lnTo>
                  <a:pt x="39" y="90"/>
                </a:lnTo>
                <a:lnTo>
                  <a:pt x="33" y="89"/>
                </a:lnTo>
                <a:lnTo>
                  <a:pt x="33" y="90"/>
                </a:lnTo>
                <a:lnTo>
                  <a:pt x="33" y="92"/>
                </a:lnTo>
                <a:lnTo>
                  <a:pt x="33" y="97"/>
                </a:lnTo>
                <a:lnTo>
                  <a:pt x="29" y="95"/>
                </a:lnTo>
                <a:lnTo>
                  <a:pt x="26" y="95"/>
                </a:lnTo>
                <a:lnTo>
                  <a:pt x="23" y="95"/>
                </a:lnTo>
                <a:lnTo>
                  <a:pt x="22" y="95"/>
                </a:lnTo>
                <a:lnTo>
                  <a:pt x="16" y="95"/>
                </a:lnTo>
                <a:lnTo>
                  <a:pt x="15" y="95"/>
                </a:lnTo>
                <a:lnTo>
                  <a:pt x="10" y="95"/>
                </a:lnTo>
                <a:lnTo>
                  <a:pt x="3" y="95"/>
                </a:lnTo>
                <a:lnTo>
                  <a:pt x="2" y="95"/>
                </a:lnTo>
                <a:lnTo>
                  <a:pt x="0" y="95"/>
                </a:lnTo>
                <a:lnTo>
                  <a:pt x="1" y="92"/>
                </a:lnTo>
                <a:lnTo>
                  <a:pt x="2" y="92"/>
                </a:lnTo>
                <a:lnTo>
                  <a:pt x="4" y="93"/>
                </a:lnTo>
                <a:lnTo>
                  <a:pt x="6" y="90"/>
                </a:lnTo>
                <a:lnTo>
                  <a:pt x="5" y="87"/>
                </a:lnTo>
                <a:lnTo>
                  <a:pt x="7" y="87"/>
                </a:lnTo>
                <a:lnTo>
                  <a:pt x="7" y="85"/>
                </a:lnTo>
                <a:lnTo>
                  <a:pt x="7" y="82"/>
                </a:lnTo>
                <a:lnTo>
                  <a:pt x="7" y="79"/>
                </a:lnTo>
                <a:lnTo>
                  <a:pt x="8" y="79"/>
                </a:lnTo>
                <a:lnTo>
                  <a:pt x="7" y="78"/>
                </a:lnTo>
                <a:lnTo>
                  <a:pt x="6" y="78"/>
                </a:lnTo>
                <a:lnTo>
                  <a:pt x="6" y="76"/>
                </a:lnTo>
                <a:lnTo>
                  <a:pt x="7" y="74"/>
                </a:lnTo>
                <a:lnTo>
                  <a:pt x="10" y="69"/>
                </a:lnTo>
                <a:lnTo>
                  <a:pt x="11" y="69"/>
                </a:lnTo>
                <a:lnTo>
                  <a:pt x="12" y="69"/>
                </a:lnTo>
                <a:lnTo>
                  <a:pt x="17" y="72"/>
                </a:lnTo>
                <a:lnTo>
                  <a:pt x="19" y="73"/>
                </a:lnTo>
                <a:lnTo>
                  <a:pt x="20" y="74"/>
                </a:lnTo>
                <a:lnTo>
                  <a:pt x="23" y="76"/>
                </a:lnTo>
                <a:lnTo>
                  <a:pt x="24" y="73"/>
                </a:lnTo>
                <a:lnTo>
                  <a:pt x="23" y="68"/>
                </a:lnTo>
                <a:lnTo>
                  <a:pt x="25" y="62"/>
                </a:lnTo>
                <a:lnTo>
                  <a:pt x="26" y="63"/>
                </a:lnTo>
                <a:lnTo>
                  <a:pt x="29" y="61"/>
                </a:lnTo>
                <a:lnTo>
                  <a:pt x="31" y="61"/>
                </a:lnTo>
                <a:lnTo>
                  <a:pt x="33" y="60"/>
                </a:lnTo>
                <a:lnTo>
                  <a:pt x="31" y="57"/>
                </a:lnTo>
                <a:lnTo>
                  <a:pt x="31" y="55"/>
                </a:lnTo>
                <a:lnTo>
                  <a:pt x="31" y="52"/>
                </a:lnTo>
                <a:lnTo>
                  <a:pt x="34" y="49"/>
                </a:lnTo>
                <a:lnTo>
                  <a:pt x="37" y="46"/>
                </a:lnTo>
                <a:lnTo>
                  <a:pt x="37" y="45"/>
                </a:lnTo>
                <a:lnTo>
                  <a:pt x="38" y="44"/>
                </a:lnTo>
                <a:lnTo>
                  <a:pt x="41" y="45"/>
                </a:lnTo>
                <a:lnTo>
                  <a:pt x="44" y="47"/>
                </a:lnTo>
                <a:lnTo>
                  <a:pt x="44" y="44"/>
                </a:lnTo>
                <a:lnTo>
                  <a:pt x="48" y="44"/>
                </a:lnTo>
                <a:lnTo>
                  <a:pt x="51" y="44"/>
                </a:lnTo>
                <a:lnTo>
                  <a:pt x="52" y="45"/>
                </a:lnTo>
                <a:lnTo>
                  <a:pt x="53" y="46"/>
                </a:lnTo>
                <a:lnTo>
                  <a:pt x="57" y="49"/>
                </a:lnTo>
                <a:lnTo>
                  <a:pt x="60" y="44"/>
                </a:lnTo>
                <a:lnTo>
                  <a:pt x="63" y="42"/>
                </a:lnTo>
                <a:lnTo>
                  <a:pt x="64" y="41"/>
                </a:lnTo>
                <a:lnTo>
                  <a:pt x="66" y="45"/>
                </a:lnTo>
                <a:lnTo>
                  <a:pt x="68" y="46"/>
                </a:lnTo>
                <a:lnTo>
                  <a:pt x="68" y="47"/>
                </a:lnTo>
                <a:lnTo>
                  <a:pt x="69" y="46"/>
                </a:lnTo>
                <a:lnTo>
                  <a:pt x="72" y="40"/>
                </a:lnTo>
                <a:lnTo>
                  <a:pt x="73" y="40"/>
                </a:lnTo>
                <a:lnTo>
                  <a:pt x="74" y="38"/>
                </a:lnTo>
                <a:lnTo>
                  <a:pt x="73" y="38"/>
                </a:lnTo>
                <a:lnTo>
                  <a:pt x="74" y="36"/>
                </a:lnTo>
                <a:lnTo>
                  <a:pt x="76" y="36"/>
                </a:lnTo>
                <a:lnTo>
                  <a:pt x="76" y="34"/>
                </a:lnTo>
                <a:lnTo>
                  <a:pt x="76" y="35"/>
                </a:lnTo>
                <a:lnTo>
                  <a:pt x="77" y="36"/>
                </a:lnTo>
                <a:lnTo>
                  <a:pt x="79" y="40"/>
                </a:lnTo>
                <a:lnTo>
                  <a:pt x="84" y="41"/>
                </a:lnTo>
                <a:lnTo>
                  <a:pt x="86" y="41"/>
                </a:lnTo>
                <a:lnTo>
                  <a:pt x="87" y="41"/>
                </a:lnTo>
                <a:lnTo>
                  <a:pt x="87" y="36"/>
                </a:lnTo>
                <a:lnTo>
                  <a:pt x="87" y="35"/>
                </a:lnTo>
                <a:lnTo>
                  <a:pt x="88" y="33"/>
                </a:lnTo>
                <a:lnTo>
                  <a:pt x="88" y="31"/>
                </a:lnTo>
                <a:lnTo>
                  <a:pt x="89" y="30"/>
                </a:lnTo>
                <a:lnTo>
                  <a:pt x="90" y="31"/>
                </a:lnTo>
                <a:lnTo>
                  <a:pt x="94" y="28"/>
                </a:lnTo>
                <a:lnTo>
                  <a:pt x="94" y="27"/>
                </a:lnTo>
                <a:lnTo>
                  <a:pt x="97" y="24"/>
                </a:lnTo>
                <a:lnTo>
                  <a:pt x="99" y="22"/>
                </a:lnTo>
                <a:lnTo>
                  <a:pt x="99" y="20"/>
                </a:lnTo>
                <a:lnTo>
                  <a:pt x="99" y="18"/>
                </a:lnTo>
                <a:lnTo>
                  <a:pt x="100" y="15"/>
                </a:lnTo>
                <a:lnTo>
                  <a:pt x="101" y="15"/>
                </a:lnTo>
                <a:lnTo>
                  <a:pt x="103" y="15"/>
                </a:lnTo>
                <a:lnTo>
                  <a:pt x="104" y="17"/>
                </a:lnTo>
                <a:lnTo>
                  <a:pt x="107" y="15"/>
                </a:lnTo>
                <a:lnTo>
                  <a:pt x="109" y="14"/>
                </a:lnTo>
                <a:lnTo>
                  <a:pt x="110" y="14"/>
                </a:lnTo>
                <a:lnTo>
                  <a:pt x="112" y="13"/>
                </a:lnTo>
                <a:lnTo>
                  <a:pt x="115" y="11"/>
                </a:lnTo>
                <a:lnTo>
                  <a:pt x="112" y="9"/>
                </a:lnTo>
                <a:lnTo>
                  <a:pt x="112" y="8"/>
                </a:lnTo>
                <a:lnTo>
                  <a:pt x="114" y="6"/>
                </a:lnTo>
                <a:lnTo>
                  <a:pt x="112" y="4"/>
                </a:lnTo>
                <a:lnTo>
                  <a:pt x="112" y="3"/>
                </a:lnTo>
                <a:lnTo>
                  <a:pt x="114" y="2"/>
                </a:lnTo>
                <a:lnTo>
                  <a:pt x="115" y="1"/>
                </a:lnTo>
                <a:lnTo>
                  <a:pt x="116" y="0"/>
                </a:lnTo>
                <a:lnTo>
                  <a:pt x="119" y="3"/>
                </a:lnTo>
                <a:lnTo>
                  <a:pt x="122" y="2"/>
                </a:lnTo>
                <a:lnTo>
                  <a:pt x="125" y="4"/>
                </a:lnTo>
                <a:lnTo>
                  <a:pt x="126" y="4"/>
                </a:lnTo>
                <a:lnTo>
                  <a:pt x="127" y="8"/>
                </a:lnTo>
                <a:lnTo>
                  <a:pt x="129" y="11"/>
                </a:lnTo>
                <a:lnTo>
                  <a:pt x="129" y="12"/>
                </a:lnTo>
                <a:lnTo>
                  <a:pt x="132" y="13"/>
                </a:lnTo>
                <a:lnTo>
                  <a:pt x="133" y="14"/>
                </a:lnTo>
                <a:lnTo>
                  <a:pt x="135" y="13"/>
                </a:lnTo>
                <a:lnTo>
                  <a:pt x="137" y="14"/>
                </a:lnTo>
                <a:lnTo>
                  <a:pt x="138" y="14"/>
                </a:lnTo>
                <a:lnTo>
                  <a:pt x="140" y="18"/>
                </a:lnTo>
                <a:lnTo>
                  <a:pt x="141" y="18"/>
                </a:lnTo>
                <a:lnTo>
                  <a:pt x="143" y="18"/>
                </a:lnTo>
                <a:lnTo>
                  <a:pt x="144" y="18"/>
                </a:lnTo>
                <a:lnTo>
                  <a:pt x="144" y="17"/>
                </a:lnTo>
                <a:lnTo>
                  <a:pt x="146" y="17"/>
                </a:lnTo>
                <a:lnTo>
                  <a:pt x="150" y="18"/>
                </a:lnTo>
                <a:lnTo>
                  <a:pt x="152" y="19"/>
                </a:lnTo>
                <a:lnTo>
                  <a:pt x="153" y="19"/>
                </a:lnTo>
                <a:lnTo>
                  <a:pt x="154" y="18"/>
                </a:lnTo>
                <a:lnTo>
                  <a:pt x="156" y="18"/>
                </a:lnTo>
                <a:lnTo>
                  <a:pt x="158" y="15"/>
                </a:lnTo>
                <a:lnTo>
                  <a:pt x="162" y="14"/>
                </a:lnTo>
                <a:lnTo>
                  <a:pt x="162" y="18"/>
                </a:lnTo>
                <a:lnTo>
                  <a:pt x="164" y="20"/>
                </a:lnTo>
                <a:lnTo>
                  <a:pt x="166" y="20"/>
                </a:lnTo>
                <a:lnTo>
                  <a:pt x="168" y="23"/>
                </a:lnTo>
                <a:lnTo>
                  <a:pt x="169" y="24"/>
                </a:lnTo>
                <a:lnTo>
                  <a:pt x="169" y="25"/>
                </a:lnTo>
                <a:lnTo>
                  <a:pt x="169" y="28"/>
                </a:lnTo>
                <a:lnTo>
                  <a:pt x="169" y="33"/>
                </a:lnTo>
                <a:lnTo>
                  <a:pt x="169" y="36"/>
                </a:lnTo>
                <a:lnTo>
                  <a:pt x="172" y="41"/>
                </a:lnTo>
                <a:lnTo>
                  <a:pt x="172" y="44"/>
                </a:lnTo>
                <a:lnTo>
                  <a:pt x="174" y="46"/>
                </a:lnTo>
                <a:lnTo>
                  <a:pt x="175" y="49"/>
                </a:lnTo>
                <a:lnTo>
                  <a:pt x="176" y="50"/>
                </a:lnTo>
                <a:lnTo>
                  <a:pt x="176" y="51"/>
                </a:lnTo>
                <a:lnTo>
                  <a:pt x="180" y="56"/>
                </a:lnTo>
                <a:lnTo>
                  <a:pt x="180" y="57"/>
                </a:lnTo>
                <a:lnTo>
                  <a:pt x="185" y="58"/>
                </a:lnTo>
                <a:lnTo>
                  <a:pt x="181" y="61"/>
                </a:lnTo>
                <a:lnTo>
                  <a:pt x="180" y="63"/>
                </a:lnTo>
                <a:lnTo>
                  <a:pt x="176" y="67"/>
                </a:lnTo>
                <a:lnTo>
                  <a:pt x="175" y="68"/>
                </a:lnTo>
                <a:lnTo>
                  <a:pt x="173" y="68"/>
                </a:lnTo>
                <a:lnTo>
                  <a:pt x="171" y="71"/>
                </a:lnTo>
                <a:lnTo>
                  <a:pt x="169" y="71"/>
                </a:lnTo>
                <a:lnTo>
                  <a:pt x="167" y="73"/>
                </a:lnTo>
                <a:lnTo>
                  <a:pt x="166" y="77"/>
                </a:lnTo>
                <a:lnTo>
                  <a:pt x="162" y="78"/>
                </a:lnTo>
                <a:lnTo>
                  <a:pt x="162" y="82"/>
                </a:lnTo>
                <a:lnTo>
                  <a:pt x="156" y="85"/>
                </a:lnTo>
                <a:lnTo>
                  <a:pt x="156" y="87"/>
                </a:lnTo>
                <a:lnTo>
                  <a:pt x="147" y="90"/>
                </a:lnTo>
                <a:lnTo>
                  <a:pt x="146" y="89"/>
                </a:lnTo>
                <a:lnTo>
                  <a:pt x="144" y="92"/>
                </a:lnTo>
                <a:lnTo>
                  <a:pt x="143" y="92"/>
                </a:lnTo>
                <a:lnTo>
                  <a:pt x="143" y="93"/>
                </a:lnTo>
                <a:lnTo>
                  <a:pt x="140" y="93"/>
                </a:lnTo>
                <a:lnTo>
                  <a:pt x="136" y="93"/>
                </a:lnTo>
                <a:lnTo>
                  <a:pt x="135" y="93"/>
                </a:lnTo>
                <a:lnTo>
                  <a:pt x="134" y="93"/>
                </a:lnTo>
                <a:lnTo>
                  <a:pt x="133" y="93"/>
                </a:lnTo>
                <a:lnTo>
                  <a:pt x="130" y="93"/>
                </a:lnTo>
                <a:lnTo>
                  <a:pt x="129" y="93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2" name="Freeform 60"/>
          <p:cNvSpPr>
            <a:spLocks/>
          </p:cNvSpPr>
          <p:nvPr/>
        </p:nvSpPr>
        <p:spPr bwMode="auto">
          <a:xfrm>
            <a:off x="7610475" y="4476750"/>
            <a:ext cx="31750" cy="33338"/>
          </a:xfrm>
          <a:custGeom>
            <a:avLst/>
            <a:gdLst>
              <a:gd name="T0" fmla="*/ 2147483647 w 19"/>
              <a:gd name="T1" fmla="*/ 0 h 21"/>
              <a:gd name="T2" fmla="*/ 2147483647 w 19"/>
              <a:gd name="T3" fmla="*/ 2147483647 h 21"/>
              <a:gd name="T4" fmla="*/ 0 w 19"/>
              <a:gd name="T5" fmla="*/ 2147483647 h 21"/>
              <a:gd name="T6" fmla="*/ 2147483647 w 19"/>
              <a:gd name="T7" fmla="*/ 0 h 21"/>
              <a:gd name="T8" fmla="*/ 0 60000 65536"/>
              <a:gd name="T9" fmla="*/ 0 60000 65536"/>
              <a:gd name="T10" fmla="*/ 0 60000 65536"/>
              <a:gd name="T11" fmla="*/ 0 60000 65536"/>
              <a:gd name="T12" fmla="*/ 0 w 19"/>
              <a:gd name="T13" fmla="*/ 0 h 21"/>
              <a:gd name="T14" fmla="*/ 19 w 19"/>
              <a:gd name="T15" fmla="*/ 21 h 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" h="21">
                <a:moveTo>
                  <a:pt x="18" y="0"/>
                </a:moveTo>
                <a:lnTo>
                  <a:pt x="18" y="20"/>
                </a:lnTo>
                <a:lnTo>
                  <a:pt x="0" y="13"/>
                </a:lnTo>
                <a:lnTo>
                  <a:pt x="18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3" name="Freeform 61"/>
          <p:cNvSpPr>
            <a:spLocks/>
          </p:cNvSpPr>
          <p:nvPr/>
        </p:nvSpPr>
        <p:spPr bwMode="auto">
          <a:xfrm>
            <a:off x="7672388" y="4178300"/>
            <a:ext cx="144462" cy="231775"/>
          </a:xfrm>
          <a:custGeom>
            <a:avLst/>
            <a:gdLst>
              <a:gd name="T0" fmla="*/ 2147483647 w 84"/>
              <a:gd name="T1" fmla="*/ 2147483647 h 146"/>
              <a:gd name="T2" fmla="*/ 2147483647 w 84"/>
              <a:gd name="T3" fmla="*/ 2147483647 h 146"/>
              <a:gd name="T4" fmla="*/ 2147483647 w 84"/>
              <a:gd name="T5" fmla="*/ 2147483647 h 146"/>
              <a:gd name="T6" fmla="*/ 2147483647 w 84"/>
              <a:gd name="T7" fmla="*/ 2147483647 h 146"/>
              <a:gd name="T8" fmla="*/ 2147483647 w 84"/>
              <a:gd name="T9" fmla="*/ 2147483647 h 146"/>
              <a:gd name="T10" fmla="*/ 2147483647 w 84"/>
              <a:gd name="T11" fmla="*/ 2147483647 h 146"/>
              <a:gd name="T12" fmla="*/ 2147483647 w 84"/>
              <a:gd name="T13" fmla="*/ 2147483647 h 146"/>
              <a:gd name="T14" fmla="*/ 2147483647 w 84"/>
              <a:gd name="T15" fmla="*/ 2147483647 h 146"/>
              <a:gd name="T16" fmla="*/ 2147483647 w 84"/>
              <a:gd name="T17" fmla="*/ 2147483647 h 146"/>
              <a:gd name="T18" fmla="*/ 2147483647 w 84"/>
              <a:gd name="T19" fmla="*/ 2147483647 h 146"/>
              <a:gd name="T20" fmla="*/ 2147483647 w 84"/>
              <a:gd name="T21" fmla="*/ 2147483647 h 146"/>
              <a:gd name="T22" fmla="*/ 2147483647 w 84"/>
              <a:gd name="T23" fmla="*/ 2147483647 h 146"/>
              <a:gd name="T24" fmla="*/ 2147483647 w 84"/>
              <a:gd name="T25" fmla="*/ 2147483647 h 146"/>
              <a:gd name="T26" fmla="*/ 2147483647 w 84"/>
              <a:gd name="T27" fmla="*/ 2147483647 h 146"/>
              <a:gd name="T28" fmla="*/ 2147483647 w 84"/>
              <a:gd name="T29" fmla="*/ 2147483647 h 146"/>
              <a:gd name="T30" fmla="*/ 2147483647 w 84"/>
              <a:gd name="T31" fmla="*/ 2147483647 h 146"/>
              <a:gd name="T32" fmla="*/ 2147483647 w 84"/>
              <a:gd name="T33" fmla="*/ 2147483647 h 146"/>
              <a:gd name="T34" fmla="*/ 2147483647 w 84"/>
              <a:gd name="T35" fmla="*/ 2147483647 h 146"/>
              <a:gd name="T36" fmla="*/ 2147483647 w 84"/>
              <a:gd name="T37" fmla="*/ 2147483647 h 146"/>
              <a:gd name="T38" fmla="*/ 2147483647 w 84"/>
              <a:gd name="T39" fmla="*/ 2147483647 h 146"/>
              <a:gd name="T40" fmla="*/ 2147483647 w 84"/>
              <a:gd name="T41" fmla="*/ 2147483647 h 146"/>
              <a:gd name="T42" fmla="*/ 2147483647 w 84"/>
              <a:gd name="T43" fmla="*/ 2147483647 h 146"/>
              <a:gd name="T44" fmla="*/ 2147483647 w 84"/>
              <a:gd name="T45" fmla="*/ 2147483647 h 146"/>
              <a:gd name="T46" fmla="*/ 2147483647 w 84"/>
              <a:gd name="T47" fmla="*/ 2147483647 h 146"/>
              <a:gd name="T48" fmla="*/ 2147483647 w 84"/>
              <a:gd name="T49" fmla="*/ 2147483647 h 146"/>
              <a:gd name="T50" fmla="*/ 2147483647 w 84"/>
              <a:gd name="T51" fmla="*/ 2147483647 h 146"/>
              <a:gd name="T52" fmla="*/ 2147483647 w 84"/>
              <a:gd name="T53" fmla="*/ 2147483647 h 146"/>
              <a:gd name="T54" fmla="*/ 2147483647 w 84"/>
              <a:gd name="T55" fmla="*/ 2147483647 h 146"/>
              <a:gd name="T56" fmla="*/ 2147483647 w 84"/>
              <a:gd name="T57" fmla="*/ 2147483647 h 146"/>
              <a:gd name="T58" fmla="*/ 2147483647 w 84"/>
              <a:gd name="T59" fmla="*/ 2147483647 h 146"/>
              <a:gd name="T60" fmla="*/ 2147483647 w 84"/>
              <a:gd name="T61" fmla="*/ 2147483647 h 146"/>
              <a:gd name="T62" fmla="*/ 2147483647 w 84"/>
              <a:gd name="T63" fmla="*/ 2147483647 h 146"/>
              <a:gd name="T64" fmla="*/ 2147483647 w 84"/>
              <a:gd name="T65" fmla="*/ 2147483647 h 146"/>
              <a:gd name="T66" fmla="*/ 2147483647 w 84"/>
              <a:gd name="T67" fmla="*/ 2147483647 h 146"/>
              <a:gd name="T68" fmla="*/ 2147483647 w 84"/>
              <a:gd name="T69" fmla="*/ 2147483647 h 146"/>
              <a:gd name="T70" fmla="*/ 2147483647 w 84"/>
              <a:gd name="T71" fmla="*/ 2147483647 h 146"/>
              <a:gd name="T72" fmla="*/ 2147483647 w 84"/>
              <a:gd name="T73" fmla="*/ 2147483647 h 146"/>
              <a:gd name="T74" fmla="*/ 2147483647 w 84"/>
              <a:gd name="T75" fmla="*/ 2147483647 h 146"/>
              <a:gd name="T76" fmla="*/ 2147483647 w 84"/>
              <a:gd name="T77" fmla="*/ 2147483647 h 146"/>
              <a:gd name="T78" fmla="*/ 2147483647 w 84"/>
              <a:gd name="T79" fmla="*/ 2147483647 h 146"/>
              <a:gd name="T80" fmla="*/ 2147483647 w 84"/>
              <a:gd name="T81" fmla="*/ 2147483647 h 146"/>
              <a:gd name="T82" fmla="*/ 2147483647 w 84"/>
              <a:gd name="T83" fmla="*/ 2147483647 h 146"/>
              <a:gd name="T84" fmla="*/ 2147483647 w 84"/>
              <a:gd name="T85" fmla="*/ 2147483647 h 146"/>
              <a:gd name="T86" fmla="*/ 2147483647 w 84"/>
              <a:gd name="T87" fmla="*/ 2147483647 h 146"/>
              <a:gd name="T88" fmla="*/ 2147483647 w 84"/>
              <a:gd name="T89" fmla="*/ 2147483647 h 146"/>
              <a:gd name="T90" fmla="*/ 2147483647 w 84"/>
              <a:gd name="T91" fmla="*/ 0 h 146"/>
              <a:gd name="T92" fmla="*/ 2147483647 w 84"/>
              <a:gd name="T93" fmla="*/ 0 h 146"/>
              <a:gd name="T94" fmla="*/ 2147483647 w 84"/>
              <a:gd name="T95" fmla="*/ 0 h 146"/>
              <a:gd name="T96" fmla="*/ 2147483647 w 84"/>
              <a:gd name="T97" fmla="*/ 0 h 146"/>
              <a:gd name="T98" fmla="*/ 2147483647 w 84"/>
              <a:gd name="T99" fmla="*/ 0 h 146"/>
              <a:gd name="T100" fmla="*/ 2147483647 w 84"/>
              <a:gd name="T101" fmla="*/ 0 h 146"/>
              <a:gd name="T102" fmla="*/ 2147483647 w 84"/>
              <a:gd name="T103" fmla="*/ 2147483647 h 146"/>
              <a:gd name="T104" fmla="*/ 2147483647 w 84"/>
              <a:gd name="T105" fmla="*/ 2147483647 h 146"/>
              <a:gd name="T106" fmla="*/ 2147483647 w 84"/>
              <a:gd name="T107" fmla="*/ 2147483647 h 146"/>
              <a:gd name="T108" fmla="*/ 2147483647 w 84"/>
              <a:gd name="T109" fmla="*/ 2147483647 h 146"/>
              <a:gd name="T110" fmla="*/ 2147483647 w 84"/>
              <a:gd name="T111" fmla="*/ 2147483647 h 1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84"/>
              <a:gd name="T169" fmla="*/ 0 h 146"/>
              <a:gd name="T170" fmla="*/ 84 w 84"/>
              <a:gd name="T171" fmla="*/ 146 h 14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84" h="146">
                <a:moveTo>
                  <a:pt x="83" y="43"/>
                </a:moveTo>
                <a:lnTo>
                  <a:pt x="83" y="45"/>
                </a:lnTo>
                <a:lnTo>
                  <a:pt x="83" y="49"/>
                </a:lnTo>
                <a:lnTo>
                  <a:pt x="83" y="52"/>
                </a:lnTo>
                <a:lnTo>
                  <a:pt x="83" y="53"/>
                </a:lnTo>
                <a:lnTo>
                  <a:pt x="83" y="55"/>
                </a:lnTo>
                <a:lnTo>
                  <a:pt x="83" y="59"/>
                </a:lnTo>
                <a:lnTo>
                  <a:pt x="81" y="64"/>
                </a:lnTo>
                <a:lnTo>
                  <a:pt x="81" y="68"/>
                </a:lnTo>
                <a:lnTo>
                  <a:pt x="81" y="69"/>
                </a:lnTo>
                <a:lnTo>
                  <a:pt x="81" y="70"/>
                </a:lnTo>
                <a:lnTo>
                  <a:pt x="81" y="74"/>
                </a:lnTo>
                <a:lnTo>
                  <a:pt x="81" y="79"/>
                </a:lnTo>
                <a:lnTo>
                  <a:pt x="81" y="80"/>
                </a:lnTo>
                <a:lnTo>
                  <a:pt x="81" y="81"/>
                </a:lnTo>
                <a:lnTo>
                  <a:pt x="81" y="83"/>
                </a:lnTo>
                <a:lnTo>
                  <a:pt x="81" y="84"/>
                </a:lnTo>
                <a:lnTo>
                  <a:pt x="81" y="90"/>
                </a:lnTo>
                <a:lnTo>
                  <a:pt x="81" y="95"/>
                </a:lnTo>
                <a:lnTo>
                  <a:pt x="81" y="96"/>
                </a:lnTo>
                <a:lnTo>
                  <a:pt x="81" y="97"/>
                </a:lnTo>
                <a:lnTo>
                  <a:pt x="80" y="99"/>
                </a:lnTo>
                <a:lnTo>
                  <a:pt x="80" y="100"/>
                </a:lnTo>
                <a:lnTo>
                  <a:pt x="81" y="101"/>
                </a:lnTo>
                <a:lnTo>
                  <a:pt x="80" y="104"/>
                </a:lnTo>
                <a:lnTo>
                  <a:pt x="80" y="105"/>
                </a:lnTo>
                <a:lnTo>
                  <a:pt x="83" y="106"/>
                </a:lnTo>
                <a:lnTo>
                  <a:pt x="80" y="109"/>
                </a:lnTo>
                <a:lnTo>
                  <a:pt x="78" y="110"/>
                </a:lnTo>
                <a:lnTo>
                  <a:pt x="77" y="110"/>
                </a:lnTo>
                <a:lnTo>
                  <a:pt x="74" y="111"/>
                </a:lnTo>
                <a:lnTo>
                  <a:pt x="72" y="112"/>
                </a:lnTo>
                <a:lnTo>
                  <a:pt x="71" y="111"/>
                </a:lnTo>
                <a:lnTo>
                  <a:pt x="69" y="111"/>
                </a:lnTo>
                <a:lnTo>
                  <a:pt x="67" y="111"/>
                </a:lnTo>
                <a:lnTo>
                  <a:pt x="66" y="114"/>
                </a:lnTo>
                <a:lnTo>
                  <a:pt x="66" y="116"/>
                </a:lnTo>
                <a:lnTo>
                  <a:pt x="66" y="117"/>
                </a:lnTo>
                <a:lnTo>
                  <a:pt x="65" y="120"/>
                </a:lnTo>
                <a:lnTo>
                  <a:pt x="61" y="122"/>
                </a:lnTo>
                <a:lnTo>
                  <a:pt x="61" y="123"/>
                </a:lnTo>
                <a:lnTo>
                  <a:pt x="58" y="127"/>
                </a:lnTo>
                <a:lnTo>
                  <a:pt x="57" y="126"/>
                </a:lnTo>
                <a:lnTo>
                  <a:pt x="56" y="127"/>
                </a:lnTo>
                <a:lnTo>
                  <a:pt x="56" y="128"/>
                </a:lnTo>
                <a:lnTo>
                  <a:pt x="55" y="131"/>
                </a:lnTo>
                <a:lnTo>
                  <a:pt x="55" y="132"/>
                </a:lnTo>
                <a:lnTo>
                  <a:pt x="54" y="137"/>
                </a:lnTo>
                <a:lnTo>
                  <a:pt x="53" y="137"/>
                </a:lnTo>
                <a:lnTo>
                  <a:pt x="52" y="137"/>
                </a:lnTo>
                <a:lnTo>
                  <a:pt x="46" y="136"/>
                </a:lnTo>
                <a:lnTo>
                  <a:pt x="45" y="132"/>
                </a:lnTo>
                <a:lnTo>
                  <a:pt x="44" y="131"/>
                </a:lnTo>
                <a:lnTo>
                  <a:pt x="43" y="130"/>
                </a:lnTo>
                <a:lnTo>
                  <a:pt x="43" y="132"/>
                </a:lnTo>
                <a:lnTo>
                  <a:pt x="42" y="132"/>
                </a:lnTo>
                <a:lnTo>
                  <a:pt x="40" y="133"/>
                </a:lnTo>
                <a:lnTo>
                  <a:pt x="42" y="133"/>
                </a:lnTo>
                <a:lnTo>
                  <a:pt x="40" y="136"/>
                </a:lnTo>
                <a:lnTo>
                  <a:pt x="39" y="136"/>
                </a:lnTo>
                <a:lnTo>
                  <a:pt x="37" y="142"/>
                </a:lnTo>
                <a:lnTo>
                  <a:pt x="36" y="143"/>
                </a:lnTo>
                <a:lnTo>
                  <a:pt x="36" y="142"/>
                </a:lnTo>
                <a:lnTo>
                  <a:pt x="33" y="141"/>
                </a:lnTo>
                <a:lnTo>
                  <a:pt x="31" y="137"/>
                </a:lnTo>
                <a:lnTo>
                  <a:pt x="30" y="138"/>
                </a:lnTo>
                <a:lnTo>
                  <a:pt x="28" y="140"/>
                </a:lnTo>
                <a:lnTo>
                  <a:pt x="24" y="145"/>
                </a:lnTo>
                <a:lnTo>
                  <a:pt x="21" y="142"/>
                </a:lnTo>
                <a:lnTo>
                  <a:pt x="19" y="141"/>
                </a:lnTo>
                <a:lnTo>
                  <a:pt x="18" y="140"/>
                </a:lnTo>
                <a:lnTo>
                  <a:pt x="16" y="140"/>
                </a:lnTo>
                <a:lnTo>
                  <a:pt x="11" y="140"/>
                </a:lnTo>
                <a:lnTo>
                  <a:pt x="11" y="143"/>
                </a:lnTo>
                <a:lnTo>
                  <a:pt x="9" y="141"/>
                </a:lnTo>
                <a:lnTo>
                  <a:pt x="8" y="141"/>
                </a:lnTo>
                <a:lnTo>
                  <a:pt x="5" y="140"/>
                </a:lnTo>
                <a:lnTo>
                  <a:pt x="4" y="141"/>
                </a:lnTo>
                <a:lnTo>
                  <a:pt x="4" y="142"/>
                </a:lnTo>
                <a:lnTo>
                  <a:pt x="2" y="145"/>
                </a:lnTo>
                <a:lnTo>
                  <a:pt x="1" y="142"/>
                </a:lnTo>
                <a:lnTo>
                  <a:pt x="0" y="141"/>
                </a:lnTo>
                <a:lnTo>
                  <a:pt x="2" y="135"/>
                </a:lnTo>
                <a:lnTo>
                  <a:pt x="3" y="132"/>
                </a:lnTo>
                <a:lnTo>
                  <a:pt x="3" y="128"/>
                </a:lnTo>
                <a:lnTo>
                  <a:pt x="3" y="127"/>
                </a:lnTo>
                <a:lnTo>
                  <a:pt x="3" y="128"/>
                </a:lnTo>
                <a:lnTo>
                  <a:pt x="8" y="123"/>
                </a:lnTo>
                <a:lnTo>
                  <a:pt x="8" y="122"/>
                </a:lnTo>
                <a:lnTo>
                  <a:pt x="8" y="120"/>
                </a:lnTo>
                <a:lnTo>
                  <a:pt x="10" y="118"/>
                </a:lnTo>
                <a:lnTo>
                  <a:pt x="11" y="116"/>
                </a:lnTo>
                <a:lnTo>
                  <a:pt x="15" y="111"/>
                </a:lnTo>
                <a:lnTo>
                  <a:pt x="14" y="106"/>
                </a:lnTo>
                <a:lnTo>
                  <a:pt x="14" y="105"/>
                </a:lnTo>
                <a:lnTo>
                  <a:pt x="15" y="105"/>
                </a:lnTo>
                <a:lnTo>
                  <a:pt x="12" y="101"/>
                </a:lnTo>
                <a:lnTo>
                  <a:pt x="11" y="97"/>
                </a:lnTo>
                <a:lnTo>
                  <a:pt x="11" y="95"/>
                </a:lnTo>
                <a:lnTo>
                  <a:pt x="12" y="91"/>
                </a:lnTo>
                <a:lnTo>
                  <a:pt x="14" y="87"/>
                </a:lnTo>
                <a:lnTo>
                  <a:pt x="14" y="89"/>
                </a:lnTo>
                <a:lnTo>
                  <a:pt x="14" y="84"/>
                </a:lnTo>
                <a:lnTo>
                  <a:pt x="14" y="83"/>
                </a:lnTo>
                <a:lnTo>
                  <a:pt x="14" y="79"/>
                </a:lnTo>
                <a:lnTo>
                  <a:pt x="14" y="75"/>
                </a:lnTo>
                <a:lnTo>
                  <a:pt x="14" y="71"/>
                </a:lnTo>
                <a:lnTo>
                  <a:pt x="14" y="69"/>
                </a:lnTo>
                <a:lnTo>
                  <a:pt x="14" y="61"/>
                </a:lnTo>
                <a:lnTo>
                  <a:pt x="14" y="59"/>
                </a:lnTo>
                <a:lnTo>
                  <a:pt x="14" y="53"/>
                </a:lnTo>
                <a:lnTo>
                  <a:pt x="15" y="49"/>
                </a:lnTo>
                <a:lnTo>
                  <a:pt x="15" y="47"/>
                </a:lnTo>
                <a:lnTo>
                  <a:pt x="15" y="43"/>
                </a:lnTo>
                <a:lnTo>
                  <a:pt x="15" y="42"/>
                </a:lnTo>
                <a:lnTo>
                  <a:pt x="15" y="37"/>
                </a:lnTo>
                <a:lnTo>
                  <a:pt x="15" y="29"/>
                </a:lnTo>
                <a:lnTo>
                  <a:pt x="15" y="28"/>
                </a:lnTo>
                <a:lnTo>
                  <a:pt x="15" y="27"/>
                </a:lnTo>
                <a:lnTo>
                  <a:pt x="15" y="24"/>
                </a:lnTo>
                <a:lnTo>
                  <a:pt x="15" y="23"/>
                </a:lnTo>
                <a:lnTo>
                  <a:pt x="15" y="22"/>
                </a:lnTo>
                <a:lnTo>
                  <a:pt x="15" y="18"/>
                </a:lnTo>
                <a:lnTo>
                  <a:pt x="15" y="17"/>
                </a:lnTo>
                <a:lnTo>
                  <a:pt x="15" y="16"/>
                </a:lnTo>
                <a:lnTo>
                  <a:pt x="15" y="13"/>
                </a:lnTo>
                <a:lnTo>
                  <a:pt x="15" y="11"/>
                </a:lnTo>
                <a:lnTo>
                  <a:pt x="15" y="8"/>
                </a:lnTo>
                <a:lnTo>
                  <a:pt x="15" y="7"/>
                </a:lnTo>
                <a:lnTo>
                  <a:pt x="15" y="1"/>
                </a:lnTo>
                <a:lnTo>
                  <a:pt x="15" y="2"/>
                </a:lnTo>
                <a:lnTo>
                  <a:pt x="18" y="4"/>
                </a:lnTo>
                <a:lnTo>
                  <a:pt x="22" y="4"/>
                </a:lnTo>
                <a:lnTo>
                  <a:pt x="23" y="4"/>
                </a:lnTo>
                <a:lnTo>
                  <a:pt x="30" y="2"/>
                </a:lnTo>
                <a:lnTo>
                  <a:pt x="30" y="1"/>
                </a:lnTo>
                <a:lnTo>
                  <a:pt x="31" y="0"/>
                </a:lnTo>
                <a:lnTo>
                  <a:pt x="33" y="0"/>
                </a:lnTo>
                <a:lnTo>
                  <a:pt x="37" y="0"/>
                </a:lnTo>
                <a:lnTo>
                  <a:pt x="39" y="0"/>
                </a:lnTo>
                <a:lnTo>
                  <a:pt x="43" y="0"/>
                </a:lnTo>
                <a:lnTo>
                  <a:pt x="46" y="0"/>
                </a:lnTo>
                <a:lnTo>
                  <a:pt x="51" y="0"/>
                </a:lnTo>
                <a:lnTo>
                  <a:pt x="52" y="0"/>
                </a:lnTo>
                <a:lnTo>
                  <a:pt x="58" y="0"/>
                </a:lnTo>
                <a:lnTo>
                  <a:pt x="60" y="0"/>
                </a:lnTo>
                <a:lnTo>
                  <a:pt x="65" y="0"/>
                </a:lnTo>
                <a:lnTo>
                  <a:pt x="67" y="0"/>
                </a:lnTo>
                <a:lnTo>
                  <a:pt x="70" y="0"/>
                </a:lnTo>
                <a:lnTo>
                  <a:pt x="71" y="0"/>
                </a:lnTo>
                <a:lnTo>
                  <a:pt x="72" y="0"/>
                </a:lnTo>
                <a:lnTo>
                  <a:pt x="74" y="0"/>
                </a:lnTo>
                <a:lnTo>
                  <a:pt x="78" y="0"/>
                </a:lnTo>
                <a:lnTo>
                  <a:pt x="81" y="0"/>
                </a:lnTo>
                <a:lnTo>
                  <a:pt x="83" y="0"/>
                </a:lnTo>
                <a:lnTo>
                  <a:pt x="83" y="2"/>
                </a:lnTo>
                <a:lnTo>
                  <a:pt x="83" y="8"/>
                </a:lnTo>
                <a:lnTo>
                  <a:pt x="83" y="12"/>
                </a:lnTo>
                <a:lnTo>
                  <a:pt x="83" y="13"/>
                </a:lnTo>
                <a:lnTo>
                  <a:pt x="83" y="14"/>
                </a:lnTo>
                <a:lnTo>
                  <a:pt x="83" y="18"/>
                </a:lnTo>
                <a:lnTo>
                  <a:pt x="83" y="23"/>
                </a:lnTo>
                <a:lnTo>
                  <a:pt x="83" y="28"/>
                </a:lnTo>
                <a:lnTo>
                  <a:pt x="83" y="30"/>
                </a:lnTo>
                <a:lnTo>
                  <a:pt x="83" y="32"/>
                </a:lnTo>
                <a:lnTo>
                  <a:pt x="83" y="37"/>
                </a:lnTo>
                <a:lnTo>
                  <a:pt x="83" y="38"/>
                </a:lnTo>
                <a:lnTo>
                  <a:pt x="83" y="42"/>
                </a:lnTo>
                <a:lnTo>
                  <a:pt x="83" y="43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4" name="Freeform 62"/>
          <p:cNvSpPr>
            <a:spLocks/>
          </p:cNvSpPr>
          <p:nvPr/>
        </p:nvSpPr>
        <p:spPr bwMode="auto">
          <a:xfrm>
            <a:off x="7726363" y="3943350"/>
            <a:ext cx="192087" cy="239713"/>
          </a:xfrm>
          <a:custGeom>
            <a:avLst/>
            <a:gdLst>
              <a:gd name="T0" fmla="*/ 2147483647 w 111"/>
              <a:gd name="T1" fmla="*/ 2147483647 h 151"/>
              <a:gd name="T2" fmla="*/ 2147483647 w 111"/>
              <a:gd name="T3" fmla="*/ 2147483647 h 151"/>
              <a:gd name="T4" fmla="*/ 2147483647 w 111"/>
              <a:gd name="T5" fmla="*/ 2147483647 h 151"/>
              <a:gd name="T6" fmla="*/ 2147483647 w 111"/>
              <a:gd name="T7" fmla="*/ 2147483647 h 151"/>
              <a:gd name="T8" fmla="*/ 2147483647 w 111"/>
              <a:gd name="T9" fmla="*/ 2147483647 h 151"/>
              <a:gd name="T10" fmla="*/ 2147483647 w 111"/>
              <a:gd name="T11" fmla="*/ 2147483647 h 151"/>
              <a:gd name="T12" fmla="*/ 2147483647 w 111"/>
              <a:gd name="T13" fmla="*/ 2147483647 h 151"/>
              <a:gd name="T14" fmla="*/ 2147483647 w 111"/>
              <a:gd name="T15" fmla="*/ 2147483647 h 151"/>
              <a:gd name="T16" fmla="*/ 2147483647 w 111"/>
              <a:gd name="T17" fmla="*/ 2147483647 h 151"/>
              <a:gd name="T18" fmla="*/ 2147483647 w 111"/>
              <a:gd name="T19" fmla="*/ 2147483647 h 151"/>
              <a:gd name="T20" fmla="*/ 2147483647 w 111"/>
              <a:gd name="T21" fmla="*/ 2147483647 h 151"/>
              <a:gd name="T22" fmla="*/ 2147483647 w 111"/>
              <a:gd name="T23" fmla="*/ 2147483647 h 151"/>
              <a:gd name="T24" fmla="*/ 2147483647 w 111"/>
              <a:gd name="T25" fmla="*/ 2147483647 h 151"/>
              <a:gd name="T26" fmla="*/ 2147483647 w 111"/>
              <a:gd name="T27" fmla="*/ 2147483647 h 151"/>
              <a:gd name="T28" fmla="*/ 2147483647 w 111"/>
              <a:gd name="T29" fmla="*/ 2147483647 h 151"/>
              <a:gd name="T30" fmla="*/ 2147483647 w 111"/>
              <a:gd name="T31" fmla="*/ 2147483647 h 151"/>
              <a:gd name="T32" fmla="*/ 2147483647 w 111"/>
              <a:gd name="T33" fmla="*/ 2147483647 h 151"/>
              <a:gd name="T34" fmla="*/ 2147483647 w 111"/>
              <a:gd name="T35" fmla="*/ 2147483647 h 151"/>
              <a:gd name="T36" fmla="*/ 2147483647 w 111"/>
              <a:gd name="T37" fmla="*/ 2147483647 h 151"/>
              <a:gd name="T38" fmla="*/ 2147483647 w 111"/>
              <a:gd name="T39" fmla="*/ 2147483647 h 151"/>
              <a:gd name="T40" fmla="*/ 2147483647 w 111"/>
              <a:gd name="T41" fmla="*/ 2147483647 h 151"/>
              <a:gd name="T42" fmla="*/ 2147483647 w 111"/>
              <a:gd name="T43" fmla="*/ 2147483647 h 151"/>
              <a:gd name="T44" fmla="*/ 2147483647 w 111"/>
              <a:gd name="T45" fmla="*/ 2147483647 h 151"/>
              <a:gd name="T46" fmla="*/ 2147483647 w 111"/>
              <a:gd name="T47" fmla="*/ 2147483647 h 151"/>
              <a:gd name="T48" fmla="*/ 2147483647 w 111"/>
              <a:gd name="T49" fmla="*/ 2147483647 h 151"/>
              <a:gd name="T50" fmla="*/ 2147483647 w 111"/>
              <a:gd name="T51" fmla="*/ 2147483647 h 151"/>
              <a:gd name="T52" fmla="*/ 2147483647 w 111"/>
              <a:gd name="T53" fmla="*/ 2147483647 h 151"/>
              <a:gd name="T54" fmla="*/ 2147483647 w 111"/>
              <a:gd name="T55" fmla="*/ 2147483647 h 151"/>
              <a:gd name="T56" fmla="*/ 2147483647 w 111"/>
              <a:gd name="T57" fmla="*/ 2147483647 h 151"/>
              <a:gd name="T58" fmla="*/ 2147483647 w 111"/>
              <a:gd name="T59" fmla="*/ 2147483647 h 151"/>
              <a:gd name="T60" fmla="*/ 2147483647 w 111"/>
              <a:gd name="T61" fmla="*/ 2147483647 h 151"/>
              <a:gd name="T62" fmla="*/ 2147483647 w 111"/>
              <a:gd name="T63" fmla="*/ 2147483647 h 151"/>
              <a:gd name="T64" fmla="*/ 2147483647 w 111"/>
              <a:gd name="T65" fmla="*/ 2147483647 h 151"/>
              <a:gd name="T66" fmla="*/ 2147483647 w 111"/>
              <a:gd name="T67" fmla="*/ 2147483647 h 151"/>
              <a:gd name="T68" fmla="*/ 2147483647 w 111"/>
              <a:gd name="T69" fmla="*/ 2147483647 h 151"/>
              <a:gd name="T70" fmla="*/ 2147483647 w 111"/>
              <a:gd name="T71" fmla="*/ 2147483647 h 151"/>
              <a:gd name="T72" fmla="*/ 2147483647 w 111"/>
              <a:gd name="T73" fmla="*/ 2147483647 h 151"/>
              <a:gd name="T74" fmla="*/ 2147483647 w 111"/>
              <a:gd name="T75" fmla="*/ 2147483647 h 151"/>
              <a:gd name="T76" fmla="*/ 2147483647 w 111"/>
              <a:gd name="T77" fmla="*/ 2147483647 h 151"/>
              <a:gd name="T78" fmla="*/ 2147483647 w 111"/>
              <a:gd name="T79" fmla="*/ 2147483647 h 151"/>
              <a:gd name="T80" fmla="*/ 2147483647 w 111"/>
              <a:gd name="T81" fmla="*/ 2147483647 h 151"/>
              <a:gd name="T82" fmla="*/ 2147483647 w 111"/>
              <a:gd name="T83" fmla="*/ 2147483647 h 151"/>
              <a:gd name="T84" fmla="*/ 2147483647 w 111"/>
              <a:gd name="T85" fmla="*/ 2147483647 h 151"/>
              <a:gd name="T86" fmla="*/ 2147483647 w 111"/>
              <a:gd name="T87" fmla="*/ 2147483647 h 1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11"/>
              <a:gd name="T133" fmla="*/ 0 h 151"/>
              <a:gd name="T134" fmla="*/ 111 w 111"/>
              <a:gd name="T135" fmla="*/ 151 h 151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11" h="151">
                <a:moveTo>
                  <a:pt x="87" y="47"/>
                </a:moveTo>
                <a:lnTo>
                  <a:pt x="83" y="55"/>
                </a:lnTo>
                <a:lnTo>
                  <a:pt x="81" y="57"/>
                </a:lnTo>
                <a:lnTo>
                  <a:pt x="81" y="59"/>
                </a:lnTo>
                <a:lnTo>
                  <a:pt x="81" y="60"/>
                </a:lnTo>
                <a:lnTo>
                  <a:pt x="79" y="64"/>
                </a:lnTo>
                <a:lnTo>
                  <a:pt x="76" y="66"/>
                </a:lnTo>
                <a:lnTo>
                  <a:pt x="72" y="66"/>
                </a:lnTo>
                <a:lnTo>
                  <a:pt x="72" y="69"/>
                </a:lnTo>
                <a:lnTo>
                  <a:pt x="72" y="74"/>
                </a:lnTo>
                <a:lnTo>
                  <a:pt x="72" y="78"/>
                </a:lnTo>
                <a:lnTo>
                  <a:pt x="78" y="80"/>
                </a:lnTo>
                <a:lnTo>
                  <a:pt x="79" y="79"/>
                </a:lnTo>
                <a:lnTo>
                  <a:pt x="83" y="75"/>
                </a:lnTo>
                <a:lnTo>
                  <a:pt x="85" y="70"/>
                </a:lnTo>
                <a:lnTo>
                  <a:pt x="86" y="69"/>
                </a:lnTo>
                <a:lnTo>
                  <a:pt x="85" y="69"/>
                </a:lnTo>
                <a:lnTo>
                  <a:pt x="87" y="68"/>
                </a:lnTo>
                <a:lnTo>
                  <a:pt x="88" y="66"/>
                </a:lnTo>
                <a:lnTo>
                  <a:pt x="92" y="65"/>
                </a:lnTo>
                <a:lnTo>
                  <a:pt x="96" y="63"/>
                </a:lnTo>
                <a:lnTo>
                  <a:pt x="97" y="63"/>
                </a:lnTo>
                <a:lnTo>
                  <a:pt x="101" y="65"/>
                </a:lnTo>
                <a:lnTo>
                  <a:pt x="104" y="69"/>
                </a:lnTo>
                <a:lnTo>
                  <a:pt x="105" y="76"/>
                </a:lnTo>
                <a:lnTo>
                  <a:pt x="106" y="88"/>
                </a:lnTo>
                <a:lnTo>
                  <a:pt x="106" y="92"/>
                </a:lnTo>
                <a:lnTo>
                  <a:pt x="107" y="95"/>
                </a:lnTo>
                <a:lnTo>
                  <a:pt x="110" y="102"/>
                </a:lnTo>
                <a:lnTo>
                  <a:pt x="107" y="115"/>
                </a:lnTo>
                <a:lnTo>
                  <a:pt x="104" y="120"/>
                </a:lnTo>
                <a:lnTo>
                  <a:pt x="104" y="115"/>
                </a:lnTo>
                <a:lnTo>
                  <a:pt x="105" y="114"/>
                </a:lnTo>
                <a:lnTo>
                  <a:pt x="101" y="114"/>
                </a:lnTo>
                <a:lnTo>
                  <a:pt x="99" y="115"/>
                </a:lnTo>
                <a:lnTo>
                  <a:pt x="98" y="120"/>
                </a:lnTo>
                <a:lnTo>
                  <a:pt x="98" y="122"/>
                </a:lnTo>
                <a:lnTo>
                  <a:pt x="97" y="126"/>
                </a:lnTo>
                <a:lnTo>
                  <a:pt x="94" y="126"/>
                </a:lnTo>
                <a:lnTo>
                  <a:pt x="92" y="130"/>
                </a:lnTo>
                <a:lnTo>
                  <a:pt x="91" y="137"/>
                </a:lnTo>
                <a:lnTo>
                  <a:pt x="85" y="143"/>
                </a:lnTo>
                <a:lnTo>
                  <a:pt x="84" y="147"/>
                </a:lnTo>
                <a:lnTo>
                  <a:pt x="83" y="148"/>
                </a:lnTo>
                <a:lnTo>
                  <a:pt x="81" y="148"/>
                </a:lnTo>
                <a:lnTo>
                  <a:pt x="80" y="148"/>
                </a:lnTo>
                <a:lnTo>
                  <a:pt x="76" y="148"/>
                </a:lnTo>
                <a:lnTo>
                  <a:pt x="72" y="148"/>
                </a:lnTo>
                <a:lnTo>
                  <a:pt x="65" y="148"/>
                </a:lnTo>
                <a:lnTo>
                  <a:pt x="61" y="150"/>
                </a:lnTo>
                <a:lnTo>
                  <a:pt x="60" y="150"/>
                </a:lnTo>
                <a:lnTo>
                  <a:pt x="58" y="150"/>
                </a:lnTo>
                <a:lnTo>
                  <a:pt x="51" y="150"/>
                </a:lnTo>
                <a:lnTo>
                  <a:pt x="50" y="150"/>
                </a:lnTo>
                <a:lnTo>
                  <a:pt x="50" y="147"/>
                </a:lnTo>
                <a:lnTo>
                  <a:pt x="45" y="147"/>
                </a:lnTo>
                <a:lnTo>
                  <a:pt x="42" y="147"/>
                </a:lnTo>
                <a:lnTo>
                  <a:pt x="39" y="147"/>
                </a:lnTo>
                <a:lnTo>
                  <a:pt x="38" y="147"/>
                </a:lnTo>
                <a:lnTo>
                  <a:pt x="36" y="147"/>
                </a:lnTo>
                <a:lnTo>
                  <a:pt x="32" y="147"/>
                </a:lnTo>
                <a:lnTo>
                  <a:pt x="28" y="147"/>
                </a:lnTo>
                <a:lnTo>
                  <a:pt x="26" y="147"/>
                </a:lnTo>
                <a:lnTo>
                  <a:pt x="19" y="147"/>
                </a:lnTo>
                <a:lnTo>
                  <a:pt x="18" y="147"/>
                </a:lnTo>
                <a:lnTo>
                  <a:pt x="15" y="147"/>
                </a:lnTo>
                <a:lnTo>
                  <a:pt x="11" y="147"/>
                </a:lnTo>
                <a:lnTo>
                  <a:pt x="7" y="147"/>
                </a:lnTo>
                <a:lnTo>
                  <a:pt x="5" y="147"/>
                </a:lnTo>
                <a:lnTo>
                  <a:pt x="2" y="147"/>
                </a:lnTo>
                <a:lnTo>
                  <a:pt x="0" y="147"/>
                </a:lnTo>
                <a:lnTo>
                  <a:pt x="4" y="143"/>
                </a:lnTo>
                <a:lnTo>
                  <a:pt x="8" y="135"/>
                </a:lnTo>
                <a:lnTo>
                  <a:pt x="11" y="130"/>
                </a:lnTo>
                <a:lnTo>
                  <a:pt x="14" y="122"/>
                </a:lnTo>
                <a:lnTo>
                  <a:pt x="16" y="111"/>
                </a:lnTo>
                <a:lnTo>
                  <a:pt x="16" y="110"/>
                </a:lnTo>
                <a:lnTo>
                  <a:pt x="15" y="101"/>
                </a:lnTo>
                <a:lnTo>
                  <a:pt x="14" y="97"/>
                </a:lnTo>
                <a:lnTo>
                  <a:pt x="9" y="85"/>
                </a:lnTo>
                <a:lnTo>
                  <a:pt x="9" y="84"/>
                </a:lnTo>
                <a:lnTo>
                  <a:pt x="8" y="75"/>
                </a:lnTo>
                <a:lnTo>
                  <a:pt x="9" y="71"/>
                </a:lnTo>
                <a:lnTo>
                  <a:pt x="8" y="65"/>
                </a:lnTo>
                <a:lnTo>
                  <a:pt x="8" y="64"/>
                </a:lnTo>
                <a:lnTo>
                  <a:pt x="10" y="59"/>
                </a:lnTo>
                <a:lnTo>
                  <a:pt x="14" y="52"/>
                </a:lnTo>
                <a:lnTo>
                  <a:pt x="15" y="49"/>
                </a:lnTo>
                <a:lnTo>
                  <a:pt x="15" y="47"/>
                </a:lnTo>
                <a:lnTo>
                  <a:pt x="15" y="45"/>
                </a:lnTo>
                <a:lnTo>
                  <a:pt x="14" y="40"/>
                </a:lnTo>
                <a:lnTo>
                  <a:pt x="17" y="38"/>
                </a:lnTo>
                <a:lnTo>
                  <a:pt x="18" y="37"/>
                </a:lnTo>
                <a:lnTo>
                  <a:pt x="18" y="32"/>
                </a:lnTo>
                <a:lnTo>
                  <a:pt x="19" y="33"/>
                </a:lnTo>
                <a:lnTo>
                  <a:pt x="26" y="28"/>
                </a:lnTo>
                <a:lnTo>
                  <a:pt x="31" y="23"/>
                </a:lnTo>
                <a:lnTo>
                  <a:pt x="29" y="29"/>
                </a:lnTo>
                <a:lnTo>
                  <a:pt x="29" y="37"/>
                </a:lnTo>
                <a:lnTo>
                  <a:pt x="32" y="29"/>
                </a:lnTo>
                <a:lnTo>
                  <a:pt x="32" y="34"/>
                </a:lnTo>
                <a:lnTo>
                  <a:pt x="31" y="38"/>
                </a:lnTo>
                <a:lnTo>
                  <a:pt x="35" y="34"/>
                </a:lnTo>
                <a:lnTo>
                  <a:pt x="36" y="29"/>
                </a:lnTo>
                <a:lnTo>
                  <a:pt x="36" y="21"/>
                </a:lnTo>
                <a:lnTo>
                  <a:pt x="36" y="19"/>
                </a:lnTo>
                <a:lnTo>
                  <a:pt x="39" y="16"/>
                </a:lnTo>
                <a:lnTo>
                  <a:pt x="43" y="16"/>
                </a:lnTo>
                <a:lnTo>
                  <a:pt x="45" y="16"/>
                </a:lnTo>
                <a:lnTo>
                  <a:pt x="45" y="13"/>
                </a:lnTo>
                <a:lnTo>
                  <a:pt x="43" y="11"/>
                </a:lnTo>
                <a:lnTo>
                  <a:pt x="43" y="6"/>
                </a:lnTo>
                <a:lnTo>
                  <a:pt x="45" y="4"/>
                </a:lnTo>
                <a:lnTo>
                  <a:pt x="45" y="1"/>
                </a:lnTo>
                <a:lnTo>
                  <a:pt x="50" y="1"/>
                </a:lnTo>
                <a:lnTo>
                  <a:pt x="51" y="0"/>
                </a:lnTo>
                <a:lnTo>
                  <a:pt x="53" y="1"/>
                </a:lnTo>
                <a:lnTo>
                  <a:pt x="58" y="4"/>
                </a:lnTo>
                <a:lnTo>
                  <a:pt x="65" y="6"/>
                </a:lnTo>
                <a:lnTo>
                  <a:pt x="67" y="9"/>
                </a:lnTo>
                <a:lnTo>
                  <a:pt x="72" y="12"/>
                </a:lnTo>
                <a:lnTo>
                  <a:pt x="79" y="14"/>
                </a:lnTo>
                <a:lnTo>
                  <a:pt x="83" y="16"/>
                </a:lnTo>
                <a:lnTo>
                  <a:pt x="85" y="21"/>
                </a:lnTo>
                <a:lnTo>
                  <a:pt x="88" y="27"/>
                </a:lnTo>
                <a:lnTo>
                  <a:pt x="85" y="26"/>
                </a:lnTo>
                <a:lnTo>
                  <a:pt x="84" y="29"/>
                </a:lnTo>
                <a:lnTo>
                  <a:pt x="85" y="32"/>
                </a:lnTo>
                <a:lnTo>
                  <a:pt x="87" y="33"/>
                </a:lnTo>
                <a:lnTo>
                  <a:pt x="87" y="34"/>
                </a:lnTo>
                <a:lnTo>
                  <a:pt x="87" y="38"/>
                </a:lnTo>
                <a:lnTo>
                  <a:pt x="87" y="47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5" name="Freeform 63"/>
          <p:cNvSpPr>
            <a:spLocks/>
          </p:cNvSpPr>
          <p:nvPr/>
        </p:nvSpPr>
        <p:spPr bwMode="auto">
          <a:xfrm>
            <a:off x="7573963" y="3846513"/>
            <a:ext cx="300037" cy="138112"/>
          </a:xfrm>
          <a:custGeom>
            <a:avLst/>
            <a:gdLst>
              <a:gd name="T0" fmla="*/ 2147483647 w 175"/>
              <a:gd name="T1" fmla="*/ 2147483647 h 87"/>
              <a:gd name="T2" fmla="*/ 2147483647 w 175"/>
              <a:gd name="T3" fmla="*/ 2147483647 h 87"/>
              <a:gd name="T4" fmla="*/ 2147483647 w 175"/>
              <a:gd name="T5" fmla="*/ 2147483647 h 87"/>
              <a:gd name="T6" fmla="*/ 2147483647 w 175"/>
              <a:gd name="T7" fmla="*/ 2147483647 h 87"/>
              <a:gd name="T8" fmla="*/ 2147483647 w 175"/>
              <a:gd name="T9" fmla="*/ 2147483647 h 87"/>
              <a:gd name="T10" fmla="*/ 2147483647 w 175"/>
              <a:gd name="T11" fmla="*/ 2147483647 h 87"/>
              <a:gd name="T12" fmla="*/ 2147483647 w 175"/>
              <a:gd name="T13" fmla="*/ 2147483647 h 87"/>
              <a:gd name="T14" fmla="*/ 2147483647 w 175"/>
              <a:gd name="T15" fmla="*/ 2147483647 h 87"/>
              <a:gd name="T16" fmla="*/ 2147483647 w 175"/>
              <a:gd name="T17" fmla="*/ 2147483647 h 87"/>
              <a:gd name="T18" fmla="*/ 2147483647 w 175"/>
              <a:gd name="T19" fmla="*/ 2147483647 h 87"/>
              <a:gd name="T20" fmla="*/ 2147483647 w 175"/>
              <a:gd name="T21" fmla="*/ 2147483647 h 87"/>
              <a:gd name="T22" fmla="*/ 2147483647 w 175"/>
              <a:gd name="T23" fmla="*/ 2147483647 h 87"/>
              <a:gd name="T24" fmla="*/ 2147483647 w 175"/>
              <a:gd name="T25" fmla="*/ 2147483647 h 87"/>
              <a:gd name="T26" fmla="*/ 2147483647 w 175"/>
              <a:gd name="T27" fmla="*/ 2147483647 h 87"/>
              <a:gd name="T28" fmla="*/ 2147483647 w 175"/>
              <a:gd name="T29" fmla="*/ 2147483647 h 87"/>
              <a:gd name="T30" fmla="*/ 2147483647 w 175"/>
              <a:gd name="T31" fmla="*/ 2147483647 h 87"/>
              <a:gd name="T32" fmla="*/ 2147483647 w 175"/>
              <a:gd name="T33" fmla="*/ 2147483647 h 87"/>
              <a:gd name="T34" fmla="*/ 2147483647 w 175"/>
              <a:gd name="T35" fmla="*/ 2147483647 h 87"/>
              <a:gd name="T36" fmla="*/ 2147483647 w 175"/>
              <a:gd name="T37" fmla="*/ 2147483647 h 87"/>
              <a:gd name="T38" fmla="*/ 2147483647 w 175"/>
              <a:gd name="T39" fmla="*/ 2147483647 h 87"/>
              <a:gd name="T40" fmla="*/ 2147483647 w 175"/>
              <a:gd name="T41" fmla="*/ 2147483647 h 87"/>
              <a:gd name="T42" fmla="*/ 2147483647 w 175"/>
              <a:gd name="T43" fmla="*/ 2147483647 h 87"/>
              <a:gd name="T44" fmla="*/ 2147483647 w 175"/>
              <a:gd name="T45" fmla="*/ 0 h 87"/>
              <a:gd name="T46" fmla="*/ 2147483647 w 175"/>
              <a:gd name="T47" fmla="*/ 2147483647 h 87"/>
              <a:gd name="T48" fmla="*/ 2147483647 w 175"/>
              <a:gd name="T49" fmla="*/ 2147483647 h 87"/>
              <a:gd name="T50" fmla="*/ 2147483647 w 175"/>
              <a:gd name="T51" fmla="*/ 2147483647 h 87"/>
              <a:gd name="T52" fmla="*/ 2147483647 w 175"/>
              <a:gd name="T53" fmla="*/ 2147483647 h 87"/>
              <a:gd name="T54" fmla="*/ 2147483647 w 175"/>
              <a:gd name="T55" fmla="*/ 2147483647 h 87"/>
              <a:gd name="T56" fmla="*/ 2147483647 w 175"/>
              <a:gd name="T57" fmla="*/ 2147483647 h 87"/>
              <a:gd name="T58" fmla="*/ 2147483647 w 175"/>
              <a:gd name="T59" fmla="*/ 2147483647 h 87"/>
              <a:gd name="T60" fmla="*/ 2147483647 w 175"/>
              <a:gd name="T61" fmla="*/ 2147483647 h 87"/>
              <a:gd name="T62" fmla="*/ 2147483647 w 175"/>
              <a:gd name="T63" fmla="*/ 2147483647 h 87"/>
              <a:gd name="T64" fmla="*/ 2147483647 w 175"/>
              <a:gd name="T65" fmla="*/ 2147483647 h 87"/>
              <a:gd name="T66" fmla="*/ 2147483647 w 175"/>
              <a:gd name="T67" fmla="*/ 2147483647 h 87"/>
              <a:gd name="T68" fmla="*/ 2147483647 w 175"/>
              <a:gd name="T69" fmla="*/ 2147483647 h 87"/>
              <a:gd name="T70" fmla="*/ 2147483647 w 175"/>
              <a:gd name="T71" fmla="*/ 2147483647 h 87"/>
              <a:gd name="T72" fmla="*/ 2147483647 w 175"/>
              <a:gd name="T73" fmla="*/ 2147483647 h 87"/>
              <a:gd name="T74" fmla="*/ 2147483647 w 175"/>
              <a:gd name="T75" fmla="*/ 2147483647 h 87"/>
              <a:gd name="T76" fmla="*/ 2147483647 w 175"/>
              <a:gd name="T77" fmla="*/ 2147483647 h 87"/>
              <a:gd name="T78" fmla="*/ 2147483647 w 175"/>
              <a:gd name="T79" fmla="*/ 2147483647 h 87"/>
              <a:gd name="T80" fmla="*/ 2147483647 w 175"/>
              <a:gd name="T81" fmla="*/ 2147483647 h 87"/>
              <a:gd name="T82" fmla="*/ 2147483647 w 175"/>
              <a:gd name="T83" fmla="*/ 2147483647 h 87"/>
              <a:gd name="T84" fmla="*/ 2147483647 w 175"/>
              <a:gd name="T85" fmla="*/ 2147483647 h 87"/>
              <a:gd name="T86" fmla="*/ 2147483647 w 175"/>
              <a:gd name="T87" fmla="*/ 2147483647 h 87"/>
              <a:gd name="T88" fmla="*/ 2147483647 w 175"/>
              <a:gd name="T89" fmla="*/ 2147483647 h 87"/>
              <a:gd name="T90" fmla="*/ 2147483647 w 175"/>
              <a:gd name="T91" fmla="*/ 2147483647 h 87"/>
              <a:gd name="T92" fmla="*/ 2147483647 w 175"/>
              <a:gd name="T93" fmla="*/ 2147483647 h 87"/>
              <a:gd name="T94" fmla="*/ 2147483647 w 175"/>
              <a:gd name="T95" fmla="*/ 2147483647 h 87"/>
              <a:gd name="T96" fmla="*/ 2147483647 w 175"/>
              <a:gd name="T97" fmla="*/ 2147483647 h 87"/>
              <a:gd name="T98" fmla="*/ 2147483647 w 175"/>
              <a:gd name="T99" fmla="*/ 2147483647 h 87"/>
              <a:gd name="T100" fmla="*/ 2147483647 w 175"/>
              <a:gd name="T101" fmla="*/ 2147483647 h 87"/>
              <a:gd name="T102" fmla="*/ 2147483647 w 175"/>
              <a:gd name="T103" fmla="*/ 2147483647 h 87"/>
              <a:gd name="T104" fmla="*/ 2147483647 w 175"/>
              <a:gd name="T105" fmla="*/ 2147483647 h 87"/>
              <a:gd name="T106" fmla="*/ 2147483647 w 175"/>
              <a:gd name="T107" fmla="*/ 2147483647 h 87"/>
              <a:gd name="T108" fmla="*/ 2147483647 w 175"/>
              <a:gd name="T109" fmla="*/ 2147483647 h 8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75"/>
              <a:gd name="T166" fmla="*/ 0 h 87"/>
              <a:gd name="T167" fmla="*/ 175 w 175"/>
              <a:gd name="T168" fmla="*/ 87 h 87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75" h="87">
                <a:moveTo>
                  <a:pt x="100" y="61"/>
                </a:moveTo>
                <a:lnTo>
                  <a:pt x="95" y="61"/>
                </a:lnTo>
                <a:lnTo>
                  <a:pt x="93" y="58"/>
                </a:lnTo>
                <a:lnTo>
                  <a:pt x="91" y="61"/>
                </a:lnTo>
                <a:lnTo>
                  <a:pt x="87" y="61"/>
                </a:lnTo>
                <a:lnTo>
                  <a:pt x="86" y="59"/>
                </a:lnTo>
                <a:lnTo>
                  <a:pt x="80" y="69"/>
                </a:lnTo>
                <a:lnTo>
                  <a:pt x="73" y="81"/>
                </a:lnTo>
                <a:lnTo>
                  <a:pt x="71" y="84"/>
                </a:lnTo>
                <a:lnTo>
                  <a:pt x="71" y="86"/>
                </a:lnTo>
                <a:lnTo>
                  <a:pt x="69" y="84"/>
                </a:lnTo>
                <a:lnTo>
                  <a:pt x="65" y="62"/>
                </a:lnTo>
                <a:lnTo>
                  <a:pt x="64" y="61"/>
                </a:lnTo>
                <a:lnTo>
                  <a:pt x="61" y="61"/>
                </a:lnTo>
                <a:lnTo>
                  <a:pt x="61" y="60"/>
                </a:lnTo>
                <a:lnTo>
                  <a:pt x="59" y="60"/>
                </a:lnTo>
                <a:lnTo>
                  <a:pt x="57" y="60"/>
                </a:lnTo>
                <a:lnTo>
                  <a:pt x="59" y="58"/>
                </a:lnTo>
                <a:lnTo>
                  <a:pt x="58" y="55"/>
                </a:lnTo>
                <a:lnTo>
                  <a:pt x="55" y="54"/>
                </a:lnTo>
                <a:lnTo>
                  <a:pt x="49" y="53"/>
                </a:lnTo>
                <a:lnTo>
                  <a:pt x="45" y="53"/>
                </a:lnTo>
                <a:lnTo>
                  <a:pt x="44" y="52"/>
                </a:lnTo>
                <a:lnTo>
                  <a:pt x="43" y="52"/>
                </a:lnTo>
                <a:lnTo>
                  <a:pt x="40" y="52"/>
                </a:lnTo>
                <a:lnTo>
                  <a:pt x="37" y="50"/>
                </a:lnTo>
                <a:lnTo>
                  <a:pt x="36" y="49"/>
                </a:lnTo>
                <a:lnTo>
                  <a:pt x="33" y="48"/>
                </a:lnTo>
                <a:lnTo>
                  <a:pt x="15" y="42"/>
                </a:lnTo>
                <a:lnTo>
                  <a:pt x="12" y="42"/>
                </a:lnTo>
                <a:lnTo>
                  <a:pt x="7" y="39"/>
                </a:lnTo>
                <a:lnTo>
                  <a:pt x="5" y="35"/>
                </a:lnTo>
                <a:lnTo>
                  <a:pt x="0" y="32"/>
                </a:lnTo>
                <a:lnTo>
                  <a:pt x="4" y="30"/>
                </a:lnTo>
                <a:lnTo>
                  <a:pt x="10" y="27"/>
                </a:lnTo>
                <a:lnTo>
                  <a:pt x="13" y="25"/>
                </a:lnTo>
                <a:lnTo>
                  <a:pt x="17" y="23"/>
                </a:lnTo>
                <a:lnTo>
                  <a:pt x="19" y="24"/>
                </a:lnTo>
                <a:lnTo>
                  <a:pt x="30" y="20"/>
                </a:lnTo>
                <a:lnTo>
                  <a:pt x="37" y="15"/>
                </a:lnTo>
                <a:lnTo>
                  <a:pt x="39" y="13"/>
                </a:lnTo>
                <a:lnTo>
                  <a:pt x="45" y="8"/>
                </a:lnTo>
                <a:lnTo>
                  <a:pt x="47" y="7"/>
                </a:lnTo>
                <a:lnTo>
                  <a:pt x="51" y="3"/>
                </a:lnTo>
                <a:lnTo>
                  <a:pt x="57" y="1"/>
                </a:lnTo>
                <a:lnTo>
                  <a:pt x="60" y="0"/>
                </a:lnTo>
                <a:lnTo>
                  <a:pt x="67" y="1"/>
                </a:lnTo>
                <a:lnTo>
                  <a:pt x="68" y="2"/>
                </a:lnTo>
                <a:lnTo>
                  <a:pt x="60" y="6"/>
                </a:lnTo>
                <a:lnTo>
                  <a:pt x="55" y="9"/>
                </a:lnTo>
                <a:lnTo>
                  <a:pt x="55" y="12"/>
                </a:lnTo>
                <a:lnTo>
                  <a:pt x="52" y="14"/>
                </a:lnTo>
                <a:lnTo>
                  <a:pt x="52" y="16"/>
                </a:lnTo>
                <a:lnTo>
                  <a:pt x="50" y="19"/>
                </a:lnTo>
                <a:lnTo>
                  <a:pt x="54" y="19"/>
                </a:lnTo>
                <a:lnTo>
                  <a:pt x="55" y="19"/>
                </a:lnTo>
                <a:lnTo>
                  <a:pt x="59" y="20"/>
                </a:lnTo>
                <a:lnTo>
                  <a:pt x="67" y="21"/>
                </a:lnTo>
                <a:lnTo>
                  <a:pt x="71" y="26"/>
                </a:lnTo>
                <a:lnTo>
                  <a:pt x="78" y="35"/>
                </a:lnTo>
                <a:lnTo>
                  <a:pt x="82" y="35"/>
                </a:lnTo>
                <a:lnTo>
                  <a:pt x="93" y="36"/>
                </a:lnTo>
                <a:lnTo>
                  <a:pt x="94" y="35"/>
                </a:lnTo>
                <a:lnTo>
                  <a:pt x="94" y="33"/>
                </a:lnTo>
                <a:lnTo>
                  <a:pt x="94" y="35"/>
                </a:lnTo>
                <a:lnTo>
                  <a:pt x="98" y="35"/>
                </a:lnTo>
                <a:lnTo>
                  <a:pt x="108" y="29"/>
                </a:lnTo>
                <a:lnTo>
                  <a:pt x="115" y="27"/>
                </a:lnTo>
                <a:lnTo>
                  <a:pt x="117" y="29"/>
                </a:lnTo>
                <a:lnTo>
                  <a:pt x="123" y="29"/>
                </a:lnTo>
                <a:lnTo>
                  <a:pt x="130" y="26"/>
                </a:lnTo>
                <a:lnTo>
                  <a:pt x="136" y="25"/>
                </a:lnTo>
                <a:lnTo>
                  <a:pt x="135" y="35"/>
                </a:lnTo>
                <a:lnTo>
                  <a:pt x="136" y="36"/>
                </a:lnTo>
                <a:lnTo>
                  <a:pt x="143" y="36"/>
                </a:lnTo>
                <a:lnTo>
                  <a:pt x="146" y="36"/>
                </a:lnTo>
                <a:lnTo>
                  <a:pt x="147" y="38"/>
                </a:lnTo>
                <a:lnTo>
                  <a:pt x="151" y="35"/>
                </a:lnTo>
                <a:lnTo>
                  <a:pt x="155" y="35"/>
                </a:lnTo>
                <a:lnTo>
                  <a:pt x="156" y="33"/>
                </a:lnTo>
                <a:lnTo>
                  <a:pt x="158" y="33"/>
                </a:lnTo>
                <a:lnTo>
                  <a:pt x="158" y="35"/>
                </a:lnTo>
                <a:lnTo>
                  <a:pt x="157" y="39"/>
                </a:lnTo>
                <a:lnTo>
                  <a:pt x="160" y="46"/>
                </a:lnTo>
                <a:lnTo>
                  <a:pt x="161" y="47"/>
                </a:lnTo>
                <a:lnTo>
                  <a:pt x="163" y="50"/>
                </a:lnTo>
                <a:lnTo>
                  <a:pt x="164" y="50"/>
                </a:lnTo>
                <a:lnTo>
                  <a:pt x="166" y="48"/>
                </a:lnTo>
                <a:lnTo>
                  <a:pt x="168" y="50"/>
                </a:lnTo>
                <a:lnTo>
                  <a:pt x="170" y="49"/>
                </a:lnTo>
                <a:lnTo>
                  <a:pt x="174" y="53"/>
                </a:lnTo>
                <a:lnTo>
                  <a:pt x="170" y="55"/>
                </a:lnTo>
                <a:lnTo>
                  <a:pt x="168" y="55"/>
                </a:lnTo>
                <a:lnTo>
                  <a:pt x="164" y="54"/>
                </a:lnTo>
                <a:lnTo>
                  <a:pt x="162" y="54"/>
                </a:lnTo>
                <a:lnTo>
                  <a:pt x="158" y="53"/>
                </a:lnTo>
                <a:lnTo>
                  <a:pt x="152" y="55"/>
                </a:lnTo>
                <a:lnTo>
                  <a:pt x="146" y="52"/>
                </a:lnTo>
                <a:lnTo>
                  <a:pt x="144" y="53"/>
                </a:lnTo>
                <a:lnTo>
                  <a:pt x="143" y="59"/>
                </a:lnTo>
                <a:lnTo>
                  <a:pt x="136" y="53"/>
                </a:lnTo>
                <a:lnTo>
                  <a:pt x="133" y="52"/>
                </a:lnTo>
                <a:lnTo>
                  <a:pt x="123" y="49"/>
                </a:lnTo>
                <a:lnTo>
                  <a:pt x="120" y="53"/>
                </a:lnTo>
                <a:lnTo>
                  <a:pt x="117" y="54"/>
                </a:lnTo>
                <a:lnTo>
                  <a:pt x="115" y="54"/>
                </a:lnTo>
                <a:lnTo>
                  <a:pt x="113" y="55"/>
                </a:lnTo>
                <a:lnTo>
                  <a:pt x="108" y="54"/>
                </a:lnTo>
                <a:lnTo>
                  <a:pt x="106" y="54"/>
                </a:lnTo>
                <a:lnTo>
                  <a:pt x="100" y="61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6" name="Freeform 64"/>
          <p:cNvSpPr>
            <a:spLocks/>
          </p:cNvSpPr>
          <p:nvPr/>
        </p:nvSpPr>
        <p:spPr bwMode="auto">
          <a:xfrm>
            <a:off x="7823200" y="3935413"/>
            <a:ext cx="30163" cy="33337"/>
          </a:xfrm>
          <a:custGeom>
            <a:avLst/>
            <a:gdLst>
              <a:gd name="T0" fmla="*/ 0 w 18"/>
              <a:gd name="T1" fmla="*/ 2147483647 h 21"/>
              <a:gd name="T2" fmla="*/ 0 w 18"/>
              <a:gd name="T3" fmla="*/ 0 h 21"/>
              <a:gd name="T4" fmla="*/ 2147483647 w 18"/>
              <a:gd name="T5" fmla="*/ 2147483647 h 21"/>
              <a:gd name="T6" fmla="*/ 2147483647 w 18"/>
              <a:gd name="T7" fmla="*/ 2147483647 h 21"/>
              <a:gd name="T8" fmla="*/ 0 w 18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"/>
              <a:gd name="T16" fmla="*/ 0 h 21"/>
              <a:gd name="T17" fmla="*/ 18 w 18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" h="21">
                <a:moveTo>
                  <a:pt x="0" y="4"/>
                </a:moveTo>
                <a:lnTo>
                  <a:pt x="0" y="0"/>
                </a:lnTo>
                <a:lnTo>
                  <a:pt x="17" y="16"/>
                </a:lnTo>
                <a:lnTo>
                  <a:pt x="9" y="20"/>
                </a:lnTo>
                <a:lnTo>
                  <a:pt x="0" y="4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7" name="Freeform 65"/>
          <p:cNvSpPr>
            <a:spLocks/>
          </p:cNvSpPr>
          <p:nvPr/>
        </p:nvSpPr>
        <p:spPr bwMode="auto">
          <a:xfrm>
            <a:off x="7634288" y="3814763"/>
            <a:ext cx="31750" cy="33337"/>
          </a:xfrm>
          <a:custGeom>
            <a:avLst/>
            <a:gdLst>
              <a:gd name="T0" fmla="*/ 0 w 19"/>
              <a:gd name="T1" fmla="*/ 0 h 21"/>
              <a:gd name="T2" fmla="*/ 2147483647 w 19"/>
              <a:gd name="T3" fmla="*/ 0 h 21"/>
              <a:gd name="T4" fmla="*/ 2147483647 w 19"/>
              <a:gd name="T5" fmla="*/ 0 h 21"/>
              <a:gd name="T6" fmla="*/ 2147483647 w 19"/>
              <a:gd name="T7" fmla="*/ 2147483647 h 21"/>
              <a:gd name="T8" fmla="*/ 0 w 19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21"/>
              <a:gd name="T17" fmla="*/ 19 w 19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21">
                <a:moveTo>
                  <a:pt x="0" y="0"/>
                </a:moveTo>
                <a:lnTo>
                  <a:pt x="18" y="0"/>
                </a:lnTo>
                <a:lnTo>
                  <a:pt x="15" y="0"/>
                </a:lnTo>
                <a:lnTo>
                  <a:pt x="9" y="20"/>
                </a:lnTo>
                <a:lnTo>
                  <a:pt x="0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8" name="Freeform 66"/>
          <p:cNvSpPr>
            <a:spLocks/>
          </p:cNvSpPr>
          <p:nvPr/>
        </p:nvSpPr>
        <p:spPr bwMode="auto">
          <a:xfrm>
            <a:off x="7812088" y="4164013"/>
            <a:ext cx="185737" cy="209550"/>
          </a:xfrm>
          <a:custGeom>
            <a:avLst/>
            <a:gdLst>
              <a:gd name="T0" fmla="*/ 2147483647 w 108"/>
              <a:gd name="T1" fmla="*/ 2147483647 h 132"/>
              <a:gd name="T2" fmla="*/ 2147483647 w 108"/>
              <a:gd name="T3" fmla="*/ 2147483647 h 132"/>
              <a:gd name="T4" fmla="*/ 2147483647 w 108"/>
              <a:gd name="T5" fmla="*/ 2147483647 h 132"/>
              <a:gd name="T6" fmla="*/ 2147483647 w 108"/>
              <a:gd name="T7" fmla="*/ 2147483647 h 132"/>
              <a:gd name="T8" fmla="*/ 2147483647 w 108"/>
              <a:gd name="T9" fmla="*/ 2147483647 h 132"/>
              <a:gd name="T10" fmla="*/ 0 w 108"/>
              <a:gd name="T11" fmla="*/ 2147483647 h 132"/>
              <a:gd name="T12" fmla="*/ 0 w 108"/>
              <a:gd name="T13" fmla="*/ 2147483647 h 132"/>
              <a:gd name="T14" fmla="*/ 0 w 108"/>
              <a:gd name="T15" fmla="*/ 2147483647 h 132"/>
              <a:gd name="T16" fmla="*/ 0 w 108"/>
              <a:gd name="T17" fmla="*/ 2147483647 h 132"/>
              <a:gd name="T18" fmla="*/ 0 w 108"/>
              <a:gd name="T19" fmla="*/ 2147483647 h 132"/>
              <a:gd name="T20" fmla="*/ 2147483647 w 108"/>
              <a:gd name="T21" fmla="*/ 2147483647 h 132"/>
              <a:gd name="T22" fmla="*/ 2147483647 w 108"/>
              <a:gd name="T23" fmla="*/ 2147483647 h 132"/>
              <a:gd name="T24" fmla="*/ 2147483647 w 108"/>
              <a:gd name="T25" fmla="*/ 2147483647 h 132"/>
              <a:gd name="T26" fmla="*/ 2147483647 w 108"/>
              <a:gd name="T27" fmla="*/ 2147483647 h 132"/>
              <a:gd name="T28" fmla="*/ 2147483647 w 108"/>
              <a:gd name="T29" fmla="*/ 2147483647 h 132"/>
              <a:gd name="T30" fmla="*/ 2147483647 w 108"/>
              <a:gd name="T31" fmla="*/ 2147483647 h 132"/>
              <a:gd name="T32" fmla="*/ 2147483647 w 108"/>
              <a:gd name="T33" fmla="*/ 2147483647 h 132"/>
              <a:gd name="T34" fmla="*/ 2147483647 w 108"/>
              <a:gd name="T35" fmla="*/ 2147483647 h 132"/>
              <a:gd name="T36" fmla="*/ 2147483647 w 108"/>
              <a:gd name="T37" fmla="*/ 2147483647 h 132"/>
              <a:gd name="T38" fmla="*/ 2147483647 w 108"/>
              <a:gd name="T39" fmla="*/ 2147483647 h 132"/>
              <a:gd name="T40" fmla="*/ 2147483647 w 108"/>
              <a:gd name="T41" fmla="*/ 2147483647 h 132"/>
              <a:gd name="T42" fmla="*/ 2147483647 w 108"/>
              <a:gd name="T43" fmla="*/ 2147483647 h 132"/>
              <a:gd name="T44" fmla="*/ 2147483647 w 108"/>
              <a:gd name="T45" fmla="*/ 2147483647 h 132"/>
              <a:gd name="T46" fmla="*/ 2147483647 w 108"/>
              <a:gd name="T47" fmla="*/ 2147483647 h 132"/>
              <a:gd name="T48" fmla="*/ 2147483647 w 108"/>
              <a:gd name="T49" fmla="*/ 2147483647 h 132"/>
              <a:gd name="T50" fmla="*/ 2147483647 w 108"/>
              <a:gd name="T51" fmla="*/ 2147483647 h 132"/>
              <a:gd name="T52" fmla="*/ 2147483647 w 108"/>
              <a:gd name="T53" fmla="*/ 2147483647 h 132"/>
              <a:gd name="T54" fmla="*/ 2147483647 w 108"/>
              <a:gd name="T55" fmla="*/ 2147483647 h 132"/>
              <a:gd name="T56" fmla="*/ 2147483647 w 108"/>
              <a:gd name="T57" fmla="*/ 2147483647 h 132"/>
              <a:gd name="T58" fmla="*/ 2147483647 w 108"/>
              <a:gd name="T59" fmla="*/ 2147483647 h 132"/>
              <a:gd name="T60" fmla="*/ 2147483647 w 108"/>
              <a:gd name="T61" fmla="*/ 2147483647 h 132"/>
              <a:gd name="T62" fmla="*/ 2147483647 w 108"/>
              <a:gd name="T63" fmla="*/ 2147483647 h 132"/>
              <a:gd name="T64" fmla="*/ 2147483647 w 108"/>
              <a:gd name="T65" fmla="*/ 2147483647 h 132"/>
              <a:gd name="T66" fmla="*/ 2147483647 w 108"/>
              <a:gd name="T67" fmla="*/ 2147483647 h 132"/>
              <a:gd name="T68" fmla="*/ 2147483647 w 108"/>
              <a:gd name="T69" fmla="*/ 2147483647 h 132"/>
              <a:gd name="T70" fmla="*/ 2147483647 w 108"/>
              <a:gd name="T71" fmla="*/ 2147483647 h 132"/>
              <a:gd name="T72" fmla="*/ 2147483647 w 108"/>
              <a:gd name="T73" fmla="*/ 2147483647 h 132"/>
              <a:gd name="T74" fmla="*/ 2147483647 w 108"/>
              <a:gd name="T75" fmla="*/ 2147483647 h 132"/>
              <a:gd name="T76" fmla="*/ 2147483647 w 108"/>
              <a:gd name="T77" fmla="*/ 2147483647 h 132"/>
              <a:gd name="T78" fmla="*/ 2147483647 w 108"/>
              <a:gd name="T79" fmla="*/ 2147483647 h 132"/>
              <a:gd name="T80" fmla="*/ 2147483647 w 108"/>
              <a:gd name="T81" fmla="*/ 2147483647 h 132"/>
              <a:gd name="T82" fmla="*/ 2147483647 w 108"/>
              <a:gd name="T83" fmla="*/ 2147483647 h 132"/>
              <a:gd name="T84" fmla="*/ 2147483647 w 108"/>
              <a:gd name="T85" fmla="*/ 2147483647 h 132"/>
              <a:gd name="T86" fmla="*/ 2147483647 w 108"/>
              <a:gd name="T87" fmla="*/ 2147483647 h 132"/>
              <a:gd name="T88" fmla="*/ 2147483647 w 108"/>
              <a:gd name="T89" fmla="*/ 2147483647 h 132"/>
              <a:gd name="T90" fmla="*/ 2147483647 w 108"/>
              <a:gd name="T91" fmla="*/ 2147483647 h 132"/>
              <a:gd name="T92" fmla="*/ 2147483647 w 108"/>
              <a:gd name="T93" fmla="*/ 2147483647 h 132"/>
              <a:gd name="T94" fmla="*/ 2147483647 w 108"/>
              <a:gd name="T95" fmla="*/ 2147483647 h 132"/>
              <a:gd name="T96" fmla="*/ 2147483647 w 108"/>
              <a:gd name="T97" fmla="*/ 2147483647 h 132"/>
              <a:gd name="T98" fmla="*/ 2147483647 w 108"/>
              <a:gd name="T99" fmla="*/ 2147483647 h 132"/>
              <a:gd name="T100" fmla="*/ 2147483647 w 108"/>
              <a:gd name="T101" fmla="*/ 2147483647 h 132"/>
              <a:gd name="T102" fmla="*/ 2147483647 w 108"/>
              <a:gd name="T103" fmla="*/ 2147483647 h 13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08"/>
              <a:gd name="T157" fmla="*/ 0 h 132"/>
              <a:gd name="T158" fmla="*/ 108 w 108"/>
              <a:gd name="T159" fmla="*/ 132 h 132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08" h="132">
                <a:moveTo>
                  <a:pt x="27" y="122"/>
                </a:moveTo>
                <a:lnTo>
                  <a:pt x="26" y="122"/>
                </a:lnTo>
                <a:lnTo>
                  <a:pt x="24" y="118"/>
                </a:lnTo>
                <a:lnTo>
                  <a:pt x="23" y="118"/>
                </a:lnTo>
                <a:lnTo>
                  <a:pt x="20" y="117"/>
                </a:lnTo>
                <a:lnTo>
                  <a:pt x="18" y="118"/>
                </a:lnTo>
                <a:lnTo>
                  <a:pt x="18" y="117"/>
                </a:lnTo>
                <a:lnTo>
                  <a:pt x="15" y="116"/>
                </a:lnTo>
                <a:lnTo>
                  <a:pt x="15" y="114"/>
                </a:lnTo>
                <a:lnTo>
                  <a:pt x="13" y="112"/>
                </a:lnTo>
                <a:lnTo>
                  <a:pt x="12" y="108"/>
                </a:lnTo>
                <a:lnTo>
                  <a:pt x="11" y="108"/>
                </a:lnTo>
                <a:lnTo>
                  <a:pt x="8" y="106"/>
                </a:lnTo>
                <a:lnTo>
                  <a:pt x="5" y="107"/>
                </a:lnTo>
                <a:lnTo>
                  <a:pt x="2" y="103"/>
                </a:lnTo>
                <a:lnTo>
                  <a:pt x="1" y="104"/>
                </a:lnTo>
                <a:lnTo>
                  <a:pt x="0" y="106"/>
                </a:lnTo>
                <a:lnTo>
                  <a:pt x="0" y="104"/>
                </a:lnTo>
                <a:lnTo>
                  <a:pt x="0" y="103"/>
                </a:lnTo>
                <a:lnTo>
                  <a:pt x="0" y="98"/>
                </a:lnTo>
                <a:lnTo>
                  <a:pt x="0" y="92"/>
                </a:lnTo>
                <a:lnTo>
                  <a:pt x="0" y="91"/>
                </a:lnTo>
                <a:lnTo>
                  <a:pt x="0" y="89"/>
                </a:lnTo>
                <a:lnTo>
                  <a:pt x="0" y="88"/>
                </a:lnTo>
                <a:lnTo>
                  <a:pt x="0" y="87"/>
                </a:lnTo>
                <a:lnTo>
                  <a:pt x="0" y="82"/>
                </a:lnTo>
                <a:lnTo>
                  <a:pt x="0" y="78"/>
                </a:lnTo>
                <a:lnTo>
                  <a:pt x="0" y="77"/>
                </a:lnTo>
                <a:lnTo>
                  <a:pt x="0" y="76"/>
                </a:lnTo>
                <a:lnTo>
                  <a:pt x="0" y="72"/>
                </a:lnTo>
                <a:lnTo>
                  <a:pt x="1" y="67"/>
                </a:lnTo>
                <a:lnTo>
                  <a:pt x="1" y="63"/>
                </a:lnTo>
                <a:lnTo>
                  <a:pt x="1" y="61"/>
                </a:lnTo>
                <a:lnTo>
                  <a:pt x="1" y="59"/>
                </a:lnTo>
                <a:lnTo>
                  <a:pt x="1" y="57"/>
                </a:lnTo>
                <a:lnTo>
                  <a:pt x="1" y="53"/>
                </a:lnTo>
                <a:lnTo>
                  <a:pt x="1" y="51"/>
                </a:lnTo>
                <a:lnTo>
                  <a:pt x="1" y="49"/>
                </a:lnTo>
                <a:lnTo>
                  <a:pt x="1" y="46"/>
                </a:lnTo>
                <a:lnTo>
                  <a:pt x="1" y="44"/>
                </a:lnTo>
                <a:lnTo>
                  <a:pt x="1" y="39"/>
                </a:lnTo>
                <a:lnTo>
                  <a:pt x="1" y="38"/>
                </a:lnTo>
                <a:lnTo>
                  <a:pt x="1" y="36"/>
                </a:lnTo>
                <a:lnTo>
                  <a:pt x="1" y="31"/>
                </a:lnTo>
                <a:lnTo>
                  <a:pt x="1" y="26"/>
                </a:lnTo>
                <a:lnTo>
                  <a:pt x="1" y="22"/>
                </a:lnTo>
                <a:lnTo>
                  <a:pt x="1" y="21"/>
                </a:lnTo>
                <a:lnTo>
                  <a:pt x="1" y="19"/>
                </a:lnTo>
                <a:lnTo>
                  <a:pt x="1" y="16"/>
                </a:lnTo>
                <a:lnTo>
                  <a:pt x="1" y="9"/>
                </a:lnTo>
                <a:lnTo>
                  <a:pt x="2" y="9"/>
                </a:lnTo>
                <a:lnTo>
                  <a:pt x="8" y="9"/>
                </a:lnTo>
                <a:lnTo>
                  <a:pt x="10" y="9"/>
                </a:lnTo>
                <a:lnTo>
                  <a:pt x="11" y="9"/>
                </a:lnTo>
                <a:lnTo>
                  <a:pt x="16" y="8"/>
                </a:lnTo>
                <a:lnTo>
                  <a:pt x="23" y="8"/>
                </a:lnTo>
                <a:lnTo>
                  <a:pt x="26" y="8"/>
                </a:lnTo>
                <a:lnTo>
                  <a:pt x="30" y="8"/>
                </a:lnTo>
                <a:lnTo>
                  <a:pt x="31" y="8"/>
                </a:lnTo>
                <a:lnTo>
                  <a:pt x="33" y="8"/>
                </a:lnTo>
                <a:lnTo>
                  <a:pt x="36" y="9"/>
                </a:lnTo>
                <a:lnTo>
                  <a:pt x="39" y="11"/>
                </a:lnTo>
                <a:lnTo>
                  <a:pt x="41" y="12"/>
                </a:lnTo>
                <a:lnTo>
                  <a:pt x="45" y="16"/>
                </a:lnTo>
                <a:lnTo>
                  <a:pt x="52" y="14"/>
                </a:lnTo>
                <a:lnTo>
                  <a:pt x="53" y="17"/>
                </a:lnTo>
                <a:lnTo>
                  <a:pt x="54" y="19"/>
                </a:lnTo>
                <a:lnTo>
                  <a:pt x="58" y="21"/>
                </a:lnTo>
                <a:lnTo>
                  <a:pt x="61" y="19"/>
                </a:lnTo>
                <a:lnTo>
                  <a:pt x="65" y="19"/>
                </a:lnTo>
                <a:lnTo>
                  <a:pt x="66" y="17"/>
                </a:lnTo>
                <a:lnTo>
                  <a:pt x="70" y="17"/>
                </a:lnTo>
                <a:lnTo>
                  <a:pt x="73" y="17"/>
                </a:lnTo>
                <a:lnTo>
                  <a:pt x="76" y="17"/>
                </a:lnTo>
                <a:lnTo>
                  <a:pt x="82" y="12"/>
                </a:lnTo>
                <a:lnTo>
                  <a:pt x="84" y="9"/>
                </a:lnTo>
                <a:lnTo>
                  <a:pt x="86" y="8"/>
                </a:lnTo>
                <a:lnTo>
                  <a:pt x="95" y="3"/>
                </a:lnTo>
                <a:lnTo>
                  <a:pt x="107" y="0"/>
                </a:lnTo>
                <a:lnTo>
                  <a:pt x="107" y="3"/>
                </a:lnTo>
                <a:lnTo>
                  <a:pt x="107" y="8"/>
                </a:lnTo>
                <a:lnTo>
                  <a:pt x="107" y="12"/>
                </a:lnTo>
                <a:lnTo>
                  <a:pt x="107" y="17"/>
                </a:lnTo>
                <a:lnTo>
                  <a:pt x="107" y="21"/>
                </a:lnTo>
                <a:lnTo>
                  <a:pt x="107" y="24"/>
                </a:lnTo>
                <a:lnTo>
                  <a:pt x="107" y="31"/>
                </a:lnTo>
                <a:lnTo>
                  <a:pt x="107" y="36"/>
                </a:lnTo>
                <a:lnTo>
                  <a:pt x="107" y="39"/>
                </a:lnTo>
                <a:lnTo>
                  <a:pt x="107" y="41"/>
                </a:lnTo>
                <a:lnTo>
                  <a:pt x="107" y="43"/>
                </a:lnTo>
                <a:lnTo>
                  <a:pt x="107" y="46"/>
                </a:lnTo>
                <a:lnTo>
                  <a:pt x="107" y="48"/>
                </a:lnTo>
                <a:lnTo>
                  <a:pt x="105" y="49"/>
                </a:lnTo>
                <a:lnTo>
                  <a:pt x="103" y="49"/>
                </a:lnTo>
                <a:lnTo>
                  <a:pt x="102" y="51"/>
                </a:lnTo>
                <a:lnTo>
                  <a:pt x="104" y="53"/>
                </a:lnTo>
                <a:lnTo>
                  <a:pt x="103" y="57"/>
                </a:lnTo>
                <a:lnTo>
                  <a:pt x="103" y="58"/>
                </a:lnTo>
                <a:lnTo>
                  <a:pt x="104" y="58"/>
                </a:lnTo>
                <a:lnTo>
                  <a:pt x="103" y="62"/>
                </a:lnTo>
                <a:lnTo>
                  <a:pt x="102" y="66"/>
                </a:lnTo>
                <a:lnTo>
                  <a:pt x="102" y="67"/>
                </a:lnTo>
                <a:lnTo>
                  <a:pt x="102" y="71"/>
                </a:lnTo>
                <a:lnTo>
                  <a:pt x="102" y="73"/>
                </a:lnTo>
                <a:lnTo>
                  <a:pt x="99" y="76"/>
                </a:lnTo>
                <a:lnTo>
                  <a:pt x="99" y="78"/>
                </a:lnTo>
                <a:lnTo>
                  <a:pt x="98" y="82"/>
                </a:lnTo>
                <a:lnTo>
                  <a:pt x="99" y="82"/>
                </a:lnTo>
                <a:lnTo>
                  <a:pt x="98" y="86"/>
                </a:lnTo>
                <a:lnTo>
                  <a:pt x="96" y="87"/>
                </a:lnTo>
                <a:lnTo>
                  <a:pt x="95" y="88"/>
                </a:lnTo>
                <a:lnTo>
                  <a:pt x="94" y="89"/>
                </a:lnTo>
                <a:lnTo>
                  <a:pt x="93" y="91"/>
                </a:lnTo>
                <a:lnTo>
                  <a:pt x="91" y="92"/>
                </a:lnTo>
                <a:lnTo>
                  <a:pt x="89" y="94"/>
                </a:lnTo>
                <a:lnTo>
                  <a:pt x="88" y="96"/>
                </a:lnTo>
                <a:lnTo>
                  <a:pt x="86" y="97"/>
                </a:lnTo>
                <a:lnTo>
                  <a:pt x="82" y="96"/>
                </a:lnTo>
                <a:lnTo>
                  <a:pt x="80" y="99"/>
                </a:lnTo>
                <a:lnTo>
                  <a:pt x="77" y="99"/>
                </a:lnTo>
                <a:lnTo>
                  <a:pt x="77" y="101"/>
                </a:lnTo>
                <a:lnTo>
                  <a:pt x="76" y="102"/>
                </a:lnTo>
                <a:lnTo>
                  <a:pt x="76" y="103"/>
                </a:lnTo>
                <a:lnTo>
                  <a:pt x="76" y="104"/>
                </a:lnTo>
                <a:lnTo>
                  <a:pt x="76" y="106"/>
                </a:lnTo>
                <a:lnTo>
                  <a:pt x="75" y="112"/>
                </a:lnTo>
                <a:lnTo>
                  <a:pt x="73" y="113"/>
                </a:lnTo>
                <a:lnTo>
                  <a:pt x="72" y="113"/>
                </a:lnTo>
                <a:lnTo>
                  <a:pt x="69" y="108"/>
                </a:lnTo>
                <a:lnTo>
                  <a:pt x="68" y="109"/>
                </a:lnTo>
                <a:lnTo>
                  <a:pt x="67" y="111"/>
                </a:lnTo>
                <a:lnTo>
                  <a:pt x="66" y="118"/>
                </a:lnTo>
                <a:lnTo>
                  <a:pt x="66" y="122"/>
                </a:lnTo>
                <a:lnTo>
                  <a:pt x="65" y="123"/>
                </a:lnTo>
                <a:lnTo>
                  <a:pt x="63" y="124"/>
                </a:lnTo>
                <a:lnTo>
                  <a:pt x="62" y="127"/>
                </a:lnTo>
                <a:lnTo>
                  <a:pt x="61" y="129"/>
                </a:lnTo>
                <a:lnTo>
                  <a:pt x="58" y="131"/>
                </a:lnTo>
                <a:lnTo>
                  <a:pt x="55" y="129"/>
                </a:lnTo>
                <a:lnTo>
                  <a:pt x="54" y="128"/>
                </a:lnTo>
                <a:lnTo>
                  <a:pt x="54" y="127"/>
                </a:lnTo>
                <a:lnTo>
                  <a:pt x="52" y="124"/>
                </a:lnTo>
                <a:lnTo>
                  <a:pt x="49" y="124"/>
                </a:lnTo>
                <a:lnTo>
                  <a:pt x="48" y="122"/>
                </a:lnTo>
                <a:lnTo>
                  <a:pt x="48" y="118"/>
                </a:lnTo>
                <a:lnTo>
                  <a:pt x="44" y="119"/>
                </a:lnTo>
                <a:lnTo>
                  <a:pt x="42" y="122"/>
                </a:lnTo>
                <a:lnTo>
                  <a:pt x="40" y="122"/>
                </a:lnTo>
                <a:lnTo>
                  <a:pt x="39" y="123"/>
                </a:lnTo>
                <a:lnTo>
                  <a:pt x="38" y="123"/>
                </a:lnTo>
                <a:lnTo>
                  <a:pt x="36" y="122"/>
                </a:lnTo>
                <a:lnTo>
                  <a:pt x="32" y="121"/>
                </a:lnTo>
                <a:lnTo>
                  <a:pt x="30" y="121"/>
                </a:lnTo>
                <a:lnTo>
                  <a:pt x="30" y="122"/>
                </a:lnTo>
                <a:lnTo>
                  <a:pt x="29" y="122"/>
                </a:lnTo>
                <a:lnTo>
                  <a:pt x="27" y="122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79" name="Freeform 67"/>
          <p:cNvSpPr>
            <a:spLocks/>
          </p:cNvSpPr>
          <p:nvPr/>
        </p:nvSpPr>
        <p:spPr bwMode="auto">
          <a:xfrm>
            <a:off x="7862888" y="4310063"/>
            <a:ext cx="338137" cy="169862"/>
          </a:xfrm>
          <a:custGeom>
            <a:avLst/>
            <a:gdLst>
              <a:gd name="T0" fmla="*/ 2147483647 w 197"/>
              <a:gd name="T1" fmla="*/ 2147483647 h 107"/>
              <a:gd name="T2" fmla="*/ 2147483647 w 197"/>
              <a:gd name="T3" fmla="*/ 2147483647 h 107"/>
              <a:gd name="T4" fmla="*/ 2147483647 w 197"/>
              <a:gd name="T5" fmla="*/ 2147483647 h 107"/>
              <a:gd name="T6" fmla="*/ 2147483647 w 197"/>
              <a:gd name="T7" fmla="*/ 2147483647 h 107"/>
              <a:gd name="T8" fmla="*/ 2147483647 w 197"/>
              <a:gd name="T9" fmla="*/ 2147483647 h 107"/>
              <a:gd name="T10" fmla="*/ 2147483647 w 197"/>
              <a:gd name="T11" fmla="*/ 2147483647 h 107"/>
              <a:gd name="T12" fmla="*/ 2147483647 w 197"/>
              <a:gd name="T13" fmla="*/ 2147483647 h 107"/>
              <a:gd name="T14" fmla="*/ 2147483647 w 197"/>
              <a:gd name="T15" fmla="*/ 2147483647 h 107"/>
              <a:gd name="T16" fmla="*/ 2147483647 w 197"/>
              <a:gd name="T17" fmla="*/ 2147483647 h 107"/>
              <a:gd name="T18" fmla="*/ 2147483647 w 197"/>
              <a:gd name="T19" fmla="*/ 2147483647 h 107"/>
              <a:gd name="T20" fmla="*/ 2147483647 w 197"/>
              <a:gd name="T21" fmla="*/ 2147483647 h 107"/>
              <a:gd name="T22" fmla="*/ 2147483647 w 197"/>
              <a:gd name="T23" fmla="*/ 2147483647 h 107"/>
              <a:gd name="T24" fmla="*/ 2147483647 w 197"/>
              <a:gd name="T25" fmla="*/ 2147483647 h 107"/>
              <a:gd name="T26" fmla="*/ 2147483647 w 197"/>
              <a:gd name="T27" fmla="*/ 2147483647 h 107"/>
              <a:gd name="T28" fmla="*/ 2147483647 w 197"/>
              <a:gd name="T29" fmla="*/ 2147483647 h 107"/>
              <a:gd name="T30" fmla="*/ 2147483647 w 197"/>
              <a:gd name="T31" fmla="*/ 2147483647 h 107"/>
              <a:gd name="T32" fmla="*/ 2147483647 w 197"/>
              <a:gd name="T33" fmla="*/ 2147483647 h 107"/>
              <a:gd name="T34" fmla="*/ 2147483647 w 197"/>
              <a:gd name="T35" fmla="*/ 2147483647 h 107"/>
              <a:gd name="T36" fmla="*/ 2147483647 w 197"/>
              <a:gd name="T37" fmla="*/ 2147483647 h 107"/>
              <a:gd name="T38" fmla="*/ 2147483647 w 197"/>
              <a:gd name="T39" fmla="*/ 2147483647 h 107"/>
              <a:gd name="T40" fmla="*/ 2147483647 w 197"/>
              <a:gd name="T41" fmla="*/ 2147483647 h 107"/>
              <a:gd name="T42" fmla="*/ 2147483647 w 197"/>
              <a:gd name="T43" fmla="*/ 2147483647 h 107"/>
              <a:gd name="T44" fmla="*/ 2147483647 w 197"/>
              <a:gd name="T45" fmla="*/ 2147483647 h 107"/>
              <a:gd name="T46" fmla="*/ 2147483647 w 197"/>
              <a:gd name="T47" fmla="*/ 2147483647 h 107"/>
              <a:gd name="T48" fmla="*/ 2147483647 w 197"/>
              <a:gd name="T49" fmla="*/ 2147483647 h 107"/>
              <a:gd name="T50" fmla="*/ 2147483647 w 197"/>
              <a:gd name="T51" fmla="*/ 2147483647 h 107"/>
              <a:gd name="T52" fmla="*/ 2147483647 w 197"/>
              <a:gd name="T53" fmla="*/ 2147483647 h 107"/>
              <a:gd name="T54" fmla="*/ 2147483647 w 197"/>
              <a:gd name="T55" fmla="*/ 2147483647 h 107"/>
              <a:gd name="T56" fmla="*/ 2147483647 w 197"/>
              <a:gd name="T57" fmla="*/ 2147483647 h 107"/>
              <a:gd name="T58" fmla="*/ 2147483647 w 197"/>
              <a:gd name="T59" fmla="*/ 2147483647 h 107"/>
              <a:gd name="T60" fmla="*/ 2147483647 w 197"/>
              <a:gd name="T61" fmla="*/ 2147483647 h 107"/>
              <a:gd name="T62" fmla="*/ 2147483647 w 197"/>
              <a:gd name="T63" fmla="*/ 2147483647 h 107"/>
              <a:gd name="T64" fmla="*/ 2147483647 w 197"/>
              <a:gd name="T65" fmla="*/ 2147483647 h 107"/>
              <a:gd name="T66" fmla="*/ 2147483647 w 197"/>
              <a:gd name="T67" fmla="*/ 2147483647 h 107"/>
              <a:gd name="T68" fmla="*/ 2147483647 w 197"/>
              <a:gd name="T69" fmla="*/ 2147483647 h 107"/>
              <a:gd name="T70" fmla="*/ 2147483647 w 197"/>
              <a:gd name="T71" fmla="*/ 2147483647 h 107"/>
              <a:gd name="T72" fmla="*/ 2147483647 w 197"/>
              <a:gd name="T73" fmla="*/ 2147483647 h 107"/>
              <a:gd name="T74" fmla="*/ 2147483647 w 197"/>
              <a:gd name="T75" fmla="*/ 2147483647 h 107"/>
              <a:gd name="T76" fmla="*/ 2147483647 w 197"/>
              <a:gd name="T77" fmla="*/ 2147483647 h 107"/>
              <a:gd name="T78" fmla="*/ 2147483647 w 197"/>
              <a:gd name="T79" fmla="*/ 2147483647 h 107"/>
              <a:gd name="T80" fmla="*/ 2147483647 w 197"/>
              <a:gd name="T81" fmla="*/ 2147483647 h 107"/>
              <a:gd name="T82" fmla="*/ 2147483647 w 197"/>
              <a:gd name="T83" fmla="*/ 2147483647 h 107"/>
              <a:gd name="T84" fmla="*/ 2147483647 w 197"/>
              <a:gd name="T85" fmla="*/ 2147483647 h 107"/>
              <a:gd name="T86" fmla="*/ 2147483647 w 197"/>
              <a:gd name="T87" fmla="*/ 2147483647 h 107"/>
              <a:gd name="T88" fmla="*/ 2147483647 w 197"/>
              <a:gd name="T89" fmla="*/ 2147483647 h 107"/>
              <a:gd name="T90" fmla="*/ 2147483647 w 197"/>
              <a:gd name="T91" fmla="*/ 2147483647 h 107"/>
              <a:gd name="T92" fmla="*/ 2147483647 w 197"/>
              <a:gd name="T93" fmla="*/ 2147483647 h 107"/>
              <a:gd name="T94" fmla="*/ 2147483647 w 197"/>
              <a:gd name="T95" fmla="*/ 2147483647 h 107"/>
              <a:gd name="T96" fmla="*/ 2147483647 w 197"/>
              <a:gd name="T97" fmla="*/ 2147483647 h 107"/>
              <a:gd name="T98" fmla="*/ 2147483647 w 197"/>
              <a:gd name="T99" fmla="*/ 2147483647 h 107"/>
              <a:gd name="T100" fmla="*/ 2147483647 w 197"/>
              <a:gd name="T101" fmla="*/ 2147483647 h 107"/>
              <a:gd name="T102" fmla="*/ 2147483647 w 197"/>
              <a:gd name="T103" fmla="*/ 2147483647 h 107"/>
              <a:gd name="T104" fmla="*/ 2147483647 w 197"/>
              <a:gd name="T105" fmla="*/ 2147483647 h 107"/>
              <a:gd name="T106" fmla="*/ 2147483647 w 197"/>
              <a:gd name="T107" fmla="*/ 2147483647 h 107"/>
              <a:gd name="T108" fmla="*/ 2147483647 w 197"/>
              <a:gd name="T109" fmla="*/ 2147483647 h 107"/>
              <a:gd name="T110" fmla="*/ 2147483647 w 197"/>
              <a:gd name="T111" fmla="*/ 2147483647 h 107"/>
              <a:gd name="T112" fmla="*/ 2147483647 w 197"/>
              <a:gd name="T113" fmla="*/ 2147483647 h 10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97"/>
              <a:gd name="T172" fmla="*/ 0 h 107"/>
              <a:gd name="T173" fmla="*/ 197 w 197"/>
              <a:gd name="T174" fmla="*/ 107 h 107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97" h="107">
                <a:moveTo>
                  <a:pt x="183" y="83"/>
                </a:moveTo>
                <a:lnTo>
                  <a:pt x="184" y="83"/>
                </a:lnTo>
                <a:lnTo>
                  <a:pt x="185" y="85"/>
                </a:lnTo>
                <a:lnTo>
                  <a:pt x="185" y="89"/>
                </a:lnTo>
                <a:lnTo>
                  <a:pt x="185" y="91"/>
                </a:lnTo>
                <a:lnTo>
                  <a:pt x="186" y="91"/>
                </a:lnTo>
                <a:lnTo>
                  <a:pt x="188" y="92"/>
                </a:lnTo>
                <a:lnTo>
                  <a:pt x="190" y="92"/>
                </a:lnTo>
                <a:lnTo>
                  <a:pt x="192" y="92"/>
                </a:lnTo>
                <a:lnTo>
                  <a:pt x="196" y="106"/>
                </a:lnTo>
                <a:lnTo>
                  <a:pt x="192" y="106"/>
                </a:lnTo>
                <a:lnTo>
                  <a:pt x="190" y="106"/>
                </a:lnTo>
                <a:lnTo>
                  <a:pt x="186" y="106"/>
                </a:lnTo>
                <a:lnTo>
                  <a:pt x="185" y="106"/>
                </a:lnTo>
                <a:lnTo>
                  <a:pt x="184" y="106"/>
                </a:lnTo>
                <a:lnTo>
                  <a:pt x="180" y="106"/>
                </a:lnTo>
                <a:lnTo>
                  <a:pt x="179" y="106"/>
                </a:lnTo>
                <a:lnTo>
                  <a:pt x="174" y="106"/>
                </a:lnTo>
                <a:lnTo>
                  <a:pt x="171" y="106"/>
                </a:lnTo>
                <a:lnTo>
                  <a:pt x="170" y="106"/>
                </a:lnTo>
                <a:lnTo>
                  <a:pt x="166" y="106"/>
                </a:lnTo>
                <a:lnTo>
                  <a:pt x="165" y="106"/>
                </a:lnTo>
                <a:lnTo>
                  <a:pt x="164" y="106"/>
                </a:lnTo>
                <a:lnTo>
                  <a:pt x="161" y="106"/>
                </a:lnTo>
                <a:lnTo>
                  <a:pt x="160" y="106"/>
                </a:lnTo>
                <a:lnTo>
                  <a:pt x="154" y="106"/>
                </a:lnTo>
                <a:lnTo>
                  <a:pt x="153" y="106"/>
                </a:lnTo>
                <a:lnTo>
                  <a:pt x="149" y="106"/>
                </a:lnTo>
                <a:lnTo>
                  <a:pt x="147" y="106"/>
                </a:lnTo>
                <a:lnTo>
                  <a:pt x="146" y="106"/>
                </a:lnTo>
                <a:lnTo>
                  <a:pt x="145" y="106"/>
                </a:lnTo>
                <a:lnTo>
                  <a:pt x="143" y="106"/>
                </a:lnTo>
                <a:lnTo>
                  <a:pt x="142" y="106"/>
                </a:lnTo>
                <a:lnTo>
                  <a:pt x="141" y="106"/>
                </a:lnTo>
                <a:lnTo>
                  <a:pt x="137" y="106"/>
                </a:lnTo>
                <a:lnTo>
                  <a:pt x="136" y="106"/>
                </a:lnTo>
                <a:lnTo>
                  <a:pt x="134" y="106"/>
                </a:lnTo>
                <a:lnTo>
                  <a:pt x="132" y="106"/>
                </a:lnTo>
                <a:lnTo>
                  <a:pt x="131" y="106"/>
                </a:lnTo>
                <a:lnTo>
                  <a:pt x="129" y="106"/>
                </a:lnTo>
                <a:lnTo>
                  <a:pt x="127" y="106"/>
                </a:lnTo>
                <a:lnTo>
                  <a:pt x="124" y="106"/>
                </a:lnTo>
                <a:lnTo>
                  <a:pt x="123" y="106"/>
                </a:lnTo>
                <a:lnTo>
                  <a:pt x="122" y="106"/>
                </a:lnTo>
                <a:lnTo>
                  <a:pt x="113" y="106"/>
                </a:lnTo>
                <a:lnTo>
                  <a:pt x="112" y="106"/>
                </a:lnTo>
                <a:lnTo>
                  <a:pt x="111" y="106"/>
                </a:lnTo>
                <a:lnTo>
                  <a:pt x="108" y="106"/>
                </a:lnTo>
                <a:lnTo>
                  <a:pt x="105" y="106"/>
                </a:lnTo>
                <a:lnTo>
                  <a:pt x="103" y="106"/>
                </a:lnTo>
                <a:lnTo>
                  <a:pt x="102" y="106"/>
                </a:lnTo>
                <a:lnTo>
                  <a:pt x="99" y="106"/>
                </a:lnTo>
                <a:lnTo>
                  <a:pt x="95" y="106"/>
                </a:lnTo>
                <a:lnTo>
                  <a:pt x="92" y="106"/>
                </a:lnTo>
                <a:lnTo>
                  <a:pt x="91" y="106"/>
                </a:lnTo>
                <a:lnTo>
                  <a:pt x="89" y="106"/>
                </a:lnTo>
                <a:lnTo>
                  <a:pt x="84" y="106"/>
                </a:lnTo>
                <a:lnTo>
                  <a:pt x="81" y="106"/>
                </a:lnTo>
                <a:lnTo>
                  <a:pt x="79" y="106"/>
                </a:lnTo>
                <a:lnTo>
                  <a:pt x="78" y="106"/>
                </a:lnTo>
                <a:lnTo>
                  <a:pt x="77" y="106"/>
                </a:lnTo>
                <a:lnTo>
                  <a:pt x="75" y="106"/>
                </a:lnTo>
                <a:lnTo>
                  <a:pt x="72" y="106"/>
                </a:lnTo>
                <a:lnTo>
                  <a:pt x="71" y="106"/>
                </a:lnTo>
                <a:lnTo>
                  <a:pt x="70" y="106"/>
                </a:lnTo>
                <a:lnTo>
                  <a:pt x="69" y="106"/>
                </a:lnTo>
                <a:lnTo>
                  <a:pt x="65" y="104"/>
                </a:lnTo>
                <a:lnTo>
                  <a:pt x="58" y="104"/>
                </a:lnTo>
                <a:lnTo>
                  <a:pt x="57" y="104"/>
                </a:lnTo>
                <a:lnTo>
                  <a:pt x="55" y="104"/>
                </a:lnTo>
                <a:lnTo>
                  <a:pt x="51" y="104"/>
                </a:lnTo>
                <a:lnTo>
                  <a:pt x="50" y="104"/>
                </a:lnTo>
                <a:lnTo>
                  <a:pt x="50" y="103"/>
                </a:lnTo>
                <a:lnTo>
                  <a:pt x="48" y="103"/>
                </a:lnTo>
                <a:lnTo>
                  <a:pt x="45" y="103"/>
                </a:lnTo>
                <a:lnTo>
                  <a:pt x="43" y="103"/>
                </a:lnTo>
                <a:lnTo>
                  <a:pt x="43" y="104"/>
                </a:lnTo>
                <a:lnTo>
                  <a:pt x="38" y="104"/>
                </a:lnTo>
                <a:lnTo>
                  <a:pt x="37" y="104"/>
                </a:lnTo>
                <a:lnTo>
                  <a:pt x="36" y="104"/>
                </a:lnTo>
                <a:lnTo>
                  <a:pt x="35" y="104"/>
                </a:lnTo>
                <a:lnTo>
                  <a:pt x="32" y="104"/>
                </a:lnTo>
                <a:lnTo>
                  <a:pt x="30" y="104"/>
                </a:lnTo>
                <a:lnTo>
                  <a:pt x="26" y="104"/>
                </a:lnTo>
                <a:lnTo>
                  <a:pt x="25" y="104"/>
                </a:lnTo>
                <a:lnTo>
                  <a:pt x="21" y="104"/>
                </a:lnTo>
                <a:lnTo>
                  <a:pt x="20" y="104"/>
                </a:lnTo>
                <a:lnTo>
                  <a:pt x="17" y="104"/>
                </a:lnTo>
                <a:lnTo>
                  <a:pt x="10" y="104"/>
                </a:lnTo>
                <a:lnTo>
                  <a:pt x="5" y="104"/>
                </a:lnTo>
                <a:lnTo>
                  <a:pt x="1" y="104"/>
                </a:lnTo>
                <a:lnTo>
                  <a:pt x="1" y="103"/>
                </a:lnTo>
                <a:lnTo>
                  <a:pt x="0" y="103"/>
                </a:lnTo>
                <a:lnTo>
                  <a:pt x="1" y="103"/>
                </a:lnTo>
                <a:lnTo>
                  <a:pt x="4" y="101"/>
                </a:lnTo>
                <a:lnTo>
                  <a:pt x="5" y="102"/>
                </a:lnTo>
                <a:lnTo>
                  <a:pt x="14" y="98"/>
                </a:lnTo>
                <a:lnTo>
                  <a:pt x="14" y="97"/>
                </a:lnTo>
                <a:lnTo>
                  <a:pt x="20" y="93"/>
                </a:lnTo>
                <a:lnTo>
                  <a:pt x="20" y="89"/>
                </a:lnTo>
                <a:lnTo>
                  <a:pt x="23" y="88"/>
                </a:lnTo>
                <a:lnTo>
                  <a:pt x="24" y="85"/>
                </a:lnTo>
                <a:lnTo>
                  <a:pt x="28" y="82"/>
                </a:lnTo>
                <a:lnTo>
                  <a:pt x="29" y="82"/>
                </a:lnTo>
                <a:lnTo>
                  <a:pt x="31" y="80"/>
                </a:lnTo>
                <a:lnTo>
                  <a:pt x="32" y="80"/>
                </a:lnTo>
                <a:lnTo>
                  <a:pt x="34" y="78"/>
                </a:lnTo>
                <a:lnTo>
                  <a:pt x="37" y="75"/>
                </a:lnTo>
                <a:lnTo>
                  <a:pt x="39" y="72"/>
                </a:lnTo>
                <a:lnTo>
                  <a:pt x="43" y="70"/>
                </a:lnTo>
                <a:lnTo>
                  <a:pt x="43" y="71"/>
                </a:lnTo>
                <a:lnTo>
                  <a:pt x="43" y="75"/>
                </a:lnTo>
                <a:lnTo>
                  <a:pt x="48" y="81"/>
                </a:lnTo>
                <a:lnTo>
                  <a:pt x="50" y="82"/>
                </a:lnTo>
                <a:lnTo>
                  <a:pt x="55" y="80"/>
                </a:lnTo>
                <a:lnTo>
                  <a:pt x="57" y="77"/>
                </a:lnTo>
                <a:lnTo>
                  <a:pt x="58" y="78"/>
                </a:lnTo>
                <a:lnTo>
                  <a:pt x="61" y="80"/>
                </a:lnTo>
                <a:lnTo>
                  <a:pt x="61" y="81"/>
                </a:lnTo>
                <a:lnTo>
                  <a:pt x="64" y="78"/>
                </a:lnTo>
                <a:lnTo>
                  <a:pt x="67" y="78"/>
                </a:lnTo>
                <a:lnTo>
                  <a:pt x="70" y="76"/>
                </a:lnTo>
                <a:lnTo>
                  <a:pt x="69" y="75"/>
                </a:lnTo>
                <a:lnTo>
                  <a:pt x="70" y="73"/>
                </a:lnTo>
                <a:lnTo>
                  <a:pt x="72" y="76"/>
                </a:lnTo>
                <a:lnTo>
                  <a:pt x="79" y="72"/>
                </a:lnTo>
                <a:lnTo>
                  <a:pt x="80" y="73"/>
                </a:lnTo>
                <a:lnTo>
                  <a:pt x="84" y="71"/>
                </a:lnTo>
                <a:lnTo>
                  <a:pt x="85" y="67"/>
                </a:lnTo>
                <a:lnTo>
                  <a:pt x="86" y="66"/>
                </a:lnTo>
                <a:lnTo>
                  <a:pt x="85" y="66"/>
                </a:lnTo>
                <a:lnTo>
                  <a:pt x="85" y="65"/>
                </a:lnTo>
                <a:lnTo>
                  <a:pt x="84" y="64"/>
                </a:lnTo>
                <a:lnTo>
                  <a:pt x="86" y="61"/>
                </a:lnTo>
                <a:lnTo>
                  <a:pt x="87" y="57"/>
                </a:lnTo>
                <a:lnTo>
                  <a:pt x="91" y="54"/>
                </a:lnTo>
                <a:lnTo>
                  <a:pt x="92" y="53"/>
                </a:lnTo>
                <a:lnTo>
                  <a:pt x="92" y="50"/>
                </a:lnTo>
                <a:lnTo>
                  <a:pt x="93" y="48"/>
                </a:lnTo>
                <a:lnTo>
                  <a:pt x="95" y="45"/>
                </a:lnTo>
                <a:lnTo>
                  <a:pt x="97" y="43"/>
                </a:lnTo>
                <a:lnTo>
                  <a:pt x="98" y="39"/>
                </a:lnTo>
                <a:lnTo>
                  <a:pt x="99" y="39"/>
                </a:lnTo>
                <a:lnTo>
                  <a:pt x="100" y="30"/>
                </a:lnTo>
                <a:lnTo>
                  <a:pt x="103" y="32"/>
                </a:lnTo>
                <a:lnTo>
                  <a:pt x="105" y="35"/>
                </a:lnTo>
                <a:lnTo>
                  <a:pt x="109" y="38"/>
                </a:lnTo>
                <a:lnTo>
                  <a:pt x="111" y="36"/>
                </a:lnTo>
                <a:lnTo>
                  <a:pt x="111" y="35"/>
                </a:lnTo>
                <a:lnTo>
                  <a:pt x="112" y="34"/>
                </a:lnTo>
                <a:lnTo>
                  <a:pt x="116" y="25"/>
                </a:lnTo>
                <a:lnTo>
                  <a:pt x="117" y="23"/>
                </a:lnTo>
                <a:lnTo>
                  <a:pt x="117" y="22"/>
                </a:lnTo>
                <a:lnTo>
                  <a:pt x="120" y="25"/>
                </a:lnTo>
                <a:lnTo>
                  <a:pt x="124" y="19"/>
                </a:lnTo>
                <a:lnTo>
                  <a:pt x="129" y="17"/>
                </a:lnTo>
                <a:lnTo>
                  <a:pt x="129" y="14"/>
                </a:lnTo>
                <a:lnTo>
                  <a:pt x="129" y="13"/>
                </a:lnTo>
                <a:lnTo>
                  <a:pt x="131" y="12"/>
                </a:lnTo>
                <a:lnTo>
                  <a:pt x="132" y="6"/>
                </a:lnTo>
                <a:lnTo>
                  <a:pt x="133" y="0"/>
                </a:lnTo>
                <a:lnTo>
                  <a:pt x="134" y="1"/>
                </a:lnTo>
                <a:lnTo>
                  <a:pt x="136" y="2"/>
                </a:lnTo>
                <a:lnTo>
                  <a:pt x="137" y="2"/>
                </a:lnTo>
                <a:lnTo>
                  <a:pt x="139" y="4"/>
                </a:lnTo>
                <a:lnTo>
                  <a:pt x="141" y="7"/>
                </a:lnTo>
                <a:lnTo>
                  <a:pt x="142" y="7"/>
                </a:lnTo>
                <a:lnTo>
                  <a:pt x="142" y="8"/>
                </a:lnTo>
                <a:lnTo>
                  <a:pt x="146" y="12"/>
                </a:lnTo>
                <a:lnTo>
                  <a:pt x="149" y="7"/>
                </a:lnTo>
                <a:lnTo>
                  <a:pt x="149" y="6"/>
                </a:lnTo>
                <a:lnTo>
                  <a:pt x="150" y="4"/>
                </a:lnTo>
                <a:lnTo>
                  <a:pt x="151" y="4"/>
                </a:lnTo>
                <a:lnTo>
                  <a:pt x="152" y="6"/>
                </a:lnTo>
                <a:lnTo>
                  <a:pt x="154" y="7"/>
                </a:lnTo>
                <a:lnTo>
                  <a:pt x="156" y="8"/>
                </a:lnTo>
                <a:lnTo>
                  <a:pt x="154" y="12"/>
                </a:lnTo>
                <a:lnTo>
                  <a:pt x="158" y="14"/>
                </a:lnTo>
                <a:lnTo>
                  <a:pt x="159" y="14"/>
                </a:lnTo>
                <a:lnTo>
                  <a:pt x="161" y="16"/>
                </a:lnTo>
                <a:lnTo>
                  <a:pt x="161" y="17"/>
                </a:lnTo>
                <a:lnTo>
                  <a:pt x="164" y="18"/>
                </a:lnTo>
                <a:lnTo>
                  <a:pt x="165" y="19"/>
                </a:lnTo>
                <a:lnTo>
                  <a:pt x="166" y="22"/>
                </a:lnTo>
                <a:lnTo>
                  <a:pt x="166" y="23"/>
                </a:lnTo>
                <a:lnTo>
                  <a:pt x="166" y="24"/>
                </a:lnTo>
                <a:lnTo>
                  <a:pt x="166" y="25"/>
                </a:lnTo>
                <a:lnTo>
                  <a:pt x="166" y="28"/>
                </a:lnTo>
                <a:lnTo>
                  <a:pt x="165" y="28"/>
                </a:lnTo>
                <a:lnTo>
                  <a:pt x="165" y="29"/>
                </a:lnTo>
                <a:lnTo>
                  <a:pt x="163" y="30"/>
                </a:lnTo>
                <a:lnTo>
                  <a:pt x="163" y="29"/>
                </a:lnTo>
                <a:lnTo>
                  <a:pt x="161" y="29"/>
                </a:lnTo>
                <a:lnTo>
                  <a:pt x="161" y="32"/>
                </a:lnTo>
                <a:lnTo>
                  <a:pt x="160" y="34"/>
                </a:lnTo>
                <a:lnTo>
                  <a:pt x="159" y="36"/>
                </a:lnTo>
                <a:lnTo>
                  <a:pt x="160" y="40"/>
                </a:lnTo>
                <a:lnTo>
                  <a:pt x="161" y="40"/>
                </a:lnTo>
                <a:lnTo>
                  <a:pt x="166" y="39"/>
                </a:lnTo>
                <a:lnTo>
                  <a:pt x="167" y="43"/>
                </a:lnTo>
                <a:lnTo>
                  <a:pt x="169" y="44"/>
                </a:lnTo>
                <a:lnTo>
                  <a:pt x="169" y="45"/>
                </a:lnTo>
                <a:lnTo>
                  <a:pt x="171" y="46"/>
                </a:lnTo>
                <a:lnTo>
                  <a:pt x="178" y="46"/>
                </a:lnTo>
                <a:lnTo>
                  <a:pt x="179" y="51"/>
                </a:lnTo>
                <a:lnTo>
                  <a:pt x="187" y="56"/>
                </a:lnTo>
                <a:lnTo>
                  <a:pt x="185" y="61"/>
                </a:lnTo>
                <a:lnTo>
                  <a:pt x="185" y="64"/>
                </a:lnTo>
                <a:lnTo>
                  <a:pt x="186" y="66"/>
                </a:lnTo>
                <a:lnTo>
                  <a:pt x="180" y="66"/>
                </a:lnTo>
                <a:lnTo>
                  <a:pt x="179" y="61"/>
                </a:lnTo>
                <a:lnTo>
                  <a:pt x="177" y="60"/>
                </a:lnTo>
                <a:lnTo>
                  <a:pt x="174" y="57"/>
                </a:lnTo>
                <a:lnTo>
                  <a:pt x="173" y="57"/>
                </a:lnTo>
                <a:lnTo>
                  <a:pt x="174" y="59"/>
                </a:lnTo>
                <a:lnTo>
                  <a:pt x="175" y="61"/>
                </a:lnTo>
                <a:lnTo>
                  <a:pt x="178" y="61"/>
                </a:lnTo>
                <a:lnTo>
                  <a:pt x="179" y="66"/>
                </a:lnTo>
                <a:lnTo>
                  <a:pt x="184" y="69"/>
                </a:lnTo>
                <a:lnTo>
                  <a:pt x="184" y="70"/>
                </a:lnTo>
                <a:lnTo>
                  <a:pt x="184" y="71"/>
                </a:lnTo>
                <a:lnTo>
                  <a:pt x="186" y="71"/>
                </a:lnTo>
                <a:lnTo>
                  <a:pt x="186" y="75"/>
                </a:lnTo>
                <a:lnTo>
                  <a:pt x="184" y="75"/>
                </a:lnTo>
                <a:lnTo>
                  <a:pt x="183" y="75"/>
                </a:lnTo>
                <a:lnTo>
                  <a:pt x="181" y="76"/>
                </a:lnTo>
                <a:lnTo>
                  <a:pt x="184" y="80"/>
                </a:lnTo>
                <a:lnTo>
                  <a:pt x="179" y="80"/>
                </a:lnTo>
                <a:lnTo>
                  <a:pt x="180" y="81"/>
                </a:lnTo>
                <a:lnTo>
                  <a:pt x="183" y="81"/>
                </a:lnTo>
                <a:lnTo>
                  <a:pt x="183" y="83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0" name="Freeform 68"/>
          <p:cNvSpPr>
            <a:spLocks/>
          </p:cNvSpPr>
          <p:nvPr/>
        </p:nvSpPr>
        <p:spPr bwMode="auto">
          <a:xfrm>
            <a:off x="8194675" y="4394200"/>
            <a:ext cx="33338" cy="55563"/>
          </a:xfrm>
          <a:custGeom>
            <a:avLst/>
            <a:gdLst>
              <a:gd name="T0" fmla="*/ 2147483647 w 19"/>
              <a:gd name="T1" fmla="*/ 2147483647 h 35"/>
              <a:gd name="T2" fmla="*/ 0 w 19"/>
              <a:gd name="T3" fmla="*/ 2147483647 h 35"/>
              <a:gd name="T4" fmla="*/ 2147483647 w 19"/>
              <a:gd name="T5" fmla="*/ 2147483647 h 35"/>
              <a:gd name="T6" fmla="*/ 2147483647 w 19"/>
              <a:gd name="T7" fmla="*/ 2147483647 h 35"/>
              <a:gd name="T8" fmla="*/ 2147483647 w 19"/>
              <a:gd name="T9" fmla="*/ 2147483647 h 35"/>
              <a:gd name="T10" fmla="*/ 2147483647 w 19"/>
              <a:gd name="T11" fmla="*/ 2147483647 h 35"/>
              <a:gd name="T12" fmla="*/ 2147483647 w 19"/>
              <a:gd name="T13" fmla="*/ 2147483647 h 35"/>
              <a:gd name="T14" fmla="*/ 2147483647 w 19"/>
              <a:gd name="T15" fmla="*/ 2147483647 h 35"/>
              <a:gd name="T16" fmla="*/ 2147483647 w 19"/>
              <a:gd name="T17" fmla="*/ 0 h 35"/>
              <a:gd name="T18" fmla="*/ 2147483647 w 19"/>
              <a:gd name="T19" fmla="*/ 2147483647 h 35"/>
              <a:gd name="T20" fmla="*/ 2147483647 w 19"/>
              <a:gd name="T21" fmla="*/ 2147483647 h 35"/>
              <a:gd name="T22" fmla="*/ 2147483647 w 19"/>
              <a:gd name="T23" fmla="*/ 2147483647 h 35"/>
              <a:gd name="T24" fmla="*/ 2147483647 w 19"/>
              <a:gd name="T25" fmla="*/ 2147483647 h 35"/>
              <a:gd name="T26" fmla="*/ 2147483647 w 19"/>
              <a:gd name="T27" fmla="*/ 2147483647 h 35"/>
              <a:gd name="T28" fmla="*/ 2147483647 w 19"/>
              <a:gd name="T29" fmla="*/ 2147483647 h 35"/>
              <a:gd name="T30" fmla="*/ 2147483647 w 19"/>
              <a:gd name="T31" fmla="*/ 2147483647 h 35"/>
              <a:gd name="T32" fmla="*/ 2147483647 w 19"/>
              <a:gd name="T33" fmla="*/ 2147483647 h 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"/>
              <a:gd name="T52" fmla="*/ 0 h 35"/>
              <a:gd name="T53" fmla="*/ 19 w 19"/>
              <a:gd name="T54" fmla="*/ 35 h 3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" h="35">
                <a:moveTo>
                  <a:pt x="2" y="17"/>
                </a:moveTo>
                <a:lnTo>
                  <a:pt x="0" y="27"/>
                </a:lnTo>
                <a:lnTo>
                  <a:pt x="1" y="34"/>
                </a:lnTo>
                <a:lnTo>
                  <a:pt x="2" y="32"/>
                </a:lnTo>
                <a:lnTo>
                  <a:pt x="5" y="29"/>
                </a:lnTo>
                <a:lnTo>
                  <a:pt x="7" y="20"/>
                </a:lnTo>
                <a:lnTo>
                  <a:pt x="12" y="7"/>
                </a:lnTo>
                <a:lnTo>
                  <a:pt x="14" y="6"/>
                </a:lnTo>
                <a:lnTo>
                  <a:pt x="18" y="0"/>
                </a:lnTo>
                <a:lnTo>
                  <a:pt x="14" y="1"/>
                </a:lnTo>
                <a:lnTo>
                  <a:pt x="13" y="1"/>
                </a:lnTo>
                <a:lnTo>
                  <a:pt x="9" y="1"/>
                </a:lnTo>
                <a:lnTo>
                  <a:pt x="7" y="3"/>
                </a:lnTo>
                <a:lnTo>
                  <a:pt x="5" y="4"/>
                </a:lnTo>
                <a:lnTo>
                  <a:pt x="7" y="6"/>
                </a:lnTo>
                <a:lnTo>
                  <a:pt x="2" y="14"/>
                </a:lnTo>
                <a:lnTo>
                  <a:pt x="2" y="17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1" name="Freeform 69"/>
          <p:cNvSpPr>
            <a:spLocks/>
          </p:cNvSpPr>
          <p:nvPr/>
        </p:nvSpPr>
        <p:spPr bwMode="auto">
          <a:xfrm>
            <a:off x="7912100" y="4241800"/>
            <a:ext cx="209550" cy="203200"/>
          </a:xfrm>
          <a:custGeom>
            <a:avLst/>
            <a:gdLst>
              <a:gd name="T0" fmla="*/ 2147483647 w 122"/>
              <a:gd name="T1" fmla="*/ 2147483647 h 128"/>
              <a:gd name="T2" fmla="*/ 2147483647 w 122"/>
              <a:gd name="T3" fmla="*/ 2147483647 h 128"/>
              <a:gd name="T4" fmla="*/ 2147483647 w 122"/>
              <a:gd name="T5" fmla="*/ 2147483647 h 128"/>
              <a:gd name="T6" fmla="*/ 2147483647 w 122"/>
              <a:gd name="T7" fmla="*/ 2147483647 h 128"/>
              <a:gd name="T8" fmla="*/ 2147483647 w 122"/>
              <a:gd name="T9" fmla="*/ 2147483647 h 128"/>
              <a:gd name="T10" fmla="*/ 2147483647 w 122"/>
              <a:gd name="T11" fmla="*/ 2147483647 h 128"/>
              <a:gd name="T12" fmla="*/ 2147483647 w 122"/>
              <a:gd name="T13" fmla="*/ 2147483647 h 128"/>
              <a:gd name="T14" fmla="*/ 2147483647 w 122"/>
              <a:gd name="T15" fmla="*/ 2147483647 h 128"/>
              <a:gd name="T16" fmla="*/ 2147483647 w 122"/>
              <a:gd name="T17" fmla="*/ 2147483647 h 128"/>
              <a:gd name="T18" fmla="*/ 2147483647 w 122"/>
              <a:gd name="T19" fmla="*/ 2147483647 h 128"/>
              <a:gd name="T20" fmla="*/ 2147483647 w 122"/>
              <a:gd name="T21" fmla="*/ 2147483647 h 128"/>
              <a:gd name="T22" fmla="*/ 2147483647 w 122"/>
              <a:gd name="T23" fmla="*/ 2147483647 h 128"/>
              <a:gd name="T24" fmla="*/ 2147483647 w 122"/>
              <a:gd name="T25" fmla="*/ 2147483647 h 128"/>
              <a:gd name="T26" fmla="*/ 2147483647 w 122"/>
              <a:gd name="T27" fmla="*/ 2147483647 h 128"/>
              <a:gd name="T28" fmla="*/ 2147483647 w 122"/>
              <a:gd name="T29" fmla="*/ 2147483647 h 128"/>
              <a:gd name="T30" fmla="*/ 2147483647 w 122"/>
              <a:gd name="T31" fmla="*/ 2147483647 h 128"/>
              <a:gd name="T32" fmla="*/ 2147483647 w 122"/>
              <a:gd name="T33" fmla="*/ 2147483647 h 128"/>
              <a:gd name="T34" fmla="*/ 2147483647 w 122"/>
              <a:gd name="T35" fmla="*/ 2147483647 h 128"/>
              <a:gd name="T36" fmla="*/ 2147483647 w 122"/>
              <a:gd name="T37" fmla="*/ 2147483647 h 128"/>
              <a:gd name="T38" fmla="*/ 2147483647 w 122"/>
              <a:gd name="T39" fmla="*/ 2147483647 h 128"/>
              <a:gd name="T40" fmla="*/ 2147483647 w 122"/>
              <a:gd name="T41" fmla="*/ 2147483647 h 128"/>
              <a:gd name="T42" fmla="*/ 2147483647 w 122"/>
              <a:gd name="T43" fmla="*/ 2147483647 h 128"/>
              <a:gd name="T44" fmla="*/ 2147483647 w 122"/>
              <a:gd name="T45" fmla="*/ 2147483647 h 128"/>
              <a:gd name="T46" fmla="*/ 2147483647 w 122"/>
              <a:gd name="T47" fmla="*/ 2147483647 h 128"/>
              <a:gd name="T48" fmla="*/ 2147483647 w 122"/>
              <a:gd name="T49" fmla="*/ 2147483647 h 128"/>
              <a:gd name="T50" fmla="*/ 2147483647 w 122"/>
              <a:gd name="T51" fmla="*/ 2147483647 h 128"/>
              <a:gd name="T52" fmla="*/ 2147483647 w 122"/>
              <a:gd name="T53" fmla="*/ 2147483647 h 128"/>
              <a:gd name="T54" fmla="*/ 2147483647 w 122"/>
              <a:gd name="T55" fmla="*/ 2147483647 h 128"/>
              <a:gd name="T56" fmla="*/ 2147483647 w 122"/>
              <a:gd name="T57" fmla="*/ 2147483647 h 128"/>
              <a:gd name="T58" fmla="*/ 2147483647 w 122"/>
              <a:gd name="T59" fmla="*/ 2147483647 h 128"/>
              <a:gd name="T60" fmla="*/ 2147483647 w 122"/>
              <a:gd name="T61" fmla="*/ 2147483647 h 128"/>
              <a:gd name="T62" fmla="*/ 2147483647 w 122"/>
              <a:gd name="T63" fmla="*/ 2147483647 h 128"/>
              <a:gd name="T64" fmla="*/ 2147483647 w 122"/>
              <a:gd name="T65" fmla="*/ 2147483647 h 128"/>
              <a:gd name="T66" fmla="*/ 2147483647 w 122"/>
              <a:gd name="T67" fmla="*/ 2147483647 h 128"/>
              <a:gd name="T68" fmla="*/ 2147483647 w 122"/>
              <a:gd name="T69" fmla="*/ 2147483647 h 128"/>
              <a:gd name="T70" fmla="*/ 2147483647 w 122"/>
              <a:gd name="T71" fmla="*/ 2147483647 h 128"/>
              <a:gd name="T72" fmla="*/ 2147483647 w 122"/>
              <a:gd name="T73" fmla="*/ 2147483647 h 128"/>
              <a:gd name="T74" fmla="*/ 2147483647 w 122"/>
              <a:gd name="T75" fmla="*/ 2147483647 h 128"/>
              <a:gd name="T76" fmla="*/ 2147483647 w 122"/>
              <a:gd name="T77" fmla="*/ 2147483647 h 128"/>
              <a:gd name="T78" fmla="*/ 2147483647 w 122"/>
              <a:gd name="T79" fmla="*/ 2147483647 h 128"/>
              <a:gd name="T80" fmla="*/ 2147483647 w 122"/>
              <a:gd name="T81" fmla="*/ 2147483647 h 128"/>
              <a:gd name="T82" fmla="*/ 2147483647 w 122"/>
              <a:gd name="T83" fmla="*/ 2147483647 h 128"/>
              <a:gd name="T84" fmla="*/ 2147483647 w 122"/>
              <a:gd name="T85" fmla="*/ 2147483647 h 128"/>
              <a:gd name="T86" fmla="*/ 2147483647 w 122"/>
              <a:gd name="T87" fmla="*/ 2147483647 h 128"/>
              <a:gd name="T88" fmla="*/ 2147483647 w 122"/>
              <a:gd name="T89" fmla="*/ 2147483647 h 128"/>
              <a:gd name="T90" fmla="*/ 2147483647 w 122"/>
              <a:gd name="T91" fmla="*/ 2147483647 h 128"/>
              <a:gd name="T92" fmla="*/ 2147483647 w 122"/>
              <a:gd name="T93" fmla="*/ 2147483647 h 128"/>
              <a:gd name="T94" fmla="*/ 0 w 122"/>
              <a:gd name="T95" fmla="*/ 2147483647 h 128"/>
              <a:gd name="T96" fmla="*/ 2147483647 w 122"/>
              <a:gd name="T97" fmla="*/ 2147483647 h 128"/>
              <a:gd name="T98" fmla="*/ 2147483647 w 122"/>
              <a:gd name="T99" fmla="*/ 2147483647 h 128"/>
              <a:gd name="T100" fmla="*/ 2147483647 w 122"/>
              <a:gd name="T101" fmla="*/ 2147483647 h 128"/>
              <a:gd name="T102" fmla="*/ 2147483647 w 122"/>
              <a:gd name="T103" fmla="*/ 2147483647 h 128"/>
              <a:gd name="T104" fmla="*/ 2147483647 w 122"/>
              <a:gd name="T105" fmla="*/ 2147483647 h 128"/>
              <a:gd name="T106" fmla="*/ 2147483647 w 122"/>
              <a:gd name="T107" fmla="*/ 2147483647 h 128"/>
              <a:gd name="T108" fmla="*/ 2147483647 w 122"/>
              <a:gd name="T109" fmla="*/ 2147483647 h 128"/>
              <a:gd name="T110" fmla="*/ 2147483647 w 122"/>
              <a:gd name="T111" fmla="*/ 2147483647 h 1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22"/>
              <a:gd name="T169" fmla="*/ 0 h 128"/>
              <a:gd name="T170" fmla="*/ 122 w 122"/>
              <a:gd name="T171" fmla="*/ 128 h 12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22" h="128">
                <a:moveTo>
                  <a:pt x="30" y="48"/>
                </a:moveTo>
                <a:lnTo>
                  <a:pt x="32" y="47"/>
                </a:lnTo>
                <a:lnTo>
                  <a:pt x="33" y="46"/>
                </a:lnTo>
                <a:lnTo>
                  <a:pt x="36" y="43"/>
                </a:lnTo>
                <a:lnTo>
                  <a:pt x="38" y="42"/>
                </a:lnTo>
                <a:lnTo>
                  <a:pt x="39" y="41"/>
                </a:lnTo>
                <a:lnTo>
                  <a:pt x="40" y="39"/>
                </a:lnTo>
                <a:lnTo>
                  <a:pt x="41" y="38"/>
                </a:lnTo>
                <a:lnTo>
                  <a:pt x="43" y="37"/>
                </a:lnTo>
                <a:lnTo>
                  <a:pt x="43" y="33"/>
                </a:lnTo>
                <a:lnTo>
                  <a:pt x="43" y="29"/>
                </a:lnTo>
                <a:lnTo>
                  <a:pt x="43" y="27"/>
                </a:lnTo>
                <a:lnTo>
                  <a:pt x="46" y="24"/>
                </a:lnTo>
                <a:lnTo>
                  <a:pt x="46" y="22"/>
                </a:lnTo>
                <a:lnTo>
                  <a:pt x="46" y="18"/>
                </a:lnTo>
                <a:lnTo>
                  <a:pt x="47" y="18"/>
                </a:lnTo>
                <a:lnTo>
                  <a:pt x="47" y="17"/>
                </a:lnTo>
                <a:lnTo>
                  <a:pt x="48" y="13"/>
                </a:lnTo>
                <a:lnTo>
                  <a:pt x="49" y="9"/>
                </a:lnTo>
                <a:lnTo>
                  <a:pt x="48" y="9"/>
                </a:lnTo>
                <a:lnTo>
                  <a:pt x="48" y="8"/>
                </a:lnTo>
                <a:lnTo>
                  <a:pt x="49" y="4"/>
                </a:lnTo>
                <a:lnTo>
                  <a:pt x="47" y="2"/>
                </a:lnTo>
                <a:lnTo>
                  <a:pt x="48" y="1"/>
                </a:lnTo>
                <a:lnTo>
                  <a:pt x="50" y="1"/>
                </a:lnTo>
                <a:lnTo>
                  <a:pt x="51" y="0"/>
                </a:lnTo>
                <a:lnTo>
                  <a:pt x="51" y="1"/>
                </a:lnTo>
                <a:lnTo>
                  <a:pt x="51" y="2"/>
                </a:lnTo>
                <a:lnTo>
                  <a:pt x="51" y="6"/>
                </a:lnTo>
                <a:lnTo>
                  <a:pt x="51" y="7"/>
                </a:lnTo>
                <a:lnTo>
                  <a:pt x="51" y="8"/>
                </a:lnTo>
                <a:lnTo>
                  <a:pt x="51" y="14"/>
                </a:lnTo>
                <a:lnTo>
                  <a:pt x="51" y="17"/>
                </a:lnTo>
                <a:lnTo>
                  <a:pt x="51" y="18"/>
                </a:lnTo>
                <a:lnTo>
                  <a:pt x="51" y="21"/>
                </a:lnTo>
                <a:lnTo>
                  <a:pt x="51" y="23"/>
                </a:lnTo>
                <a:lnTo>
                  <a:pt x="51" y="24"/>
                </a:lnTo>
                <a:lnTo>
                  <a:pt x="51" y="33"/>
                </a:lnTo>
                <a:lnTo>
                  <a:pt x="54" y="33"/>
                </a:lnTo>
                <a:lnTo>
                  <a:pt x="55" y="33"/>
                </a:lnTo>
                <a:lnTo>
                  <a:pt x="66" y="33"/>
                </a:lnTo>
                <a:lnTo>
                  <a:pt x="67" y="33"/>
                </a:lnTo>
                <a:lnTo>
                  <a:pt x="69" y="33"/>
                </a:lnTo>
                <a:lnTo>
                  <a:pt x="70" y="33"/>
                </a:lnTo>
                <a:lnTo>
                  <a:pt x="74" y="33"/>
                </a:lnTo>
                <a:lnTo>
                  <a:pt x="76" y="33"/>
                </a:lnTo>
                <a:lnTo>
                  <a:pt x="78" y="33"/>
                </a:lnTo>
                <a:lnTo>
                  <a:pt x="77" y="41"/>
                </a:lnTo>
                <a:lnTo>
                  <a:pt x="77" y="53"/>
                </a:lnTo>
                <a:lnTo>
                  <a:pt x="78" y="53"/>
                </a:lnTo>
                <a:lnTo>
                  <a:pt x="79" y="51"/>
                </a:lnTo>
                <a:lnTo>
                  <a:pt x="81" y="48"/>
                </a:lnTo>
                <a:lnTo>
                  <a:pt x="82" y="47"/>
                </a:lnTo>
                <a:lnTo>
                  <a:pt x="84" y="47"/>
                </a:lnTo>
                <a:lnTo>
                  <a:pt x="87" y="43"/>
                </a:lnTo>
                <a:lnTo>
                  <a:pt x="89" y="43"/>
                </a:lnTo>
                <a:lnTo>
                  <a:pt x="93" y="37"/>
                </a:lnTo>
                <a:lnTo>
                  <a:pt x="97" y="41"/>
                </a:lnTo>
                <a:lnTo>
                  <a:pt x="99" y="41"/>
                </a:lnTo>
                <a:lnTo>
                  <a:pt x="101" y="41"/>
                </a:lnTo>
                <a:lnTo>
                  <a:pt x="102" y="42"/>
                </a:lnTo>
                <a:lnTo>
                  <a:pt x="104" y="38"/>
                </a:lnTo>
                <a:lnTo>
                  <a:pt x="104" y="37"/>
                </a:lnTo>
                <a:lnTo>
                  <a:pt x="107" y="37"/>
                </a:lnTo>
                <a:lnTo>
                  <a:pt x="110" y="36"/>
                </a:lnTo>
                <a:lnTo>
                  <a:pt x="114" y="37"/>
                </a:lnTo>
                <a:lnTo>
                  <a:pt x="114" y="38"/>
                </a:lnTo>
                <a:lnTo>
                  <a:pt x="116" y="38"/>
                </a:lnTo>
                <a:lnTo>
                  <a:pt x="117" y="42"/>
                </a:lnTo>
                <a:lnTo>
                  <a:pt x="119" y="46"/>
                </a:lnTo>
                <a:lnTo>
                  <a:pt x="119" y="48"/>
                </a:lnTo>
                <a:lnTo>
                  <a:pt x="121" y="48"/>
                </a:lnTo>
                <a:lnTo>
                  <a:pt x="119" y="49"/>
                </a:lnTo>
                <a:lnTo>
                  <a:pt x="119" y="51"/>
                </a:lnTo>
                <a:lnTo>
                  <a:pt x="117" y="56"/>
                </a:lnTo>
                <a:lnTo>
                  <a:pt x="114" y="52"/>
                </a:lnTo>
                <a:lnTo>
                  <a:pt x="114" y="51"/>
                </a:lnTo>
                <a:lnTo>
                  <a:pt x="112" y="51"/>
                </a:lnTo>
                <a:lnTo>
                  <a:pt x="110" y="48"/>
                </a:lnTo>
                <a:lnTo>
                  <a:pt x="108" y="46"/>
                </a:lnTo>
                <a:lnTo>
                  <a:pt x="107" y="46"/>
                </a:lnTo>
                <a:lnTo>
                  <a:pt x="106" y="44"/>
                </a:lnTo>
                <a:lnTo>
                  <a:pt x="104" y="43"/>
                </a:lnTo>
                <a:lnTo>
                  <a:pt x="104" y="49"/>
                </a:lnTo>
                <a:lnTo>
                  <a:pt x="103" y="56"/>
                </a:lnTo>
                <a:lnTo>
                  <a:pt x="101" y="57"/>
                </a:lnTo>
                <a:lnTo>
                  <a:pt x="100" y="58"/>
                </a:lnTo>
                <a:lnTo>
                  <a:pt x="100" y="61"/>
                </a:lnTo>
                <a:lnTo>
                  <a:pt x="95" y="63"/>
                </a:lnTo>
                <a:lnTo>
                  <a:pt x="92" y="69"/>
                </a:lnTo>
                <a:lnTo>
                  <a:pt x="89" y="65"/>
                </a:lnTo>
                <a:lnTo>
                  <a:pt x="89" y="67"/>
                </a:lnTo>
                <a:lnTo>
                  <a:pt x="87" y="69"/>
                </a:lnTo>
                <a:lnTo>
                  <a:pt x="84" y="78"/>
                </a:lnTo>
                <a:lnTo>
                  <a:pt x="82" y="79"/>
                </a:lnTo>
                <a:lnTo>
                  <a:pt x="82" y="80"/>
                </a:lnTo>
                <a:lnTo>
                  <a:pt x="80" y="82"/>
                </a:lnTo>
                <a:lnTo>
                  <a:pt x="78" y="79"/>
                </a:lnTo>
                <a:lnTo>
                  <a:pt x="74" y="75"/>
                </a:lnTo>
                <a:lnTo>
                  <a:pt x="72" y="74"/>
                </a:lnTo>
                <a:lnTo>
                  <a:pt x="71" y="83"/>
                </a:lnTo>
                <a:lnTo>
                  <a:pt x="70" y="83"/>
                </a:lnTo>
                <a:lnTo>
                  <a:pt x="69" y="87"/>
                </a:lnTo>
                <a:lnTo>
                  <a:pt x="67" y="89"/>
                </a:lnTo>
                <a:lnTo>
                  <a:pt x="66" y="92"/>
                </a:lnTo>
                <a:lnTo>
                  <a:pt x="65" y="94"/>
                </a:lnTo>
                <a:lnTo>
                  <a:pt x="64" y="97"/>
                </a:lnTo>
                <a:lnTo>
                  <a:pt x="63" y="98"/>
                </a:lnTo>
                <a:lnTo>
                  <a:pt x="59" y="102"/>
                </a:lnTo>
                <a:lnTo>
                  <a:pt x="58" y="105"/>
                </a:lnTo>
                <a:lnTo>
                  <a:pt x="56" y="108"/>
                </a:lnTo>
                <a:lnTo>
                  <a:pt x="57" y="109"/>
                </a:lnTo>
                <a:lnTo>
                  <a:pt x="57" y="110"/>
                </a:lnTo>
                <a:lnTo>
                  <a:pt x="58" y="110"/>
                </a:lnTo>
                <a:lnTo>
                  <a:pt x="57" y="112"/>
                </a:lnTo>
                <a:lnTo>
                  <a:pt x="56" y="115"/>
                </a:lnTo>
                <a:lnTo>
                  <a:pt x="52" y="118"/>
                </a:lnTo>
                <a:lnTo>
                  <a:pt x="51" y="117"/>
                </a:lnTo>
                <a:lnTo>
                  <a:pt x="44" y="120"/>
                </a:lnTo>
                <a:lnTo>
                  <a:pt x="43" y="118"/>
                </a:lnTo>
                <a:lnTo>
                  <a:pt x="42" y="119"/>
                </a:lnTo>
                <a:lnTo>
                  <a:pt x="43" y="120"/>
                </a:lnTo>
                <a:lnTo>
                  <a:pt x="40" y="123"/>
                </a:lnTo>
                <a:lnTo>
                  <a:pt x="36" y="123"/>
                </a:lnTo>
                <a:lnTo>
                  <a:pt x="33" y="125"/>
                </a:lnTo>
                <a:lnTo>
                  <a:pt x="33" y="124"/>
                </a:lnTo>
                <a:lnTo>
                  <a:pt x="31" y="123"/>
                </a:lnTo>
                <a:lnTo>
                  <a:pt x="30" y="122"/>
                </a:lnTo>
                <a:lnTo>
                  <a:pt x="28" y="124"/>
                </a:lnTo>
                <a:lnTo>
                  <a:pt x="23" y="127"/>
                </a:lnTo>
                <a:lnTo>
                  <a:pt x="20" y="125"/>
                </a:lnTo>
                <a:lnTo>
                  <a:pt x="17" y="119"/>
                </a:lnTo>
                <a:lnTo>
                  <a:pt x="16" y="115"/>
                </a:lnTo>
                <a:lnTo>
                  <a:pt x="17" y="114"/>
                </a:lnTo>
                <a:lnTo>
                  <a:pt x="16" y="114"/>
                </a:lnTo>
                <a:lnTo>
                  <a:pt x="11" y="113"/>
                </a:lnTo>
                <a:lnTo>
                  <a:pt x="11" y="112"/>
                </a:lnTo>
                <a:lnTo>
                  <a:pt x="6" y="107"/>
                </a:lnTo>
                <a:lnTo>
                  <a:pt x="6" y="105"/>
                </a:lnTo>
                <a:lnTo>
                  <a:pt x="6" y="104"/>
                </a:lnTo>
                <a:lnTo>
                  <a:pt x="5" y="102"/>
                </a:lnTo>
                <a:lnTo>
                  <a:pt x="3" y="99"/>
                </a:lnTo>
                <a:lnTo>
                  <a:pt x="3" y="97"/>
                </a:lnTo>
                <a:lnTo>
                  <a:pt x="0" y="92"/>
                </a:lnTo>
                <a:lnTo>
                  <a:pt x="0" y="88"/>
                </a:lnTo>
                <a:lnTo>
                  <a:pt x="1" y="88"/>
                </a:lnTo>
                <a:lnTo>
                  <a:pt x="1" y="83"/>
                </a:lnTo>
                <a:lnTo>
                  <a:pt x="1" y="80"/>
                </a:lnTo>
                <a:lnTo>
                  <a:pt x="3" y="82"/>
                </a:lnTo>
                <a:lnTo>
                  <a:pt x="6" y="80"/>
                </a:lnTo>
                <a:lnTo>
                  <a:pt x="6" y="78"/>
                </a:lnTo>
                <a:lnTo>
                  <a:pt x="8" y="75"/>
                </a:lnTo>
                <a:lnTo>
                  <a:pt x="9" y="74"/>
                </a:lnTo>
                <a:lnTo>
                  <a:pt x="10" y="73"/>
                </a:lnTo>
                <a:lnTo>
                  <a:pt x="10" y="69"/>
                </a:lnTo>
                <a:lnTo>
                  <a:pt x="12" y="62"/>
                </a:lnTo>
                <a:lnTo>
                  <a:pt x="13" y="61"/>
                </a:lnTo>
                <a:lnTo>
                  <a:pt x="14" y="59"/>
                </a:lnTo>
                <a:lnTo>
                  <a:pt x="17" y="64"/>
                </a:lnTo>
                <a:lnTo>
                  <a:pt x="18" y="64"/>
                </a:lnTo>
                <a:lnTo>
                  <a:pt x="19" y="63"/>
                </a:lnTo>
                <a:lnTo>
                  <a:pt x="20" y="57"/>
                </a:lnTo>
                <a:lnTo>
                  <a:pt x="20" y="56"/>
                </a:lnTo>
                <a:lnTo>
                  <a:pt x="20" y="54"/>
                </a:lnTo>
                <a:lnTo>
                  <a:pt x="20" y="53"/>
                </a:lnTo>
                <a:lnTo>
                  <a:pt x="21" y="52"/>
                </a:lnTo>
                <a:lnTo>
                  <a:pt x="21" y="51"/>
                </a:lnTo>
                <a:lnTo>
                  <a:pt x="25" y="51"/>
                </a:lnTo>
                <a:lnTo>
                  <a:pt x="27" y="47"/>
                </a:lnTo>
                <a:lnTo>
                  <a:pt x="30" y="48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2" name="Freeform 70"/>
          <p:cNvSpPr>
            <a:spLocks/>
          </p:cNvSpPr>
          <p:nvPr/>
        </p:nvSpPr>
        <p:spPr bwMode="auto">
          <a:xfrm>
            <a:off x="8142288" y="4338638"/>
            <a:ext cx="33337" cy="33337"/>
          </a:xfrm>
          <a:custGeom>
            <a:avLst/>
            <a:gdLst>
              <a:gd name="T0" fmla="*/ 0 w 19"/>
              <a:gd name="T1" fmla="*/ 2147483647 h 21"/>
              <a:gd name="T2" fmla="*/ 2147483647 w 19"/>
              <a:gd name="T3" fmla="*/ 2147483647 h 21"/>
              <a:gd name="T4" fmla="*/ 2147483647 w 19"/>
              <a:gd name="T5" fmla="*/ 2147483647 h 21"/>
              <a:gd name="T6" fmla="*/ 2147483647 w 19"/>
              <a:gd name="T7" fmla="*/ 2147483647 h 21"/>
              <a:gd name="T8" fmla="*/ 2147483647 w 19"/>
              <a:gd name="T9" fmla="*/ 2147483647 h 21"/>
              <a:gd name="T10" fmla="*/ 2147483647 w 19"/>
              <a:gd name="T11" fmla="*/ 2147483647 h 21"/>
              <a:gd name="T12" fmla="*/ 2147483647 w 19"/>
              <a:gd name="T13" fmla="*/ 2147483647 h 21"/>
              <a:gd name="T14" fmla="*/ 2147483647 w 19"/>
              <a:gd name="T15" fmla="*/ 0 h 21"/>
              <a:gd name="T16" fmla="*/ 2147483647 w 19"/>
              <a:gd name="T17" fmla="*/ 2147483647 h 21"/>
              <a:gd name="T18" fmla="*/ 0 w 19"/>
              <a:gd name="T19" fmla="*/ 2147483647 h 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"/>
              <a:gd name="T31" fmla="*/ 0 h 21"/>
              <a:gd name="T32" fmla="*/ 19 w 19"/>
              <a:gd name="T33" fmla="*/ 21 h 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" h="21">
                <a:moveTo>
                  <a:pt x="0" y="6"/>
                </a:moveTo>
                <a:lnTo>
                  <a:pt x="7" y="13"/>
                </a:lnTo>
                <a:lnTo>
                  <a:pt x="7" y="16"/>
                </a:lnTo>
                <a:lnTo>
                  <a:pt x="7" y="20"/>
                </a:lnTo>
                <a:lnTo>
                  <a:pt x="14" y="13"/>
                </a:lnTo>
                <a:lnTo>
                  <a:pt x="18" y="10"/>
                </a:lnTo>
                <a:lnTo>
                  <a:pt x="10" y="3"/>
                </a:ln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3" name="Freeform 71"/>
          <p:cNvSpPr>
            <a:spLocks/>
          </p:cNvSpPr>
          <p:nvPr/>
        </p:nvSpPr>
        <p:spPr bwMode="auto">
          <a:xfrm>
            <a:off x="8202613" y="4289425"/>
            <a:ext cx="34925" cy="82550"/>
          </a:xfrm>
          <a:custGeom>
            <a:avLst/>
            <a:gdLst>
              <a:gd name="T0" fmla="*/ 2147483647 w 20"/>
              <a:gd name="T1" fmla="*/ 2147483647 h 52"/>
              <a:gd name="T2" fmla="*/ 2147483647 w 20"/>
              <a:gd name="T3" fmla="*/ 2147483647 h 52"/>
              <a:gd name="T4" fmla="*/ 2147483647 w 20"/>
              <a:gd name="T5" fmla="*/ 2147483647 h 52"/>
              <a:gd name="T6" fmla="*/ 2147483647 w 20"/>
              <a:gd name="T7" fmla="*/ 2147483647 h 52"/>
              <a:gd name="T8" fmla="*/ 2147483647 w 20"/>
              <a:gd name="T9" fmla="*/ 2147483647 h 52"/>
              <a:gd name="T10" fmla="*/ 2147483647 w 20"/>
              <a:gd name="T11" fmla="*/ 2147483647 h 52"/>
              <a:gd name="T12" fmla="*/ 2147483647 w 20"/>
              <a:gd name="T13" fmla="*/ 2147483647 h 52"/>
              <a:gd name="T14" fmla="*/ 2147483647 w 20"/>
              <a:gd name="T15" fmla="*/ 0 h 52"/>
              <a:gd name="T16" fmla="*/ 2147483647 w 20"/>
              <a:gd name="T17" fmla="*/ 0 h 52"/>
              <a:gd name="T18" fmla="*/ 2147483647 w 20"/>
              <a:gd name="T19" fmla="*/ 2147483647 h 52"/>
              <a:gd name="T20" fmla="*/ 0 w 20"/>
              <a:gd name="T21" fmla="*/ 2147483647 h 52"/>
              <a:gd name="T22" fmla="*/ 0 w 20"/>
              <a:gd name="T23" fmla="*/ 2147483647 h 52"/>
              <a:gd name="T24" fmla="*/ 0 w 20"/>
              <a:gd name="T25" fmla="*/ 2147483647 h 52"/>
              <a:gd name="T26" fmla="*/ 2147483647 w 20"/>
              <a:gd name="T27" fmla="*/ 2147483647 h 52"/>
              <a:gd name="T28" fmla="*/ 2147483647 w 20"/>
              <a:gd name="T29" fmla="*/ 2147483647 h 52"/>
              <a:gd name="T30" fmla="*/ 2147483647 w 20"/>
              <a:gd name="T31" fmla="*/ 2147483647 h 52"/>
              <a:gd name="T32" fmla="*/ 2147483647 w 20"/>
              <a:gd name="T33" fmla="*/ 2147483647 h 52"/>
              <a:gd name="T34" fmla="*/ 2147483647 w 20"/>
              <a:gd name="T35" fmla="*/ 2147483647 h 52"/>
              <a:gd name="T36" fmla="*/ 2147483647 w 20"/>
              <a:gd name="T37" fmla="*/ 2147483647 h 52"/>
              <a:gd name="T38" fmla="*/ 2147483647 w 20"/>
              <a:gd name="T39" fmla="*/ 2147483647 h 52"/>
              <a:gd name="T40" fmla="*/ 2147483647 w 20"/>
              <a:gd name="T41" fmla="*/ 2147483647 h 52"/>
              <a:gd name="T42" fmla="*/ 2147483647 w 20"/>
              <a:gd name="T43" fmla="*/ 2147483647 h 52"/>
              <a:gd name="T44" fmla="*/ 2147483647 w 20"/>
              <a:gd name="T45" fmla="*/ 2147483647 h 52"/>
              <a:gd name="T46" fmla="*/ 2147483647 w 20"/>
              <a:gd name="T47" fmla="*/ 2147483647 h 52"/>
              <a:gd name="T48" fmla="*/ 2147483647 w 20"/>
              <a:gd name="T49" fmla="*/ 2147483647 h 52"/>
              <a:gd name="T50" fmla="*/ 2147483647 w 20"/>
              <a:gd name="T51" fmla="*/ 2147483647 h 52"/>
              <a:gd name="T52" fmla="*/ 2147483647 w 20"/>
              <a:gd name="T53" fmla="*/ 2147483647 h 52"/>
              <a:gd name="T54" fmla="*/ 2147483647 w 20"/>
              <a:gd name="T55" fmla="*/ 2147483647 h 52"/>
              <a:gd name="T56" fmla="*/ 2147483647 w 20"/>
              <a:gd name="T57" fmla="*/ 2147483647 h 52"/>
              <a:gd name="T58" fmla="*/ 2147483647 w 20"/>
              <a:gd name="T59" fmla="*/ 2147483647 h 52"/>
              <a:gd name="T60" fmla="*/ 2147483647 w 20"/>
              <a:gd name="T61" fmla="*/ 2147483647 h 52"/>
              <a:gd name="T62" fmla="*/ 2147483647 w 20"/>
              <a:gd name="T63" fmla="*/ 2147483647 h 52"/>
              <a:gd name="T64" fmla="*/ 2147483647 w 20"/>
              <a:gd name="T65" fmla="*/ 2147483647 h 52"/>
              <a:gd name="T66" fmla="*/ 2147483647 w 20"/>
              <a:gd name="T67" fmla="*/ 2147483647 h 52"/>
              <a:gd name="T68" fmla="*/ 2147483647 w 20"/>
              <a:gd name="T69" fmla="*/ 2147483647 h 52"/>
              <a:gd name="T70" fmla="*/ 2147483647 w 20"/>
              <a:gd name="T71" fmla="*/ 2147483647 h 52"/>
              <a:gd name="T72" fmla="*/ 2147483647 w 20"/>
              <a:gd name="T73" fmla="*/ 2147483647 h 52"/>
              <a:gd name="T74" fmla="*/ 2147483647 w 20"/>
              <a:gd name="T75" fmla="*/ 2147483647 h 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0"/>
              <a:gd name="T115" fmla="*/ 0 h 52"/>
              <a:gd name="T116" fmla="*/ 20 w 20"/>
              <a:gd name="T117" fmla="*/ 52 h 52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0" h="52">
                <a:moveTo>
                  <a:pt x="7" y="17"/>
                </a:moveTo>
                <a:lnTo>
                  <a:pt x="5" y="12"/>
                </a:lnTo>
                <a:lnTo>
                  <a:pt x="6" y="8"/>
                </a:lnTo>
                <a:lnTo>
                  <a:pt x="6" y="7"/>
                </a:lnTo>
                <a:lnTo>
                  <a:pt x="7" y="4"/>
                </a:lnTo>
                <a:lnTo>
                  <a:pt x="8" y="2"/>
                </a:lnTo>
                <a:lnTo>
                  <a:pt x="9" y="1"/>
                </a:lnTo>
                <a:lnTo>
                  <a:pt x="7" y="0"/>
                </a:lnTo>
                <a:lnTo>
                  <a:pt x="5" y="0"/>
                </a:lnTo>
                <a:lnTo>
                  <a:pt x="1" y="3"/>
                </a:lnTo>
                <a:lnTo>
                  <a:pt x="0" y="3"/>
                </a:lnTo>
                <a:lnTo>
                  <a:pt x="0" y="6"/>
                </a:lnTo>
                <a:lnTo>
                  <a:pt x="0" y="7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1" y="22"/>
                </a:lnTo>
                <a:lnTo>
                  <a:pt x="1" y="24"/>
                </a:lnTo>
                <a:lnTo>
                  <a:pt x="1" y="26"/>
                </a:lnTo>
                <a:lnTo>
                  <a:pt x="2" y="31"/>
                </a:lnTo>
                <a:lnTo>
                  <a:pt x="2" y="37"/>
                </a:lnTo>
                <a:lnTo>
                  <a:pt x="2" y="39"/>
                </a:lnTo>
                <a:lnTo>
                  <a:pt x="2" y="43"/>
                </a:lnTo>
                <a:lnTo>
                  <a:pt x="2" y="44"/>
                </a:lnTo>
                <a:lnTo>
                  <a:pt x="2" y="46"/>
                </a:lnTo>
                <a:lnTo>
                  <a:pt x="3" y="49"/>
                </a:lnTo>
                <a:lnTo>
                  <a:pt x="7" y="51"/>
                </a:lnTo>
                <a:lnTo>
                  <a:pt x="11" y="51"/>
                </a:lnTo>
                <a:lnTo>
                  <a:pt x="15" y="51"/>
                </a:lnTo>
                <a:lnTo>
                  <a:pt x="16" y="51"/>
                </a:lnTo>
                <a:lnTo>
                  <a:pt x="19" y="51"/>
                </a:lnTo>
                <a:lnTo>
                  <a:pt x="17" y="38"/>
                </a:lnTo>
                <a:lnTo>
                  <a:pt x="16" y="38"/>
                </a:lnTo>
                <a:lnTo>
                  <a:pt x="13" y="32"/>
                </a:lnTo>
                <a:lnTo>
                  <a:pt x="10" y="29"/>
                </a:lnTo>
                <a:lnTo>
                  <a:pt x="9" y="21"/>
                </a:lnTo>
                <a:lnTo>
                  <a:pt x="7" y="17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4" name="Freeform 72"/>
          <p:cNvSpPr>
            <a:spLocks/>
          </p:cNvSpPr>
          <p:nvPr/>
        </p:nvSpPr>
        <p:spPr bwMode="auto">
          <a:xfrm>
            <a:off x="8215313" y="4198938"/>
            <a:ext cx="71437" cy="144462"/>
          </a:xfrm>
          <a:custGeom>
            <a:avLst/>
            <a:gdLst>
              <a:gd name="T0" fmla="*/ 2147483647 w 42"/>
              <a:gd name="T1" fmla="*/ 2147483647 h 91"/>
              <a:gd name="T2" fmla="*/ 2147483647 w 42"/>
              <a:gd name="T3" fmla="*/ 2147483647 h 91"/>
              <a:gd name="T4" fmla="*/ 2147483647 w 42"/>
              <a:gd name="T5" fmla="*/ 2147483647 h 91"/>
              <a:gd name="T6" fmla="*/ 2147483647 w 42"/>
              <a:gd name="T7" fmla="*/ 2147483647 h 91"/>
              <a:gd name="T8" fmla="*/ 2147483647 w 42"/>
              <a:gd name="T9" fmla="*/ 2147483647 h 91"/>
              <a:gd name="T10" fmla="*/ 2147483647 w 42"/>
              <a:gd name="T11" fmla="*/ 2147483647 h 91"/>
              <a:gd name="T12" fmla="*/ 2147483647 w 42"/>
              <a:gd name="T13" fmla="*/ 2147483647 h 91"/>
              <a:gd name="T14" fmla="*/ 2147483647 w 42"/>
              <a:gd name="T15" fmla="*/ 2147483647 h 91"/>
              <a:gd name="T16" fmla="*/ 2147483647 w 42"/>
              <a:gd name="T17" fmla="*/ 2147483647 h 91"/>
              <a:gd name="T18" fmla="*/ 2147483647 w 42"/>
              <a:gd name="T19" fmla="*/ 2147483647 h 91"/>
              <a:gd name="T20" fmla="*/ 2147483647 w 42"/>
              <a:gd name="T21" fmla="*/ 2147483647 h 91"/>
              <a:gd name="T22" fmla="*/ 2147483647 w 42"/>
              <a:gd name="T23" fmla="*/ 2147483647 h 91"/>
              <a:gd name="T24" fmla="*/ 2147483647 w 42"/>
              <a:gd name="T25" fmla="*/ 2147483647 h 91"/>
              <a:gd name="T26" fmla="*/ 2147483647 w 42"/>
              <a:gd name="T27" fmla="*/ 2147483647 h 91"/>
              <a:gd name="T28" fmla="*/ 2147483647 w 42"/>
              <a:gd name="T29" fmla="*/ 2147483647 h 91"/>
              <a:gd name="T30" fmla="*/ 2147483647 w 42"/>
              <a:gd name="T31" fmla="*/ 2147483647 h 91"/>
              <a:gd name="T32" fmla="*/ 2147483647 w 42"/>
              <a:gd name="T33" fmla="*/ 0 h 91"/>
              <a:gd name="T34" fmla="*/ 2147483647 w 42"/>
              <a:gd name="T35" fmla="*/ 2147483647 h 91"/>
              <a:gd name="T36" fmla="*/ 2147483647 w 42"/>
              <a:gd name="T37" fmla="*/ 2147483647 h 91"/>
              <a:gd name="T38" fmla="*/ 2147483647 w 42"/>
              <a:gd name="T39" fmla="*/ 2147483647 h 91"/>
              <a:gd name="T40" fmla="*/ 2147483647 w 42"/>
              <a:gd name="T41" fmla="*/ 2147483647 h 91"/>
              <a:gd name="T42" fmla="*/ 2147483647 w 42"/>
              <a:gd name="T43" fmla="*/ 2147483647 h 91"/>
              <a:gd name="T44" fmla="*/ 2147483647 w 42"/>
              <a:gd name="T45" fmla="*/ 2147483647 h 91"/>
              <a:gd name="T46" fmla="*/ 2147483647 w 42"/>
              <a:gd name="T47" fmla="*/ 2147483647 h 91"/>
              <a:gd name="T48" fmla="*/ 2147483647 w 42"/>
              <a:gd name="T49" fmla="*/ 2147483647 h 91"/>
              <a:gd name="T50" fmla="*/ 2147483647 w 42"/>
              <a:gd name="T51" fmla="*/ 2147483647 h 91"/>
              <a:gd name="T52" fmla="*/ 2147483647 w 42"/>
              <a:gd name="T53" fmla="*/ 2147483647 h 91"/>
              <a:gd name="T54" fmla="*/ 2147483647 w 42"/>
              <a:gd name="T55" fmla="*/ 2147483647 h 91"/>
              <a:gd name="T56" fmla="*/ 2147483647 w 42"/>
              <a:gd name="T57" fmla="*/ 2147483647 h 91"/>
              <a:gd name="T58" fmla="*/ 2147483647 w 42"/>
              <a:gd name="T59" fmla="*/ 2147483647 h 91"/>
              <a:gd name="T60" fmla="*/ 2147483647 w 42"/>
              <a:gd name="T61" fmla="*/ 2147483647 h 91"/>
              <a:gd name="T62" fmla="*/ 2147483647 w 42"/>
              <a:gd name="T63" fmla="*/ 2147483647 h 91"/>
              <a:gd name="T64" fmla="*/ 0 w 42"/>
              <a:gd name="T65" fmla="*/ 2147483647 h 91"/>
              <a:gd name="T66" fmla="*/ 0 w 42"/>
              <a:gd name="T67" fmla="*/ 2147483647 h 91"/>
              <a:gd name="T68" fmla="*/ 2147483647 w 42"/>
              <a:gd name="T69" fmla="*/ 2147483647 h 91"/>
              <a:gd name="T70" fmla="*/ 2147483647 w 42"/>
              <a:gd name="T71" fmla="*/ 2147483647 h 91"/>
              <a:gd name="T72" fmla="*/ 2147483647 w 42"/>
              <a:gd name="T73" fmla="*/ 2147483647 h 91"/>
              <a:gd name="T74" fmla="*/ 2147483647 w 42"/>
              <a:gd name="T75" fmla="*/ 2147483647 h 91"/>
              <a:gd name="T76" fmla="*/ 2147483647 w 42"/>
              <a:gd name="T77" fmla="*/ 2147483647 h 9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2"/>
              <a:gd name="T118" fmla="*/ 0 h 91"/>
              <a:gd name="T119" fmla="*/ 42 w 42"/>
              <a:gd name="T120" fmla="*/ 91 h 9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2" h="91">
                <a:moveTo>
                  <a:pt x="30" y="68"/>
                </a:moveTo>
                <a:lnTo>
                  <a:pt x="31" y="68"/>
                </a:lnTo>
                <a:lnTo>
                  <a:pt x="36" y="58"/>
                </a:lnTo>
                <a:lnTo>
                  <a:pt x="37" y="46"/>
                </a:lnTo>
                <a:lnTo>
                  <a:pt x="38" y="36"/>
                </a:lnTo>
                <a:lnTo>
                  <a:pt x="38" y="32"/>
                </a:lnTo>
                <a:lnTo>
                  <a:pt x="38" y="33"/>
                </a:lnTo>
                <a:lnTo>
                  <a:pt x="33" y="33"/>
                </a:lnTo>
                <a:lnTo>
                  <a:pt x="32" y="33"/>
                </a:lnTo>
                <a:lnTo>
                  <a:pt x="31" y="31"/>
                </a:lnTo>
                <a:lnTo>
                  <a:pt x="32" y="31"/>
                </a:lnTo>
                <a:lnTo>
                  <a:pt x="32" y="30"/>
                </a:lnTo>
                <a:lnTo>
                  <a:pt x="33" y="28"/>
                </a:lnTo>
                <a:lnTo>
                  <a:pt x="33" y="27"/>
                </a:lnTo>
                <a:lnTo>
                  <a:pt x="35" y="26"/>
                </a:lnTo>
                <a:lnTo>
                  <a:pt x="36" y="26"/>
                </a:lnTo>
                <a:lnTo>
                  <a:pt x="37" y="26"/>
                </a:lnTo>
                <a:lnTo>
                  <a:pt x="37" y="25"/>
                </a:lnTo>
                <a:lnTo>
                  <a:pt x="37" y="23"/>
                </a:lnTo>
                <a:lnTo>
                  <a:pt x="37" y="22"/>
                </a:lnTo>
                <a:lnTo>
                  <a:pt x="38" y="21"/>
                </a:lnTo>
                <a:lnTo>
                  <a:pt x="39" y="17"/>
                </a:lnTo>
                <a:lnTo>
                  <a:pt x="39" y="16"/>
                </a:lnTo>
                <a:lnTo>
                  <a:pt x="41" y="13"/>
                </a:lnTo>
                <a:lnTo>
                  <a:pt x="35" y="10"/>
                </a:lnTo>
                <a:lnTo>
                  <a:pt x="32" y="8"/>
                </a:lnTo>
                <a:lnTo>
                  <a:pt x="32" y="7"/>
                </a:lnTo>
                <a:lnTo>
                  <a:pt x="31" y="7"/>
                </a:lnTo>
                <a:lnTo>
                  <a:pt x="30" y="6"/>
                </a:lnTo>
                <a:lnTo>
                  <a:pt x="29" y="6"/>
                </a:lnTo>
                <a:lnTo>
                  <a:pt x="27" y="3"/>
                </a:lnTo>
                <a:lnTo>
                  <a:pt x="24" y="2"/>
                </a:lnTo>
                <a:lnTo>
                  <a:pt x="21" y="0"/>
                </a:lnTo>
                <a:lnTo>
                  <a:pt x="19" y="0"/>
                </a:lnTo>
                <a:lnTo>
                  <a:pt x="16" y="3"/>
                </a:lnTo>
                <a:lnTo>
                  <a:pt x="16" y="6"/>
                </a:lnTo>
                <a:lnTo>
                  <a:pt x="14" y="10"/>
                </a:lnTo>
                <a:lnTo>
                  <a:pt x="15" y="10"/>
                </a:lnTo>
                <a:lnTo>
                  <a:pt x="14" y="10"/>
                </a:lnTo>
                <a:lnTo>
                  <a:pt x="10" y="13"/>
                </a:lnTo>
                <a:lnTo>
                  <a:pt x="10" y="15"/>
                </a:lnTo>
                <a:lnTo>
                  <a:pt x="12" y="17"/>
                </a:lnTo>
                <a:lnTo>
                  <a:pt x="8" y="22"/>
                </a:lnTo>
                <a:lnTo>
                  <a:pt x="8" y="27"/>
                </a:lnTo>
                <a:lnTo>
                  <a:pt x="8" y="28"/>
                </a:lnTo>
                <a:lnTo>
                  <a:pt x="10" y="28"/>
                </a:lnTo>
                <a:lnTo>
                  <a:pt x="15" y="36"/>
                </a:lnTo>
                <a:lnTo>
                  <a:pt x="15" y="37"/>
                </a:lnTo>
                <a:lnTo>
                  <a:pt x="16" y="38"/>
                </a:lnTo>
                <a:lnTo>
                  <a:pt x="17" y="41"/>
                </a:lnTo>
                <a:lnTo>
                  <a:pt x="19" y="45"/>
                </a:lnTo>
                <a:lnTo>
                  <a:pt x="17" y="45"/>
                </a:lnTo>
                <a:lnTo>
                  <a:pt x="16" y="47"/>
                </a:lnTo>
                <a:lnTo>
                  <a:pt x="14" y="48"/>
                </a:lnTo>
                <a:lnTo>
                  <a:pt x="12" y="50"/>
                </a:lnTo>
                <a:lnTo>
                  <a:pt x="11" y="50"/>
                </a:lnTo>
                <a:lnTo>
                  <a:pt x="10" y="51"/>
                </a:lnTo>
                <a:lnTo>
                  <a:pt x="10" y="53"/>
                </a:lnTo>
                <a:lnTo>
                  <a:pt x="10" y="55"/>
                </a:lnTo>
                <a:lnTo>
                  <a:pt x="8" y="55"/>
                </a:lnTo>
                <a:lnTo>
                  <a:pt x="7" y="56"/>
                </a:lnTo>
                <a:lnTo>
                  <a:pt x="4" y="56"/>
                </a:lnTo>
                <a:lnTo>
                  <a:pt x="3" y="57"/>
                </a:lnTo>
                <a:lnTo>
                  <a:pt x="2" y="58"/>
                </a:lnTo>
                <a:lnTo>
                  <a:pt x="1" y="61"/>
                </a:lnTo>
                <a:lnTo>
                  <a:pt x="0" y="63"/>
                </a:lnTo>
                <a:lnTo>
                  <a:pt x="0" y="65"/>
                </a:lnTo>
                <a:lnTo>
                  <a:pt x="0" y="68"/>
                </a:lnTo>
                <a:lnTo>
                  <a:pt x="3" y="73"/>
                </a:lnTo>
                <a:lnTo>
                  <a:pt x="5" y="76"/>
                </a:lnTo>
                <a:lnTo>
                  <a:pt x="7" y="76"/>
                </a:lnTo>
                <a:lnTo>
                  <a:pt x="10" y="80"/>
                </a:lnTo>
                <a:lnTo>
                  <a:pt x="16" y="81"/>
                </a:lnTo>
                <a:lnTo>
                  <a:pt x="15" y="90"/>
                </a:lnTo>
                <a:lnTo>
                  <a:pt x="16" y="90"/>
                </a:lnTo>
                <a:lnTo>
                  <a:pt x="18" y="87"/>
                </a:lnTo>
                <a:lnTo>
                  <a:pt x="25" y="76"/>
                </a:lnTo>
                <a:lnTo>
                  <a:pt x="30" y="70"/>
                </a:lnTo>
                <a:lnTo>
                  <a:pt x="30" y="68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5" name="Freeform 73"/>
          <p:cNvSpPr>
            <a:spLocks/>
          </p:cNvSpPr>
          <p:nvPr/>
        </p:nvSpPr>
        <p:spPr bwMode="auto">
          <a:xfrm>
            <a:off x="8032750" y="3987800"/>
            <a:ext cx="336550" cy="265113"/>
          </a:xfrm>
          <a:custGeom>
            <a:avLst/>
            <a:gdLst>
              <a:gd name="T0" fmla="*/ 2147483647 w 196"/>
              <a:gd name="T1" fmla="*/ 2147483647 h 167"/>
              <a:gd name="T2" fmla="*/ 2147483647 w 196"/>
              <a:gd name="T3" fmla="*/ 2147483647 h 167"/>
              <a:gd name="T4" fmla="*/ 2147483647 w 196"/>
              <a:gd name="T5" fmla="*/ 2147483647 h 167"/>
              <a:gd name="T6" fmla="*/ 2147483647 w 196"/>
              <a:gd name="T7" fmla="*/ 2147483647 h 167"/>
              <a:gd name="T8" fmla="*/ 2147483647 w 196"/>
              <a:gd name="T9" fmla="*/ 2147483647 h 167"/>
              <a:gd name="T10" fmla="*/ 2147483647 w 196"/>
              <a:gd name="T11" fmla="*/ 2147483647 h 167"/>
              <a:gd name="T12" fmla="*/ 2147483647 w 196"/>
              <a:gd name="T13" fmla="*/ 2147483647 h 167"/>
              <a:gd name="T14" fmla="*/ 2147483647 w 196"/>
              <a:gd name="T15" fmla="*/ 2147483647 h 167"/>
              <a:gd name="T16" fmla="*/ 2147483647 w 196"/>
              <a:gd name="T17" fmla="*/ 2147483647 h 167"/>
              <a:gd name="T18" fmla="*/ 2147483647 w 196"/>
              <a:gd name="T19" fmla="*/ 2147483647 h 167"/>
              <a:gd name="T20" fmla="*/ 2147483647 w 196"/>
              <a:gd name="T21" fmla="*/ 2147483647 h 167"/>
              <a:gd name="T22" fmla="*/ 2147483647 w 196"/>
              <a:gd name="T23" fmla="*/ 2147483647 h 167"/>
              <a:gd name="T24" fmla="*/ 2147483647 w 196"/>
              <a:gd name="T25" fmla="*/ 2147483647 h 167"/>
              <a:gd name="T26" fmla="*/ 2147483647 w 196"/>
              <a:gd name="T27" fmla="*/ 2147483647 h 167"/>
              <a:gd name="T28" fmla="*/ 2147483647 w 196"/>
              <a:gd name="T29" fmla="*/ 2147483647 h 167"/>
              <a:gd name="T30" fmla="*/ 2147483647 w 196"/>
              <a:gd name="T31" fmla="*/ 2147483647 h 167"/>
              <a:gd name="T32" fmla="*/ 2147483647 w 196"/>
              <a:gd name="T33" fmla="*/ 2147483647 h 167"/>
              <a:gd name="T34" fmla="*/ 2147483647 w 196"/>
              <a:gd name="T35" fmla="*/ 2147483647 h 167"/>
              <a:gd name="T36" fmla="*/ 2147483647 w 196"/>
              <a:gd name="T37" fmla="*/ 2147483647 h 167"/>
              <a:gd name="T38" fmla="*/ 2147483647 w 196"/>
              <a:gd name="T39" fmla="*/ 2147483647 h 167"/>
              <a:gd name="T40" fmla="*/ 2147483647 w 196"/>
              <a:gd name="T41" fmla="*/ 2147483647 h 167"/>
              <a:gd name="T42" fmla="*/ 2147483647 w 196"/>
              <a:gd name="T43" fmla="*/ 2147483647 h 167"/>
              <a:gd name="T44" fmla="*/ 2147483647 w 196"/>
              <a:gd name="T45" fmla="*/ 2147483647 h 167"/>
              <a:gd name="T46" fmla="*/ 2147483647 w 196"/>
              <a:gd name="T47" fmla="*/ 2147483647 h 167"/>
              <a:gd name="T48" fmla="*/ 2147483647 w 196"/>
              <a:gd name="T49" fmla="*/ 2147483647 h 167"/>
              <a:gd name="T50" fmla="*/ 2147483647 w 196"/>
              <a:gd name="T51" fmla="*/ 2147483647 h 167"/>
              <a:gd name="T52" fmla="*/ 2147483647 w 196"/>
              <a:gd name="T53" fmla="*/ 2147483647 h 167"/>
              <a:gd name="T54" fmla="*/ 2147483647 w 196"/>
              <a:gd name="T55" fmla="*/ 2147483647 h 167"/>
              <a:gd name="T56" fmla="*/ 2147483647 w 196"/>
              <a:gd name="T57" fmla="*/ 2147483647 h 167"/>
              <a:gd name="T58" fmla="*/ 2147483647 w 196"/>
              <a:gd name="T59" fmla="*/ 2147483647 h 167"/>
              <a:gd name="T60" fmla="*/ 2147483647 w 196"/>
              <a:gd name="T61" fmla="*/ 2147483647 h 167"/>
              <a:gd name="T62" fmla="*/ 2147483647 w 196"/>
              <a:gd name="T63" fmla="*/ 0 h 167"/>
              <a:gd name="T64" fmla="*/ 2147483647 w 196"/>
              <a:gd name="T65" fmla="*/ 2147483647 h 167"/>
              <a:gd name="T66" fmla="*/ 2147483647 w 196"/>
              <a:gd name="T67" fmla="*/ 2147483647 h 167"/>
              <a:gd name="T68" fmla="*/ 2147483647 w 196"/>
              <a:gd name="T69" fmla="*/ 2147483647 h 167"/>
              <a:gd name="T70" fmla="*/ 2147483647 w 196"/>
              <a:gd name="T71" fmla="*/ 2147483647 h 167"/>
              <a:gd name="T72" fmla="*/ 2147483647 w 196"/>
              <a:gd name="T73" fmla="*/ 2147483647 h 167"/>
              <a:gd name="T74" fmla="*/ 2147483647 w 196"/>
              <a:gd name="T75" fmla="*/ 2147483647 h 167"/>
              <a:gd name="T76" fmla="*/ 2147483647 w 196"/>
              <a:gd name="T77" fmla="*/ 2147483647 h 167"/>
              <a:gd name="T78" fmla="*/ 2147483647 w 196"/>
              <a:gd name="T79" fmla="*/ 2147483647 h 167"/>
              <a:gd name="T80" fmla="*/ 2147483647 w 196"/>
              <a:gd name="T81" fmla="*/ 2147483647 h 167"/>
              <a:gd name="T82" fmla="*/ 2147483647 w 196"/>
              <a:gd name="T83" fmla="*/ 2147483647 h 167"/>
              <a:gd name="T84" fmla="*/ 2147483647 w 196"/>
              <a:gd name="T85" fmla="*/ 2147483647 h 167"/>
              <a:gd name="T86" fmla="*/ 2147483647 w 196"/>
              <a:gd name="T87" fmla="*/ 2147483647 h 167"/>
              <a:gd name="T88" fmla="*/ 2147483647 w 196"/>
              <a:gd name="T89" fmla="*/ 2147483647 h 167"/>
              <a:gd name="T90" fmla="*/ 2147483647 w 196"/>
              <a:gd name="T91" fmla="*/ 2147483647 h 167"/>
              <a:gd name="T92" fmla="*/ 2147483647 w 196"/>
              <a:gd name="T93" fmla="*/ 2147483647 h 167"/>
              <a:gd name="T94" fmla="*/ 2147483647 w 196"/>
              <a:gd name="T95" fmla="*/ 2147483647 h 167"/>
              <a:gd name="T96" fmla="*/ 2147483647 w 196"/>
              <a:gd name="T97" fmla="*/ 2147483647 h 167"/>
              <a:gd name="T98" fmla="*/ 2147483647 w 196"/>
              <a:gd name="T99" fmla="*/ 2147483647 h 167"/>
              <a:gd name="T100" fmla="*/ 2147483647 w 196"/>
              <a:gd name="T101" fmla="*/ 2147483647 h 167"/>
              <a:gd name="T102" fmla="*/ 2147483647 w 196"/>
              <a:gd name="T103" fmla="*/ 2147483647 h 167"/>
              <a:gd name="T104" fmla="*/ 2147483647 w 196"/>
              <a:gd name="T105" fmla="*/ 2147483647 h 167"/>
              <a:gd name="T106" fmla="*/ 2147483647 w 196"/>
              <a:gd name="T107" fmla="*/ 2147483647 h 167"/>
              <a:gd name="T108" fmla="*/ 2147483647 w 196"/>
              <a:gd name="T109" fmla="*/ 2147483647 h 167"/>
              <a:gd name="T110" fmla="*/ 2147483647 w 196"/>
              <a:gd name="T111" fmla="*/ 2147483647 h 167"/>
              <a:gd name="T112" fmla="*/ 2147483647 w 196"/>
              <a:gd name="T113" fmla="*/ 2147483647 h 167"/>
              <a:gd name="T114" fmla="*/ 2147483647 w 196"/>
              <a:gd name="T115" fmla="*/ 2147483647 h 167"/>
              <a:gd name="T116" fmla="*/ 2147483647 w 196"/>
              <a:gd name="T117" fmla="*/ 2147483647 h 167"/>
              <a:gd name="T118" fmla="*/ 2147483647 w 196"/>
              <a:gd name="T119" fmla="*/ 2147483647 h 16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6"/>
              <a:gd name="T181" fmla="*/ 0 h 167"/>
              <a:gd name="T182" fmla="*/ 196 w 196"/>
              <a:gd name="T183" fmla="*/ 167 h 16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6" h="167">
                <a:moveTo>
                  <a:pt x="146" y="148"/>
                </a:moveTo>
                <a:lnTo>
                  <a:pt x="140" y="144"/>
                </a:lnTo>
                <a:lnTo>
                  <a:pt x="138" y="143"/>
                </a:lnTo>
                <a:lnTo>
                  <a:pt x="138" y="142"/>
                </a:lnTo>
                <a:lnTo>
                  <a:pt x="136" y="142"/>
                </a:lnTo>
                <a:lnTo>
                  <a:pt x="135" y="141"/>
                </a:lnTo>
                <a:lnTo>
                  <a:pt x="134" y="141"/>
                </a:lnTo>
                <a:lnTo>
                  <a:pt x="132" y="138"/>
                </a:lnTo>
                <a:lnTo>
                  <a:pt x="129" y="137"/>
                </a:lnTo>
                <a:lnTo>
                  <a:pt x="126" y="134"/>
                </a:lnTo>
                <a:lnTo>
                  <a:pt x="126" y="133"/>
                </a:lnTo>
                <a:lnTo>
                  <a:pt x="125" y="132"/>
                </a:lnTo>
                <a:lnTo>
                  <a:pt x="121" y="131"/>
                </a:lnTo>
                <a:lnTo>
                  <a:pt x="118" y="129"/>
                </a:lnTo>
                <a:lnTo>
                  <a:pt x="116" y="126"/>
                </a:lnTo>
                <a:lnTo>
                  <a:pt x="117" y="124"/>
                </a:lnTo>
                <a:lnTo>
                  <a:pt x="117" y="119"/>
                </a:lnTo>
                <a:lnTo>
                  <a:pt x="114" y="116"/>
                </a:lnTo>
                <a:lnTo>
                  <a:pt x="112" y="116"/>
                </a:lnTo>
                <a:lnTo>
                  <a:pt x="109" y="111"/>
                </a:lnTo>
                <a:lnTo>
                  <a:pt x="106" y="111"/>
                </a:lnTo>
                <a:lnTo>
                  <a:pt x="98" y="111"/>
                </a:lnTo>
                <a:lnTo>
                  <a:pt x="92" y="111"/>
                </a:lnTo>
                <a:lnTo>
                  <a:pt x="91" y="111"/>
                </a:lnTo>
                <a:lnTo>
                  <a:pt x="90" y="111"/>
                </a:lnTo>
                <a:lnTo>
                  <a:pt x="87" y="111"/>
                </a:lnTo>
                <a:lnTo>
                  <a:pt x="84" y="111"/>
                </a:lnTo>
                <a:lnTo>
                  <a:pt x="80" y="111"/>
                </a:lnTo>
                <a:lnTo>
                  <a:pt x="74" y="111"/>
                </a:lnTo>
                <a:lnTo>
                  <a:pt x="71" y="111"/>
                </a:lnTo>
                <a:lnTo>
                  <a:pt x="70" y="111"/>
                </a:lnTo>
                <a:lnTo>
                  <a:pt x="69" y="111"/>
                </a:lnTo>
                <a:lnTo>
                  <a:pt x="67" y="111"/>
                </a:lnTo>
                <a:lnTo>
                  <a:pt x="55" y="111"/>
                </a:lnTo>
                <a:lnTo>
                  <a:pt x="53" y="111"/>
                </a:lnTo>
                <a:lnTo>
                  <a:pt x="51" y="111"/>
                </a:lnTo>
                <a:lnTo>
                  <a:pt x="49" y="111"/>
                </a:lnTo>
                <a:lnTo>
                  <a:pt x="46" y="111"/>
                </a:lnTo>
                <a:lnTo>
                  <a:pt x="40" y="111"/>
                </a:lnTo>
                <a:lnTo>
                  <a:pt x="38" y="111"/>
                </a:lnTo>
                <a:lnTo>
                  <a:pt x="37" y="111"/>
                </a:lnTo>
                <a:lnTo>
                  <a:pt x="35" y="111"/>
                </a:lnTo>
                <a:lnTo>
                  <a:pt x="28" y="111"/>
                </a:lnTo>
                <a:lnTo>
                  <a:pt x="22" y="111"/>
                </a:lnTo>
                <a:lnTo>
                  <a:pt x="20" y="111"/>
                </a:lnTo>
                <a:lnTo>
                  <a:pt x="18" y="111"/>
                </a:lnTo>
                <a:lnTo>
                  <a:pt x="17" y="111"/>
                </a:lnTo>
                <a:lnTo>
                  <a:pt x="13" y="111"/>
                </a:lnTo>
                <a:lnTo>
                  <a:pt x="7" y="111"/>
                </a:lnTo>
                <a:lnTo>
                  <a:pt x="3" y="111"/>
                </a:lnTo>
                <a:lnTo>
                  <a:pt x="2" y="111"/>
                </a:lnTo>
                <a:lnTo>
                  <a:pt x="0" y="111"/>
                </a:lnTo>
                <a:lnTo>
                  <a:pt x="0" y="101"/>
                </a:lnTo>
                <a:lnTo>
                  <a:pt x="3" y="98"/>
                </a:lnTo>
                <a:lnTo>
                  <a:pt x="10" y="92"/>
                </a:lnTo>
                <a:lnTo>
                  <a:pt x="16" y="89"/>
                </a:lnTo>
                <a:lnTo>
                  <a:pt x="18" y="84"/>
                </a:lnTo>
                <a:lnTo>
                  <a:pt x="20" y="83"/>
                </a:lnTo>
                <a:lnTo>
                  <a:pt x="20" y="76"/>
                </a:lnTo>
                <a:lnTo>
                  <a:pt x="18" y="74"/>
                </a:lnTo>
                <a:lnTo>
                  <a:pt x="18" y="71"/>
                </a:lnTo>
                <a:lnTo>
                  <a:pt x="17" y="69"/>
                </a:lnTo>
                <a:lnTo>
                  <a:pt x="17" y="64"/>
                </a:lnTo>
                <a:lnTo>
                  <a:pt x="31" y="59"/>
                </a:lnTo>
                <a:lnTo>
                  <a:pt x="40" y="59"/>
                </a:lnTo>
                <a:lnTo>
                  <a:pt x="43" y="59"/>
                </a:lnTo>
                <a:lnTo>
                  <a:pt x="49" y="61"/>
                </a:lnTo>
                <a:lnTo>
                  <a:pt x="55" y="64"/>
                </a:lnTo>
                <a:lnTo>
                  <a:pt x="59" y="63"/>
                </a:lnTo>
                <a:lnTo>
                  <a:pt x="66" y="63"/>
                </a:lnTo>
                <a:lnTo>
                  <a:pt x="68" y="63"/>
                </a:lnTo>
                <a:lnTo>
                  <a:pt x="75" y="61"/>
                </a:lnTo>
                <a:lnTo>
                  <a:pt x="77" y="59"/>
                </a:lnTo>
                <a:lnTo>
                  <a:pt x="78" y="58"/>
                </a:lnTo>
                <a:lnTo>
                  <a:pt x="82" y="54"/>
                </a:lnTo>
                <a:lnTo>
                  <a:pt x="87" y="54"/>
                </a:lnTo>
                <a:lnTo>
                  <a:pt x="89" y="51"/>
                </a:lnTo>
                <a:lnTo>
                  <a:pt x="89" y="48"/>
                </a:lnTo>
                <a:lnTo>
                  <a:pt x="88" y="43"/>
                </a:lnTo>
                <a:lnTo>
                  <a:pt x="87" y="43"/>
                </a:lnTo>
                <a:lnTo>
                  <a:pt x="87" y="41"/>
                </a:lnTo>
                <a:lnTo>
                  <a:pt x="88" y="42"/>
                </a:lnTo>
                <a:lnTo>
                  <a:pt x="90" y="41"/>
                </a:lnTo>
                <a:lnTo>
                  <a:pt x="87" y="38"/>
                </a:lnTo>
                <a:lnTo>
                  <a:pt x="87" y="37"/>
                </a:lnTo>
                <a:lnTo>
                  <a:pt x="83" y="36"/>
                </a:lnTo>
                <a:lnTo>
                  <a:pt x="85" y="29"/>
                </a:lnTo>
                <a:lnTo>
                  <a:pt x="89" y="28"/>
                </a:lnTo>
                <a:lnTo>
                  <a:pt x="90" y="27"/>
                </a:lnTo>
                <a:lnTo>
                  <a:pt x="95" y="23"/>
                </a:lnTo>
                <a:lnTo>
                  <a:pt x="97" y="22"/>
                </a:lnTo>
                <a:lnTo>
                  <a:pt x="98" y="19"/>
                </a:lnTo>
                <a:lnTo>
                  <a:pt x="111" y="6"/>
                </a:lnTo>
                <a:lnTo>
                  <a:pt x="115" y="4"/>
                </a:lnTo>
                <a:lnTo>
                  <a:pt x="115" y="3"/>
                </a:lnTo>
                <a:lnTo>
                  <a:pt x="121" y="0"/>
                </a:lnTo>
                <a:lnTo>
                  <a:pt x="125" y="1"/>
                </a:lnTo>
                <a:lnTo>
                  <a:pt x="126" y="0"/>
                </a:lnTo>
                <a:lnTo>
                  <a:pt x="142" y="1"/>
                </a:lnTo>
                <a:lnTo>
                  <a:pt x="153" y="0"/>
                </a:lnTo>
                <a:lnTo>
                  <a:pt x="160" y="0"/>
                </a:lnTo>
                <a:lnTo>
                  <a:pt x="159" y="6"/>
                </a:lnTo>
                <a:lnTo>
                  <a:pt x="159" y="16"/>
                </a:lnTo>
                <a:lnTo>
                  <a:pt x="160" y="17"/>
                </a:lnTo>
                <a:lnTo>
                  <a:pt x="161" y="18"/>
                </a:lnTo>
                <a:lnTo>
                  <a:pt x="161" y="27"/>
                </a:lnTo>
                <a:lnTo>
                  <a:pt x="159" y="29"/>
                </a:lnTo>
                <a:lnTo>
                  <a:pt x="157" y="34"/>
                </a:lnTo>
                <a:lnTo>
                  <a:pt x="159" y="43"/>
                </a:lnTo>
                <a:lnTo>
                  <a:pt x="159" y="44"/>
                </a:lnTo>
                <a:lnTo>
                  <a:pt x="159" y="46"/>
                </a:lnTo>
                <a:lnTo>
                  <a:pt x="157" y="51"/>
                </a:lnTo>
                <a:lnTo>
                  <a:pt x="161" y="51"/>
                </a:lnTo>
                <a:lnTo>
                  <a:pt x="162" y="62"/>
                </a:lnTo>
                <a:lnTo>
                  <a:pt x="162" y="64"/>
                </a:lnTo>
                <a:lnTo>
                  <a:pt x="162" y="69"/>
                </a:lnTo>
                <a:lnTo>
                  <a:pt x="161" y="76"/>
                </a:lnTo>
                <a:lnTo>
                  <a:pt x="161" y="79"/>
                </a:lnTo>
                <a:lnTo>
                  <a:pt x="161" y="83"/>
                </a:lnTo>
                <a:lnTo>
                  <a:pt x="162" y="83"/>
                </a:lnTo>
                <a:lnTo>
                  <a:pt x="161" y="86"/>
                </a:lnTo>
                <a:lnTo>
                  <a:pt x="161" y="87"/>
                </a:lnTo>
                <a:lnTo>
                  <a:pt x="160" y="92"/>
                </a:lnTo>
                <a:lnTo>
                  <a:pt x="155" y="106"/>
                </a:lnTo>
                <a:lnTo>
                  <a:pt x="155" y="107"/>
                </a:lnTo>
                <a:lnTo>
                  <a:pt x="155" y="108"/>
                </a:lnTo>
                <a:lnTo>
                  <a:pt x="155" y="111"/>
                </a:lnTo>
                <a:lnTo>
                  <a:pt x="155" y="119"/>
                </a:lnTo>
                <a:lnTo>
                  <a:pt x="155" y="123"/>
                </a:lnTo>
                <a:lnTo>
                  <a:pt x="155" y="124"/>
                </a:lnTo>
                <a:lnTo>
                  <a:pt x="155" y="126"/>
                </a:lnTo>
                <a:lnTo>
                  <a:pt x="154" y="128"/>
                </a:lnTo>
                <a:lnTo>
                  <a:pt x="154" y="132"/>
                </a:lnTo>
                <a:lnTo>
                  <a:pt x="154" y="134"/>
                </a:lnTo>
                <a:lnTo>
                  <a:pt x="156" y="139"/>
                </a:lnTo>
                <a:lnTo>
                  <a:pt x="150" y="144"/>
                </a:lnTo>
                <a:lnTo>
                  <a:pt x="153" y="148"/>
                </a:lnTo>
                <a:lnTo>
                  <a:pt x="149" y="151"/>
                </a:lnTo>
                <a:lnTo>
                  <a:pt x="149" y="152"/>
                </a:lnTo>
                <a:lnTo>
                  <a:pt x="148" y="152"/>
                </a:lnTo>
                <a:lnTo>
                  <a:pt x="149" y="153"/>
                </a:lnTo>
                <a:lnTo>
                  <a:pt x="151" y="152"/>
                </a:lnTo>
                <a:lnTo>
                  <a:pt x="153" y="152"/>
                </a:lnTo>
                <a:lnTo>
                  <a:pt x="155" y="151"/>
                </a:lnTo>
                <a:lnTo>
                  <a:pt x="159" y="149"/>
                </a:lnTo>
                <a:lnTo>
                  <a:pt x="162" y="151"/>
                </a:lnTo>
                <a:lnTo>
                  <a:pt x="165" y="148"/>
                </a:lnTo>
                <a:lnTo>
                  <a:pt x="177" y="148"/>
                </a:lnTo>
                <a:lnTo>
                  <a:pt x="184" y="143"/>
                </a:lnTo>
                <a:lnTo>
                  <a:pt x="187" y="142"/>
                </a:lnTo>
                <a:lnTo>
                  <a:pt x="186" y="143"/>
                </a:lnTo>
                <a:lnTo>
                  <a:pt x="187" y="146"/>
                </a:lnTo>
                <a:lnTo>
                  <a:pt x="190" y="148"/>
                </a:lnTo>
                <a:lnTo>
                  <a:pt x="193" y="146"/>
                </a:lnTo>
                <a:lnTo>
                  <a:pt x="195" y="147"/>
                </a:lnTo>
                <a:lnTo>
                  <a:pt x="187" y="151"/>
                </a:lnTo>
                <a:lnTo>
                  <a:pt x="162" y="162"/>
                </a:lnTo>
                <a:lnTo>
                  <a:pt x="157" y="162"/>
                </a:lnTo>
                <a:lnTo>
                  <a:pt x="153" y="163"/>
                </a:lnTo>
                <a:lnTo>
                  <a:pt x="149" y="163"/>
                </a:lnTo>
                <a:lnTo>
                  <a:pt x="146" y="164"/>
                </a:lnTo>
                <a:lnTo>
                  <a:pt x="145" y="164"/>
                </a:lnTo>
                <a:lnTo>
                  <a:pt x="145" y="163"/>
                </a:lnTo>
                <a:lnTo>
                  <a:pt x="142" y="163"/>
                </a:lnTo>
                <a:lnTo>
                  <a:pt x="141" y="162"/>
                </a:lnTo>
                <a:lnTo>
                  <a:pt x="140" y="164"/>
                </a:lnTo>
                <a:lnTo>
                  <a:pt x="136" y="166"/>
                </a:lnTo>
                <a:lnTo>
                  <a:pt x="138" y="166"/>
                </a:lnTo>
                <a:lnTo>
                  <a:pt x="138" y="164"/>
                </a:lnTo>
                <a:lnTo>
                  <a:pt x="139" y="163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2" y="159"/>
                </a:lnTo>
                <a:lnTo>
                  <a:pt x="142" y="158"/>
                </a:lnTo>
                <a:lnTo>
                  <a:pt x="142" y="157"/>
                </a:lnTo>
                <a:lnTo>
                  <a:pt x="143" y="156"/>
                </a:lnTo>
                <a:lnTo>
                  <a:pt x="145" y="152"/>
                </a:lnTo>
                <a:lnTo>
                  <a:pt x="145" y="151"/>
                </a:lnTo>
                <a:lnTo>
                  <a:pt x="146" y="148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6" name="Freeform 74"/>
          <p:cNvSpPr>
            <a:spLocks/>
          </p:cNvSpPr>
          <p:nvPr/>
        </p:nvSpPr>
        <p:spPr bwMode="auto">
          <a:xfrm>
            <a:off x="7997825" y="4148138"/>
            <a:ext cx="257175" cy="149225"/>
          </a:xfrm>
          <a:custGeom>
            <a:avLst/>
            <a:gdLst>
              <a:gd name="T0" fmla="*/ 2147483647 w 149"/>
              <a:gd name="T1" fmla="*/ 2147483647 h 94"/>
              <a:gd name="T2" fmla="*/ 2147483647 w 149"/>
              <a:gd name="T3" fmla="*/ 2147483647 h 94"/>
              <a:gd name="T4" fmla="*/ 2147483647 w 149"/>
              <a:gd name="T5" fmla="*/ 2147483647 h 94"/>
              <a:gd name="T6" fmla="*/ 2147483647 w 149"/>
              <a:gd name="T7" fmla="*/ 2147483647 h 94"/>
              <a:gd name="T8" fmla="*/ 2147483647 w 149"/>
              <a:gd name="T9" fmla="*/ 2147483647 h 94"/>
              <a:gd name="T10" fmla="*/ 2147483647 w 149"/>
              <a:gd name="T11" fmla="*/ 2147483647 h 94"/>
              <a:gd name="T12" fmla="*/ 2147483647 w 149"/>
              <a:gd name="T13" fmla="*/ 2147483647 h 94"/>
              <a:gd name="T14" fmla="*/ 2147483647 w 149"/>
              <a:gd name="T15" fmla="*/ 2147483647 h 94"/>
              <a:gd name="T16" fmla="*/ 2147483647 w 149"/>
              <a:gd name="T17" fmla="*/ 2147483647 h 94"/>
              <a:gd name="T18" fmla="*/ 2147483647 w 149"/>
              <a:gd name="T19" fmla="*/ 2147483647 h 94"/>
              <a:gd name="T20" fmla="*/ 2147483647 w 149"/>
              <a:gd name="T21" fmla="*/ 2147483647 h 94"/>
              <a:gd name="T22" fmla="*/ 2147483647 w 149"/>
              <a:gd name="T23" fmla="*/ 2147483647 h 94"/>
              <a:gd name="T24" fmla="*/ 2147483647 w 149"/>
              <a:gd name="T25" fmla="*/ 2147483647 h 94"/>
              <a:gd name="T26" fmla="*/ 2147483647 w 149"/>
              <a:gd name="T27" fmla="*/ 2147483647 h 94"/>
              <a:gd name="T28" fmla="*/ 2147483647 w 149"/>
              <a:gd name="T29" fmla="*/ 2147483647 h 94"/>
              <a:gd name="T30" fmla="*/ 2147483647 w 149"/>
              <a:gd name="T31" fmla="*/ 2147483647 h 94"/>
              <a:gd name="T32" fmla="*/ 2147483647 w 149"/>
              <a:gd name="T33" fmla="*/ 2147483647 h 94"/>
              <a:gd name="T34" fmla="*/ 2147483647 w 149"/>
              <a:gd name="T35" fmla="*/ 2147483647 h 94"/>
              <a:gd name="T36" fmla="*/ 2147483647 w 149"/>
              <a:gd name="T37" fmla="*/ 2147483647 h 94"/>
              <a:gd name="T38" fmla="*/ 2147483647 w 149"/>
              <a:gd name="T39" fmla="*/ 2147483647 h 94"/>
              <a:gd name="T40" fmla="*/ 2147483647 w 149"/>
              <a:gd name="T41" fmla="*/ 2147483647 h 94"/>
              <a:gd name="T42" fmla="*/ 2147483647 w 149"/>
              <a:gd name="T43" fmla="*/ 2147483647 h 94"/>
              <a:gd name="T44" fmla="*/ 2147483647 w 149"/>
              <a:gd name="T45" fmla="*/ 2147483647 h 94"/>
              <a:gd name="T46" fmla="*/ 2147483647 w 149"/>
              <a:gd name="T47" fmla="*/ 2147483647 h 94"/>
              <a:gd name="T48" fmla="*/ 2147483647 w 149"/>
              <a:gd name="T49" fmla="*/ 2147483647 h 94"/>
              <a:gd name="T50" fmla="*/ 2147483647 w 149"/>
              <a:gd name="T51" fmla="*/ 2147483647 h 94"/>
              <a:gd name="T52" fmla="*/ 2147483647 w 149"/>
              <a:gd name="T53" fmla="*/ 2147483647 h 94"/>
              <a:gd name="T54" fmla="*/ 2147483647 w 149"/>
              <a:gd name="T55" fmla="*/ 2147483647 h 94"/>
              <a:gd name="T56" fmla="*/ 2147483647 w 149"/>
              <a:gd name="T57" fmla="*/ 2147483647 h 94"/>
              <a:gd name="T58" fmla="*/ 2147483647 w 149"/>
              <a:gd name="T59" fmla="*/ 2147483647 h 94"/>
              <a:gd name="T60" fmla="*/ 0 w 149"/>
              <a:gd name="T61" fmla="*/ 2147483647 h 94"/>
              <a:gd name="T62" fmla="*/ 0 w 149"/>
              <a:gd name="T63" fmla="*/ 2147483647 h 94"/>
              <a:gd name="T64" fmla="*/ 0 w 149"/>
              <a:gd name="T65" fmla="*/ 2147483647 h 94"/>
              <a:gd name="T66" fmla="*/ 0 w 149"/>
              <a:gd name="T67" fmla="*/ 2147483647 h 94"/>
              <a:gd name="T68" fmla="*/ 0 w 149"/>
              <a:gd name="T69" fmla="*/ 2147483647 h 94"/>
              <a:gd name="T70" fmla="*/ 0 w 149"/>
              <a:gd name="T71" fmla="*/ 2147483647 h 94"/>
              <a:gd name="T72" fmla="*/ 0 w 149"/>
              <a:gd name="T73" fmla="*/ 2147483647 h 94"/>
              <a:gd name="T74" fmla="*/ 0 w 149"/>
              <a:gd name="T75" fmla="*/ 2147483647 h 94"/>
              <a:gd name="T76" fmla="*/ 0 w 149"/>
              <a:gd name="T77" fmla="*/ 2147483647 h 94"/>
              <a:gd name="T78" fmla="*/ 2147483647 w 149"/>
              <a:gd name="T79" fmla="*/ 2147483647 h 94"/>
              <a:gd name="T80" fmla="*/ 2147483647 w 149"/>
              <a:gd name="T81" fmla="*/ 2147483647 h 94"/>
              <a:gd name="T82" fmla="*/ 2147483647 w 149"/>
              <a:gd name="T83" fmla="*/ 2147483647 h 94"/>
              <a:gd name="T84" fmla="*/ 2147483647 w 149"/>
              <a:gd name="T85" fmla="*/ 2147483647 h 94"/>
              <a:gd name="T86" fmla="*/ 2147483647 w 149"/>
              <a:gd name="T87" fmla="*/ 2147483647 h 94"/>
              <a:gd name="T88" fmla="*/ 2147483647 w 149"/>
              <a:gd name="T89" fmla="*/ 2147483647 h 94"/>
              <a:gd name="T90" fmla="*/ 2147483647 w 149"/>
              <a:gd name="T91" fmla="*/ 2147483647 h 94"/>
              <a:gd name="T92" fmla="*/ 2147483647 w 149"/>
              <a:gd name="T93" fmla="*/ 2147483647 h 94"/>
              <a:gd name="T94" fmla="*/ 2147483647 w 149"/>
              <a:gd name="T95" fmla="*/ 2147483647 h 9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49"/>
              <a:gd name="T145" fmla="*/ 0 h 94"/>
              <a:gd name="T146" fmla="*/ 149 w 149"/>
              <a:gd name="T147" fmla="*/ 94 h 9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49" h="94">
                <a:moveTo>
                  <a:pt x="89" y="93"/>
                </a:moveTo>
                <a:lnTo>
                  <a:pt x="92" y="91"/>
                </a:lnTo>
                <a:lnTo>
                  <a:pt x="94" y="91"/>
                </a:lnTo>
                <a:lnTo>
                  <a:pt x="95" y="91"/>
                </a:lnTo>
                <a:lnTo>
                  <a:pt x="99" y="91"/>
                </a:lnTo>
                <a:lnTo>
                  <a:pt x="100" y="91"/>
                </a:lnTo>
                <a:lnTo>
                  <a:pt x="101" y="91"/>
                </a:lnTo>
                <a:lnTo>
                  <a:pt x="102" y="91"/>
                </a:lnTo>
                <a:lnTo>
                  <a:pt x="108" y="91"/>
                </a:lnTo>
                <a:lnTo>
                  <a:pt x="111" y="91"/>
                </a:lnTo>
                <a:lnTo>
                  <a:pt x="115" y="91"/>
                </a:lnTo>
                <a:lnTo>
                  <a:pt x="118" y="91"/>
                </a:lnTo>
                <a:lnTo>
                  <a:pt x="119" y="91"/>
                </a:lnTo>
                <a:lnTo>
                  <a:pt x="120" y="91"/>
                </a:lnTo>
                <a:lnTo>
                  <a:pt x="125" y="88"/>
                </a:lnTo>
                <a:lnTo>
                  <a:pt x="127" y="88"/>
                </a:lnTo>
                <a:lnTo>
                  <a:pt x="130" y="89"/>
                </a:lnTo>
                <a:lnTo>
                  <a:pt x="130" y="88"/>
                </a:lnTo>
                <a:lnTo>
                  <a:pt x="133" y="88"/>
                </a:lnTo>
                <a:lnTo>
                  <a:pt x="134" y="86"/>
                </a:lnTo>
                <a:lnTo>
                  <a:pt x="137" y="86"/>
                </a:lnTo>
                <a:lnTo>
                  <a:pt x="137" y="85"/>
                </a:lnTo>
                <a:lnTo>
                  <a:pt x="137" y="83"/>
                </a:lnTo>
                <a:lnTo>
                  <a:pt x="138" y="81"/>
                </a:lnTo>
                <a:lnTo>
                  <a:pt x="139" y="81"/>
                </a:lnTo>
                <a:lnTo>
                  <a:pt x="140" y="80"/>
                </a:lnTo>
                <a:lnTo>
                  <a:pt x="143" y="79"/>
                </a:lnTo>
                <a:lnTo>
                  <a:pt x="144" y="77"/>
                </a:lnTo>
                <a:lnTo>
                  <a:pt x="146" y="77"/>
                </a:lnTo>
                <a:lnTo>
                  <a:pt x="144" y="73"/>
                </a:lnTo>
                <a:lnTo>
                  <a:pt x="143" y="70"/>
                </a:lnTo>
                <a:lnTo>
                  <a:pt x="141" y="69"/>
                </a:lnTo>
                <a:lnTo>
                  <a:pt x="141" y="68"/>
                </a:lnTo>
                <a:lnTo>
                  <a:pt x="137" y="61"/>
                </a:lnTo>
                <a:lnTo>
                  <a:pt x="134" y="61"/>
                </a:lnTo>
                <a:lnTo>
                  <a:pt x="134" y="59"/>
                </a:lnTo>
                <a:lnTo>
                  <a:pt x="134" y="55"/>
                </a:lnTo>
                <a:lnTo>
                  <a:pt x="139" y="50"/>
                </a:lnTo>
                <a:lnTo>
                  <a:pt x="137" y="47"/>
                </a:lnTo>
                <a:lnTo>
                  <a:pt x="137" y="46"/>
                </a:lnTo>
                <a:lnTo>
                  <a:pt x="140" y="42"/>
                </a:lnTo>
                <a:lnTo>
                  <a:pt x="141" y="42"/>
                </a:lnTo>
                <a:lnTo>
                  <a:pt x="140" y="42"/>
                </a:lnTo>
                <a:lnTo>
                  <a:pt x="143" y="39"/>
                </a:lnTo>
                <a:lnTo>
                  <a:pt x="143" y="36"/>
                </a:lnTo>
                <a:lnTo>
                  <a:pt x="146" y="33"/>
                </a:lnTo>
                <a:lnTo>
                  <a:pt x="148" y="33"/>
                </a:lnTo>
                <a:lnTo>
                  <a:pt x="148" y="31"/>
                </a:lnTo>
                <a:lnTo>
                  <a:pt x="146" y="30"/>
                </a:lnTo>
                <a:lnTo>
                  <a:pt x="143" y="29"/>
                </a:lnTo>
                <a:lnTo>
                  <a:pt x="140" y="28"/>
                </a:lnTo>
                <a:lnTo>
                  <a:pt x="138" y="24"/>
                </a:lnTo>
                <a:lnTo>
                  <a:pt x="139" y="23"/>
                </a:lnTo>
                <a:lnTo>
                  <a:pt x="139" y="18"/>
                </a:lnTo>
                <a:lnTo>
                  <a:pt x="136" y="14"/>
                </a:lnTo>
                <a:lnTo>
                  <a:pt x="133" y="14"/>
                </a:lnTo>
                <a:lnTo>
                  <a:pt x="130" y="9"/>
                </a:lnTo>
                <a:lnTo>
                  <a:pt x="128" y="9"/>
                </a:lnTo>
                <a:lnTo>
                  <a:pt x="119" y="9"/>
                </a:lnTo>
                <a:lnTo>
                  <a:pt x="114" y="9"/>
                </a:lnTo>
                <a:lnTo>
                  <a:pt x="112" y="9"/>
                </a:lnTo>
                <a:lnTo>
                  <a:pt x="111" y="9"/>
                </a:lnTo>
                <a:lnTo>
                  <a:pt x="107" y="9"/>
                </a:lnTo>
                <a:lnTo>
                  <a:pt x="106" y="9"/>
                </a:lnTo>
                <a:lnTo>
                  <a:pt x="100" y="9"/>
                </a:lnTo>
                <a:lnTo>
                  <a:pt x="94" y="9"/>
                </a:lnTo>
                <a:lnTo>
                  <a:pt x="93" y="9"/>
                </a:lnTo>
                <a:lnTo>
                  <a:pt x="92" y="9"/>
                </a:lnTo>
                <a:lnTo>
                  <a:pt x="91" y="9"/>
                </a:lnTo>
                <a:lnTo>
                  <a:pt x="87" y="9"/>
                </a:lnTo>
                <a:lnTo>
                  <a:pt x="76" y="9"/>
                </a:lnTo>
                <a:lnTo>
                  <a:pt x="73" y="9"/>
                </a:lnTo>
                <a:lnTo>
                  <a:pt x="71" y="9"/>
                </a:lnTo>
                <a:lnTo>
                  <a:pt x="69" y="9"/>
                </a:lnTo>
                <a:lnTo>
                  <a:pt x="67" y="9"/>
                </a:lnTo>
                <a:lnTo>
                  <a:pt x="60" y="9"/>
                </a:lnTo>
                <a:lnTo>
                  <a:pt x="58" y="9"/>
                </a:lnTo>
                <a:lnTo>
                  <a:pt x="56" y="9"/>
                </a:lnTo>
                <a:lnTo>
                  <a:pt x="48" y="9"/>
                </a:lnTo>
                <a:lnTo>
                  <a:pt x="42" y="9"/>
                </a:lnTo>
                <a:lnTo>
                  <a:pt x="41" y="9"/>
                </a:lnTo>
                <a:lnTo>
                  <a:pt x="39" y="9"/>
                </a:lnTo>
                <a:lnTo>
                  <a:pt x="36" y="9"/>
                </a:lnTo>
                <a:lnTo>
                  <a:pt x="33" y="9"/>
                </a:lnTo>
                <a:lnTo>
                  <a:pt x="27" y="9"/>
                </a:lnTo>
                <a:lnTo>
                  <a:pt x="22" y="9"/>
                </a:lnTo>
                <a:lnTo>
                  <a:pt x="21" y="9"/>
                </a:lnTo>
                <a:lnTo>
                  <a:pt x="19" y="9"/>
                </a:lnTo>
                <a:lnTo>
                  <a:pt x="19" y="0"/>
                </a:lnTo>
                <a:lnTo>
                  <a:pt x="9" y="4"/>
                </a:lnTo>
                <a:lnTo>
                  <a:pt x="2" y="9"/>
                </a:lnTo>
                <a:lnTo>
                  <a:pt x="0" y="11"/>
                </a:lnTo>
                <a:lnTo>
                  <a:pt x="0" y="14"/>
                </a:lnTo>
                <a:lnTo>
                  <a:pt x="0" y="19"/>
                </a:lnTo>
                <a:lnTo>
                  <a:pt x="0" y="23"/>
                </a:lnTo>
                <a:lnTo>
                  <a:pt x="0" y="28"/>
                </a:lnTo>
                <a:lnTo>
                  <a:pt x="0" y="31"/>
                </a:lnTo>
                <a:lnTo>
                  <a:pt x="0" y="35"/>
                </a:lnTo>
                <a:lnTo>
                  <a:pt x="0" y="41"/>
                </a:lnTo>
                <a:lnTo>
                  <a:pt x="0" y="46"/>
                </a:lnTo>
                <a:lnTo>
                  <a:pt x="0" y="50"/>
                </a:lnTo>
                <a:lnTo>
                  <a:pt x="0" y="51"/>
                </a:lnTo>
                <a:lnTo>
                  <a:pt x="0" y="53"/>
                </a:lnTo>
                <a:lnTo>
                  <a:pt x="0" y="56"/>
                </a:lnTo>
                <a:lnTo>
                  <a:pt x="0" y="58"/>
                </a:lnTo>
                <a:lnTo>
                  <a:pt x="0" y="59"/>
                </a:lnTo>
                <a:lnTo>
                  <a:pt x="0" y="61"/>
                </a:lnTo>
                <a:lnTo>
                  <a:pt x="0" y="64"/>
                </a:lnTo>
                <a:lnTo>
                  <a:pt x="0" y="66"/>
                </a:lnTo>
                <a:lnTo>
                  <a:pt x="0" y="67"/>
                </a:lnTo>
                <a:lnTo>
                  <a:pt x="0" y="73"/>
                </a:lnTo>
                <a:lnTo>
                  <a:pt x="0" y="75"/>
                </a:lnTo>
                <a:lnTo>
                  <a:pt x="0" y="77"/>
                </a:lnTo>
                <a:lnTo>
                  <a:pt x="0" y="79"/>
                </a:lnTo>
                <a:lnTo>
                  <a:pt x="0" y="81"/>
                </a:lnTo>
                <a:lnTo>
                  <a:pt x="0" y="83"/>
                </a:lnTo>
                <a:lnTo>
                  <a:pt x="0" y="91"/>
                </a:lnTo>
                <a:lnTo>
                  <a:pt x="2" y="91"/>
                </a:lnTo>
                <a:lnTo>
                  <a:pt x="3" y="91"/>
                </a:lnTo>
                <a:lnTo>
                  <a:pt x="15" y="91"/>
                </a:lnTo>
                <a:lnTo>
                  <a:pt x="16" y="91"/>
                </a:lnTo>
                <a:lnTo>
                  <a:pt x="18" y="91"/>
                </a:lnTo>
                <a:lnTo>
                  <a:pt x="19" y="91"/>
                </a:lnTo>
                <a:lnTo>
                  <a:pt x="23" y="91"/>
                </a:lnTo>
                <a:lnTo>
                  <a:pt x="24" y="91"/>
                </a:lnTo>
                <a:lnTo>
                  <a:pt x="27" y="91"/>
                </a:lnTo>
                <a:lnTo>
                  <a:pt x="28" y="91"/>
                </a:lnTo>
                <a:lnTo>
                  <a:pt x="36" y="91"/>
                </a:lnTo>
                <a:lnTo>
                  <a:pt x="37" y="91"/>
                </a:lnTo>
                <a:lnTo>
                  <a:pt x="41" y="91"/>
                </a:lnTo>
                <a:lnTo>
                  <a:pt x="42" y="91"/>
                </a:lnTo>
                <a:lnTo>
                  <a:pt x="43" y="91"/>
                </a:lnTo>
                <a:lnTo>
                  <a:pt x="50" y="91"/>
                </a:lnTo>
                <a:lnTo>
                  <a:pt x="54" y="91"/>
                </a:lnTo>
                <a:lnTo>
                  <a:pt x="55" y="91"/>
                </a:lnTo>
                <a:lnTo>
                  <a:pt x="56" y="91"/>
                </a:lnTo>
                <a:lnTo>
                  <a:pt x="61" y="91"/>
                </a:lnTo>
                <a:lnTo>
                  <a:pt x="63" y="91"/>
                </a:lnTo>
                <a:lnTo>
                  <a:pt x="76" y="93"/>
                </a:lnTo>
                <a:lnTo>
                  <a:pt x="78" y="93"/>
                </a:lnTo>
                <a:lnTo>
                  <a:pt x="79" y="93"/>
                </a:lnTo>
                <a:lnTo>
                  <a:pt x="81" y="93"/>
                </a:lnTo>
                <a:lnTo>
                  <a:pt x="84" y="93"/>
                </a:lnTo>
                <a:lnTo>
                  <a:pt x="88" y="93"/>
                </a:lnTo>
                <a:lnTo>
                  <a:pt x="89" y="93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7" name="Freeform 75"/>
          <p:cNvSpPr>
            <a:spLocks/>
          </p:cNvSpPr>
          <p:nvPr/>
        </p:nvSpPr>
        <p:spPr bwMode="auto">
          <a:xfrm>
            <a:off x="8043863" y="4292600"/>
            <a:ext cx="193675" cy="109538"/>
          </a:xfrm>
          <a:custGeom>
            <a:avLst/>
            <a:gdLst>
              <a:gd name="T0" fmla="*/ 2147483647 w 113"/>
              <a:gd name="T1" fmla="*/ 0 h 69"/>
              <a:gd name="T2" fmla="*/ 2147483647 w 113"/>
              <a:gd name="T3" fmla="*/ 2147483647 h 69"/>
              <a:gd name="T4" fmla="*/ 2147483647 w 113"/>
              <a:gd name="T5" fmla="*/ 2147483647 h 69"/>
              <a:gd name="T6" fmla="*/ 2147483647 w 113"/>
              <a:gd name="T7" fmla="*/ 0 h 69"/>
              <a:gd name="T8" fmla="*/ 2147483647 w 113"/>
              <a:gd name="T9" fmla="*/ 0 h 69"/>
              <a:gd name="T10" fmla="*/ 2147483647 w 113"/>
              <a:gd name="T11" fmla="*/ 0 h 69"/>
              <a:gd name="T12" fmla="*/ 2147483647 w 113"/>
              <a:gd name="T13" fmla="*/ 0 h 69"/>
              <a:gd name="T14" fmla="*/ 2147483647 w 113"/>
              <a:gd name="T15" fmla="*/ 2147483647 h 69"/>
              <a:gd name="T16" fmla="*/ 2147483647 w 113"/>
              <a:gd name="T17" fmla="*/ 2147483647 h 69"/>
              <a:gd name="T18" fmla="*/ 2147483647 w 113"/>
              <a:gd name="T19" fmla="*/ 2147483647 h 69"/>
              <a:gd name="T20" fmla="*/ 2147483647 w 113"/>
              <a:gd name="T21" fmla="*/ 2147483647 h 69"/>
              <a:gd name="T22" fmla="*/ 2147483647 w 113"/>
              <a:gd name="T23" fmla="*/ 2147483647 h 69"/>
              <a:gd name="T24" fmla="*/ 2147483647 w 113"/>
              <a:gd name="T25" fmla="*/ 2147483647 h 69"/>
              <a:gd name="T26" fmla="*/ 2147483647 w 113"/>
              <a:gd name="T27" fmla="*/ 2147483647 h 69"/>
              <a:gd name="T28" fmla="*/ 2147483647 w 113"/>
              <a:gd name="T29" fmla="*/ 2147483647 h 69"/>
              <a:gd name="T30" fmla="*/ 2147483647 w 113"/>
              <a:gd name="T31" fmla="*/ 2147483647 h 69"/>
              <a:gd name="T32" fmla="*/ 2147483647 w 113"/>
              <a:gd name="T33" fmla="*/ 2147483647 h 69"/>
              <a:gd name="T34" fmla="*/ 2147483647 w 113"/>
              <a:gd name="T35" fmla="*/ 2147483647 h 69"/>
              <a:gd name="T36" fmla="*/ 2147483647 w 113"/>
              <a:gd name="T37" fmla="*/ 2147483647 h 69"/>
              <a:gd name="T38" fmla="*/ 2147483647 w 113"/>
              <a:gd name="T39" fmla="*/ 2147483647 h 69"/>
              <a:gd name="T40" fmla="*/ 2147483647 w 113"/>
              <a:gd name="T41" fmla="*/ 2147483647 h 69"/>
              <a:gd name="T42" fmla="*/ 2147483647 w 113"/>
              <a:gd name="T43" fmla="*/ 2147483647 h 69"/>
              <a:gd name="T44" fmla="*/ 2147483647 w 113"/>
              <a:gd name="T45" fmla="*/ 2147483647 h 69"/>
              <a:gd name="T46" fmla="*/ 2147483647 w 113"/>
              <a:gd name="T47" fmla="*/ 2147483647 h 69"/>
              <a:gd name="T48" fmla="*/ 2147483647 w 113"/>
              <a:gd name="T49" fmla="*/ 2147483647 h 69"/>
              <a:gd name="T50" fmla="*/ 2147483647 w 113"/>
              <a:gd name="T51" fmla="*/ 2147483647 h 69"/>
              <a:gd name="T52" fmla="*/ 2147483647 w 113"/>
              <a:gd name="T53" fmla="*/ 2147483647 h 69"/>
              <a:gd name="T54" fmla="*/ 2147483647 w 113"/>
              <a:gd name="T55" fmla="*/ 2147483647 h 69"/>
              <a:gd name="T56" fmla="*/ 2147483647 w 113"/>
              <a:gd name="T57" fmla="*/ 2147483647 h 69"/>
              <a:gd name="T58" fmla="*/ 2147483647 w 113"/>
              <a:gd name="T59" fmla="*/ 2147483647 h 69"/>
              <a:gd name="T60" fmla="*/ 2147483647 w 113"/>
              <a:gd name="T61" fmla="*/ 2147483647 h 69"/>
              <a:gd name="T62" fmla="*/ 2147483647 w 113"/>
              <a:gd name="T63" fmla="*/ 2147483647 h 69"/>
              <a:gd name="T64" fmla="*/ 2147483647 w 113"/>
              <a:gd name="T65" fmla="*/ 2147483647 h 69"/>
              <a:gd name="T66" fmla="*/ 2147483647 w 113"/>
              <a:gd name="T67" fmla="*/ 2147483647 h 69"/>
              <a:gd name="T68" fmla="*/ 2147483647 w 113"/>
              <a:gd name="T69" fmla="*/ 2147483647 h 69"/>
              <a:gd name="T70" fmla="*/ 2147483647 w 113"/>
              <a:gd name="T71" fmla="*/ 2147483647 h 69"/>
              <a:gd name="T72" fmla="*/ 2147483647 w 113"/>
              <a:gd name="T73" fmla="*/ 2147483647 h 69"/>
              <a:gd name="T74" fmla="*/ 2147483647 w 113"/>
              <a:gd name="T75" fmla="*/ 2147483647 h 69"/>
              <a:gd name="T76" fmla="*/ 2147483647 w 113"/>
              <a:gd name="T77" fmla="*/ 2147483647 h 69"/>
              <a:gd name="T78" fmla="*/ 2147483647 w 113"/>
              <a:gd name="T79" fmla="*/ 2147483647 h 69"/>
              <a:gd name="T80" fmla="*/ 2147483647 w 113"/>
              <a:gd name="T81" fmla="*/ 2147483647 h 69"/>
              <a:gd name="T82" fmla="*/ 2147483647 w 113"/>
              <a:gd name="T83" fmla="*/ 2147483647 h 69"/>
              <a:gd name="T84" fmla="*/ 2147483647 w 113"/>
              <a:gd name="T85" fmla="*/ 2147483647 h 69"/>
              <a:gd name="T86" fmla="*/ 2147483647 w 113"/>
              <a:gd name="T87" fmla="*/ 2147483647 h 69"/>
              <a:gd name="T88" fmla="*/ 2147483647 w 113"/>
              <a:gd name="T89" fmla="*/ 2147483647 h 69"/>
              <a:gd name="T90" fmla="*/ 2147483647 w 113"/>
              <a:gd name="T91" fmla="*/ 2147483647 h 69"/>
              <a:gd name="T92" fmla="*/ 2147483647 w 113"/>
              <a:gd name="T93" fmla="*/ 2147483647 h 69"/>
              <a:gd name="T94" fmla="*/ 2147483647 w 113"/>
              <a:gd name="T95" fmla="*/ 2147483647 h 69"/>
              <a:gd name="T96" fmla="*/ 2147483647 w 113"/>
              <a:gd name="T97" fmla="*/ 2147483647 h 69"/>
              <a:gd name="T98" fmla="*/ 2147483647 w 113"/>
              <a:gd name="T99" fmla="*/ 2147483647 h 69"/>
              <a:gd name="T100" fmla="*/ 2147483647 w 113"/>
              <a:gd name="T101" fmla="*/ 2147483647 h 69"/>
              <a:gd name="T102" fmla="*/ 2147483647 w 113"/>
              <a:gd name="T103" fmla="*/ 2147483647 h 69"/>
              <a:gd name="T104" fmla="*/ 0 w 113"/>
              <a:gd name="T105" fmla="*/ 2147483647 h 69"/>
              <a:gd name="T106" fmla="*/ 2147483647 w 113"/>
              <a:gd name="T107" fmla="*/ 0 h 69"/>
              <a:gd name="T108" fmla="*/ 2147483647 w 113"/>
              <a:gd name="T109" fmla="*/ 0 h 69"/>
              <a:gd name="T110" fmla="*/ 2147483647 w 113"/>
              <a:gd name="T111" fmla="*/ 0 h 6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3"/>
              <a:gd name="T169" fmla="*/ 0 h 69"/>
              <a:gd name="T170" fmla="*/ 113 w 113"/>
              <a:gd name="T171" fmla="*/ 69 h 6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3" h="69">
                <a:moveTo>
                  <a:pt x="29" y="0"/>
                </a:moveTo>
                <a:lnTo>
                  <a:pt x="31" y="0"/>
                </a:lnTo>
                <a:lnTo>
                  <a:pt x="35" y="0"/>
                </a:lnTo>
                <a:lnTo>
                  <a:pt x="37" y="0"/>
                </a:lnTo>
                <a:lnTo>
                  <a:pt x="50" y="1"/>
                </a:lnTo>
                <a:lnTo>
                  <a:pt x="51" y="1"/>
                </a:lnTo>
                <a:lnTo>
                  <a:pt x="52" y="1"/>
                </a:lnTo>
                <a:lnTo>
                  <a:pt x="54" y="1"/>
                </a:lnTo>
                <a:lnTo>
                  <a:pt x="57" y="1"/>
                </a:lnTo>
                <a:lnTo>
                  <a:pt x="61" y="1"/>
                </a:lnTo>
                <a:lnTo>
                  <a:pt x="62" y="1"/>
                </a:lnTo>
                <a:lnTo>
                  <a:pt x="65" y="0"/>
                </a:lnTo>
                <a:lnTo>
                  <a:pt x="68" y="0"/>
                </a:lnTo>
                <a:lnTo>
                  <a:pt x="69" y="0"/>
                </a:lnTo>
                <a:lnTo>
                  <a:pt x="72" y="0"/>
                </a:lnTo>
                <a:lnTo>
                  <a:pt x="73" y="0"/>
                </a:lnTo>
                <a:lnTo>
                  <a:pt x="74" y="0"/>
                </a:lnTo>
                <a:lnTo>
                  <a:pt x="75" y="0"/>
                </a:lnTo>
                <a:lnTo>
                  <a:pt x="82" y="0"/>
                </a:lnTo>
                <a:lnTo>
                  <a:pt x="84" y="0"/>
                </a:lnTo>
                <a:lnTo>
                  <a:pt x="88" y="0"/>
                </a:lnTo>
                <a:lnTo>
                  <a:pt x="90" y="0"/>
                </a:lnTo>
                <a:lnTo>
                  <a:pt x="93" y="0"/>
                </a:lnTo>
                <a:lnTo>
                  <a:pt x="93" y="2"/>
                </a:lnTo>
                <a:lnTo>
                  <a:pt x="93" y="3"/>
                </a:lnTo>
                <a:lnTo>
                  <a:pt x="94" y="13"/>
                </a:lnTo>
                <a:lnTo>
                  <a:pt x="94" y="15"/>
                </a:lnTo>
                <a:lnTo>
                  <a:pt x="94" y="16"/>
                </a:lnTo>
                <a:lnTo>
                  <a:pt x="94" y="17"/>
                </a:lnTo>
                <a:lnTo>
                  <a:pt x="94" y="18"/>
                </a:lnTo>
                <a:lnTo>
                  <a:pt x="94" y="21"/>
                </a:lnTo>
                <a:lnTo>
                  <a:pt x="94" y="22"/>
                </a:lnTo>
                <a:lnTo>
                  <a:pt x="94" y="27"/>
                </a:lnTo>
                <a:lnTo>
                  <a:pt x="94" y="34"/>
                </a:lnTo>
                <a:lnTo>
                  <a:pt x="94" y="36"/>
                </a:lnTo>
                <a:lnTo>
                  <a:pt x="94" y="40"/>
                </a:lnTo>
                <a:lnTo>
                  <a:pt x="94" y="41"/>
                </a:lnTo>
                <a:lnTo>
                  <a:pt x="94" y="42"/>
                </a:lnTo>
                <a:lnTo>
                  <a:pt x="95" y="46"/>
                </a:lnTo>
                <a:lnTo>
                  <a:pt x="100" y="47"/>
                </a:lnTo>
                <a:lnTo>
                  <a:pt x="104" y="47"/>
                </a:lnTo>
                <a:lnTo>
                  <a:pt x="107" y="47"/>
                </a:lnTo>
                <a:lnTo>
                  <a:pt x="109" y="47"/>
                </a:lnTo>
                <a:lnTo>
                  <a:pt x="112" y="47"/>
                </a:lnTo>
                <a:lnTo>
                  <a:pt x="110" y="50"/>
                </a:lnTo>
                <a:lnTo>
                  <a:pt x="107" y="62"/>
                </a:lnTo>
                <a:lnTo>
                  <a:pt x="102" y="64"/>
                </a:lnTo>
                <a:lnTo>
                  <a:pt x="101" y="64"/>
                </a:lnTo>
                <a:lnTo>
                  <a:pt x="96" y="64"/>
                </a:lnTo>
                <a:lnTo>
                  <a:pt x="95" y="66"/>
                </a:lnTo>
                <a:lnTo>
                  <a:pt x="94" y="65"/>
                </a:lnTo>
                <a:lnTo>
                  <a:pt x="90" y="68"/>
                </a:lnTo>
                <a:lnTo>
                  <a:pt x="92" y="59"/>
                </a:lnTo>
                <a:lnTo>
                  <a:pt x="89" y="59"/>
                </a:lnTo>
                <a:lnTo>
                  <a:pt x="90" y="55"/>
                </a:lnTo>
                <a:lnTo>
                  <a:pt x="89" y="54"/>
                </a:lnTo>
                <a:lnTo>
                  <a:pt x="89" y="55"/>
                </a:lnTo>
                <a:lnTo>
                  <a:pt x="87" y="52"/>
                </a:lnTo>
                <a:lnTo>
                  <a:pt x="87" y="50"/>
                </a:lnTo>
                <a:lnTo>
                  <a:pt x="86" y="55"/>
                </a:lnTo>
                <a:lnTo>
                  <a:pt x="82" y="55"/>
                </a:lnTo>
                <a:lnTo>
                  <a:pt x="81" y="52"/>
                </a:lnTo>
                <a:lnTo>
                  <a:pt x="79" y="45"/>
                </a:lnTo>
                <a:lnTo>
                  <a:pt x="82" y="44"/>
                </a:lnTo>
                <a:lnTo>
                  <a:pt x="81" y="40"/>
                </a:lnTo>
                <a:lnTo>
                  <a:pt x="84" y="40"/>
                </a:lnTo>
                <a:lnTo>
                  <a:pt x="81" y="37"/>
                </a:lnTo>
                <a:lnTo>
                  <a:pt x="79" y="40"/>
                </a:lnTo>
                <a:lnTo>
                  <a:pt x="79" y="36"/>
                </a:lnTo>
                <a:lnTo>
                  <a:pt x="82" y="32"/>
                </a:lnTo>
                <a:lnTo>
                  <a:pt x="81" y="30"/>
                </a:lnTo>
                <a:lnTo>
                  <a:pt x="81" y="31"/>
                </a:lnTo>
                <a:lnTo>
                  <a:pt x="79" y="32"/>
                </a:lnTo>
                <a:lnTo>
                  <a:pt x="80" y="26"/>
                </a:lnTo>
                <a:lnTo>
                  <a:pt x="81" y="27"/>
                </a:lnTo>
                <a:lnTo>
                  <a:pt x="82" y="27"/>
                </a:lnTo>
                <a:lnTo>
                  <a:pt x="84" y="23"/>
                </a:lnTo>
                <a:lnTo>
                  <a:pt x="81" y="22"/>
                </a:lnTo>
                <a:lnTo>
                  <a:pt x="81" y="20"/>
                </a:lnTo>
                <a:lnTo>
                  <a:pt x="84" y="13"/>
                </a:lnTo>
                <a:lnTo>
                  <a:pt x="87" y="13"/>
                </a:lnTo>
                <a:lnTo>
                  <a:pt x="87" y="6"/>
                </a:lnTo>
                <a:lnTo>
                  <a:pt x="86" y="7"/>
                </a:lnTo>
                <a:lnTo>
                  <a:pt x="84" y="11"/>
                </a:lnTo>
                <a:lnTo>
                  <a:pt x="81" y="13"/>
                </a:lnTo>
                <a:lnTo>
                  <a:pt x="81" y="16"/>
                </a:lnTo>
                <a:lnTo>
                  <a:pt x="80" y="13"/>
                </a:lnTo>
                <a:lnTo>
                  <a:pt x="79" y="16"/>
                </a:lnTo>
                <a:lnTo>
                  <a:pt x="78" y="17"/>
                </a:lnTo>
                <a:lnTo>
                  <a:pt x="74" y="20"/>
                </a:lnTo>
                <a:lnTo>
                  <a:pt x="76" y="22"/>
                </a:lnTo>
                <a:lnTo>
                  <a:pt x="78" y="27"/>
                </a:lnTo>
                <a:lnTo>
                  <a:pt x="73" y="36"/>
                </a:lnTo>
                <a:lnTo>
                  <a:pt x="74" y="37"/>
                </a:lnTo>
                <a:lnTo>
                  <a:pt x="74" y="45"/>
                </a:lnTo>
                <a:lnTo>
                  <a:pt x="78" y="50"/>
                </a:lnTo>
                <a:lnTo>
                  <a:pt x="76" y="52"/>
                </a:lnTo>
                <a:lnTo>
                  <a:pt x="79" y="52"/>
                </a:lnTo>
                <a:lnTo>
                  <a:pt x="78" y="55"/>
                </a:lnTo>
                <a:lnTo>
                  <a:pt x="79" y="59"/>
                </a:lnTo>
                <a:lnTo>
                  <a:pt x="80" y="62"/>
                </a:lnTo>
                <a:lnTo>
                  <a:pt x="76" y="59"/>
                </a:lnTo>
                <a:lnTo>
                  <a:pt x="75" y="60"/>
                </a:lnTo>
                <a:lnTo>
                  <a:pt x="72" y="55"/>
                </a:lnTo>
                <a:lnTo>
                  <a:pt x="67" y="55"/>
                </a:lnTo>
                <a:lnTo>
                  <a:pt x="67" y="52"/>
                </a:lnTo>
                <a:lnTo>
                  <a:pt x="66" y="54"/>
                </a:lnTo>
                <a:lnTo>
                  <a:pt x="65" y="52"/>
                </a:lnTo>
                <a:lnTo>
                  <a:pt x="62" y="49"/>
                </a:lnTo>
                <a:lnTo>
                  <a:pt x="59" y="49"/>
                </a:lnTo>
                <a:lnTo>
                  <a:pt x="58" y="50"/>
                </a:lnTo>
                <a:lnTo>
                  <a:pt x="56" y="50"/>
                </a:lnTo>
                <a:lnTo>
                  <a:pt x="56" y="44"/>
                </a:lnTo>
                <a:lnTo>
                  <a:pt x="59" y="40"/>
                </a:lnTo>
                <a:lnTo>
                  <a:pt x="59" y="39"/>
                </a:lnTo>
                <a:lnTo>
                  <a:pt x="60" y="39"/>
                </a:lnTo>
                <a:lnTo>
                  <a:pt x="61" y="36"/>
                </a:lnTo>
                <a:lnTo>
                  <a:pt x="61" y="35"/>
                </a:lnTo>
                <a:lnTo>
                  <a:pt x="64" y="32"/>
                </a:lnTo>
                <a:lnTo>
                  <a:pt x="65" y="31"/>
                </a:lnTo>
                <a:lnTo>
                  <a:pt x="62" y="28"/>
                </a:lnTo>
                <a:lnTo>
                  <a:pt x="61" y="27"/>
                </a:lnTo>
                <a:lnTo>
                  <a:pt x="60" y="28"/>
                </a:lnTo>
                <a:lnTo>
                  <a:pt x="59" y="30"/>
                </a:lnTo>
                <a:lnTo>
                  <a:pt x="58" y="28"/>
                </a:lnTo>
                <a:lnTo>
                  <a:pt x="56" y="27"/>
                </a:lnTo>
                <a:lnTo>
                  <a:pt x="56" y="26"/>
                </a:lnTo>
                <a:lnTo>
                  <a:pt x="54" y="25"/>
                </a:lnTo>
                <a:lnTo>
                  <a:pt x="53" y="25"/>
                </a:lnTo>
                <a:lnTo>
                  <a:pt x="49" y="22"/>
                </a:lnTo>
                <a:lnTo>
                  <a:pt x="51" y="18"/>
                </a:lnTo>
                <a:lnTo>
                  <a:pt x="50" y="17"/>
                </a:lnTo>
                <a:lnTo>
                  <a:pt x="46" y="16"/>
                </a:lnTo>
                <a:lnTo>
                  <a:pt x="45" y="15"/>
                </a:lnTo>
                <a:lnTo>
                  <a:pt x="44" y="15"/>
                </a:lnTo>
                <a:lnTo>
                  <a:pt x="44" y="12"/>
                </a:lnTo>
                <a:lnTo>
                  <a:pt x="41" y="8"/>
                </a:lnTo>
                <a:lnTo>
                  <a:pt x="40" y="5"/>
                </a:lnTo>
                <a:lnTo>
                  <a:pt x="37" y="5"/>
                </a:lnTo>
                <a:lnTo>
                  <a:pt x="37" y="3"/>
                </a:lnTo>
                <a:lnTo>
                  <a:pt x="33" y="2"/>
                </a:lnTo>
                <a:lnTo>
                  <a:pt x="31" y="3"/>
                </a:lnTo>
                <a:lnTo>
                  <a:pt x="29" y="3"/>
                </a:lnTo>
                <a:lnTo>
                  <a:pt x="27" y="3"/>
                </a:lnTo>
                <a:lnTo>
                  <a:pt x="27" y="5"/>
                </a:lnTo>
                <a:lnTo>
                  <a:pt x="25" y="8"/>
                </a:lnTo>
                <a:lnTo>
                  <a:pt x="24" y="7"/>
                </a:lnTo>
                <a:lnTo>
                  <a:pt x="22" y="7"/>
                </a:lnTo>
                <a:lnTo>
                  <a:pt x="21" y="7"/>
                </a:lnTo>
                <a:lnTo>
                  <a:pt x="17" y="3"/>
                </a:lnTo>
                <a:lnTo>
                  <a:pt x="12" y="10"/>
                </a:lnTo>
                <a:lnTo>
                  <a:pt x="10" y="10"/>
                </a:lnTo>
                <a:lnTo>
                  <a:pt x="7" y="13"/>
                </a:lnTo>
                <a:lnTo>
                  <a:pt x="6" y="13"/>
                </a:lnTo>
                <a:lnTo>
                  <a:pt x="5" y="15"/>
                </a:lnTo>
                <a:lnTo>
                  <a:pt x="3" y="17"/>
                </a:lnTo>
                <a:lnTo>
                  <a:pt x="1" y="20"/>
                </a:lnTo>
                <a:lnTo>
                  <a:pt x="0" y="20"/>
                </a:lnTo>
                <a:lnTo>
                  <a:pt x="0" y="7"/>
                </a:lnTo>
                <a:lnTo>
                  <a:pt x="1" y="0"/>
                </a:lnTo>
                <a:lnTo>
                  <a:pt x="2" y="0"/>
                </a:lnTo>
                <a:lnTo>
                  <a:pt x="10" y="0"/>
                </a:lnTo>
                <a:lnTo>
                  <a:pt x="11" y="0"/>
                </a:lnTo>
                <a:lnTo>
                  <a:pt x="15" y="0"/>
                </a:lnTo>
                <a:lnTo>
                  <a:pt x="16" y="0"/>
                </a:lnTo>
                <a:lnTo>
                  <a:pt x="17" y="0"/>
                </a:lnTo>
                <a:lnTo>
                  <a:pt x="24" y="0"/>
                </a:lnTo>
                <a:lnTo>
                  <a:pt x="27" y="0"/>
                </a:lnTo>
                <a:lnTo>
                  <a:pt x="29" y="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8" name="Freeform 76"/>
          <p:cNvSpPr>
            <a:spLocks/>
          </p:cNvSpPr>
          <p:nvPr/>
        </p:nvSpPr>
        <p:spPr bwMode="auto">
          <a:xfrm>
            <a:off x="8342313" y="3971925"/>
            <a:ext cx="80962" cy="150813"/>
          </a:xfrm>
          <a:custGeom>
            <a:avLst/>
            <a:gdLst>
              <a:gd name="T0" fmla="*/ 2147483647 w 47"/>
              <a:gd name="T1" fmla="*/ 2147483647 h 95"/>
              <a:gd name="T2" fmla="*/ 2147483647 w 47"/>
              <a:gd name="T3" fmla="*/ 2147483647 h 95"/>
              <a:gd name="T4" fmla="*/ 2147483647 w 47"/>
              <a:gd name="T5" fmla="*/ 2147483647 h 95"/>
              <a:gd name="T6" fmla="*/ 2147483647 w 47"/>
              <a:gd name="T7" fmla="*/ 2147483647 h 95"/>
              <a:gd name="T8" fmla="*/ 2147483647 w 47"/>
              <a:gd name="T9" fmla="*/ 2147483647 h 95"/>
              <a:gd name="T10" fmla="*/ 2147483647 w 47"/>
              <a:gd name="T11" fmla="*/ 2147483647 h 95"/>
              <a:gd name="T12" fmla="*/ 2147483647 w 47"/>
              <a:gd name="T13" fmla="*/ 2147483647 h 95"/>
              <a:gd name="T14" fmla="*/ 2147483647 w 47"/>
              <a:gd name="T15" fmla="*/ 2147483647 h 95"/>
              <a:gd name="T16" fmla="*/ 2147483647 w 47"/>
              <a:gd name="T17" fmla="*/ 2147483647 h 95"/>
              <a:gd name="T18" fmla="*/ 2147483647 w 47"/>
              <a:gd name="T19" fmla="*/ 2147483647 h 95"/>
              <a:gd name="T20" fmla="*/ 2147483647 w 47"/>
              <a:gd name="T21" fmla="*/ 2147483647 h 95"/>
              <a:gd name="T22" fmla="*/ 2147483647 w 47"/>
              <a:gd name="T23" fmla="*/ 2147483647 h 95"/>
              <a:gd name="T24" fmla="*/ 2147483647 w 47"/>
              <a:gd name="T25" fmla="*/ 2147483647 h 95"/>
              <a:gd name="T26" fmla="*/ 2147483647 w 47"/>
              <a:gd name="T27" fmla="*/ 2147483647 h 95"/>
              <a:gd name="T28" fmla="*/ 2147483647 w 47"/>
              <a:gd name="T29" fmla="*/ 2147483647 h 95"/>
              <a:gd name="T30" fmla="*/ 2147483647 w 47"/>
              <a:gd name="T31" fmla="*/ 2147483647 h 95"/>
              <a:gd name="T32" fmla="*/ 2147483647 w 47"/>
              <a:gd name="T33" fmla="*/ 2147483647 h 95"/>
              <a:gd name="T34" fmla="*/ 2147483647 w 47"/>
              <a:gd name="T35" fmla="*/ 2147483647 h 95"/>
              <a:gd name="T36" fmla="*/ 2147483647 w 47"/>
              <a:gd name="T37" fmla="*/ 2147483647 h 95"/>
              <a:gd name="T38" fmla="*/ 2147483647 w 47"/>
              <a:gd name="T39" fmla="*/ 0 h 95"/>
              <a:gd name="T40" fmla="*/ 2147483647 w 47"/>
              <a:gd name="T41" fmla="*/ 2147483647 h 95"/>
              <a:gd name="T42" fmla="*/ 2147483647 w 47"/>
              <a:gd name="T43" fmla="*/ 2147483647 h 95"/>
              <a:gd name="T44" fmla="*/ 2147483647 w 47"/>
              <a:gd name="T45" fmla="*/ 2147483647 h 95"/>
              <a:gd name="T46" fmla="*/ 2147483647 w 47"/>
              <a:gd name="T47" fmla="*/ 2147483647 h 95"/>
              <a:gd name="T48" fmla="*/ 2147483647 w 47"/>
              <a:gd name="T49" fmla="*/ 2147483647 h 95"/>
              <a:gd name="T50" fmla="*/ 2147483647 w 47"/>
              <a:gd name="T51" fmla="*/ 2147483647 h 95"/>
              <a:gd name="T52" fmla="*/ 2147483647 w 47"/>
              <a:gd name="T53" fmla="*/ 2147483647 h 95"/>
              <a:gd name="T54" fmla="*/ 2147483647 w 47"/>
              <a:gd name="T55" fmla="*/ 2147483647 h 95"/>
              <a:gd name="T56" fmla="*/ 2147483647 w 47"/>
              <a:gd name="T57" fmla="*/ 2147483647 h 95"/>
              <a:gd name="T58" fmla="*/ 2147483647 w 47"/>
              <a:gd name="T59" fmla="*/ 2147483647 h 95"/>
              <a:gd name="T60" fmla="*/ 2147483647 w 47"/>
              <a:gd name="T61" fmla="*/ 2147483647 h 95"/>
              <a:gd name="T62" fmla="*/ 2147483647 w 47"/>
              <a:gd name="T63" fmla="*/ 2147483647 h 95"/>
              <a:gd name="T64" fmla="*/ 2147483647 w 47"/>
              <a:gd name="T65" fmla="*/ 2147483647 h 95"/>
              <a:gd name="T66" fmla="*/ 2147483647 w 47"/>
              <a:gd name="T67" fmla="*/ 2147483647 h 95"/>
              <a:gd name="T68" fmla="*/ 2147483647 w 47"/>
              <a:gd name="T69" fmla="*/ 2147483647 h 95"/>
              <a:gd name="T70" fmla="*/ 2147483647 w 47"/>
              <a:gd name="T71" fmla="*/ 2147483647 h 95"/>
              <a:gd name="T72" fmla="*/ 2147483647 w 47"/>
              <a:gd name="T73" fmla="*/ 2147483647 h 95"/>
              <a:gd name="T74" fmla="*/ 2147483647 w 47"/>
              <a:gd name="T75" fmla="*/ 2147483647 h 95"/>
              <a:gd name="T76" fmla="*/ 2147483647 w 47"/>
              <a:gd name="T77" fmla="*/ 2147483647 h 95"/>
              <a:gd name="T78" fmla="*/ 2147483647 w 47"/>
              <a:gd name="T79" fmla="*/ 2147483647 h 95"/>
              <a:gd name="T80" fmla="*/ 2147483647 w 47"/>
              <a:gd name="T81" fmla="*/ 2147483647 h 95"/>
              <a:gd name="T82" fmla="*/ 2147483647 w 47"/>
              <a:gd name="T83" fmla="*/ 2147483647 h 95"/>
              <a:gd name="T84" fmla="*/ 2147483647 w 47"/>
              <a:gd name="T85" fmla="*/ 2147483647 h 95"/>
              <a:gd name="T86" fmla="*/ 2147483647 w 47"/>
              <a:gd name="T87" fmla="*/ 2147483647 h 95"/>
              <a:gd name="T88" fmla="*/ 2147483647 w 47"/>
              <a:gd name="T89" fmla="*/ 2147483647 h 95"/>
              <a:gd name="T90" fmla="*/ 2147483647 w 47"/>
              <a:gd name="T91" fmla="*/ 2147483647 h 95"/>
              <a:gd name="T92" fmla="*/ 2147483647 w 47"/>
              <a:gd name="T93" fmla="*/ 2147483647 h 95"/>
              <a:gd name="T94" fmla="*/ 2147483647 w 47"/>
              <a:gd name="T95" fmla="*/ 2147483647 h 95"/>
              <a:gd name="T96" fmla="*/ 2147483647 w 47"/>
              <a:gd name="T97" fmla="*/ 2147483647 h 95"/>
              <a:gd name="T98" fmla="*/ 0 w 47"/>
              <a:gd name="T99" fmla="*/ 2147483647 h 95"/>
              <a:gd name="T100" fmla="*/ 2147483647 w 47"/>
              <a:gd name="T101" fmla="*/ 2147483647 h 95"/>
              <a:gd name="T102" fmla="*/ 2147483647 w 47"/>
              <a:gd name="T103" fmla="*/ 2147483647 h 95"/>
              <a:gd name="T104" fmla="*/ 2147483647 w 47"/>
              <a:gd name="T105" fmla="*/ 2147483647 h 95"/>
              <a:gd name="T106" fmla="*/ 2147483647 w 47"/>
              <a:gd name="T107" fmla="*/ 2147483647 h 95"/>
              <a:gd name="T108" fmla="*/ 2147483647 w 47"/>
              <a:gd name="T109" fmla="*/ 2147483647 h 95"/>
              <a:gd name="T110" fmla="*/ 2147483647 w 47"/>
              <a:gd name="T111" fmla="*/ 2147483647 h 9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47"/>
              <a:gd name="T169" fmla="*/ 0 h 95"/>
              <a:gd name="T170" fmla="*/ 47 w 47"/>
              <a:gd name="T171" fmla="*/ 95 h 95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47" h="95">
                <a:moveTo>
                  <a:pt x="5" y="61"/>
                </a:moveTo>
                <a:lnTo>
                  <a:pt x="5" y="60"/>
                </a:lnTo>
                <a:lnTo>
                  <a:pt x="6" y="55"/>
                </a:lnTo>
                <a:lnTo>
                  <a:pt x="8" y="54"/>
                </a:lnTo>
                <a:lnTo>
                  <a:pt x="10" y="47"/>
                </a:lnTo>
                <a:lnTo>
                  <a:pt x="13" y="42"/>
                </a:lnTo>
                <a:lnTo>
                  <a:pt x="12" y="42"/>
                </a:lnTo>
                <a:lnTo>
                  <a:pt x="12" y="38"/>
                </a:lnTo>
                <a:lnTo>
                  <a:pt x="13" y="34"/>
                </a:lnTo>
                <a:lnTo>
                  <a:pt x="18" y="34"/>
                </a:lnTo>
                <a:lnTo>
                  <a:pt x="18" y="33"/>
                </a:lnTo>
                <a:lnTo>
                  <a:pt x="19" y="32"/>
                </a:lnTo>
                <a:lnTo>
                  <a:pt x="24" y="28"/>
                </a:lnTo>
                <a:lnTo>
                  <a:pt x="23" y="19"/>
                </a:lnTo>
                <a:lnTo>
                  <a:pt x="26" y="13"/>
                </a:lnTo>
                <a:lnTo>
                  <a:pt x="26" y="9"/>
                </a:lnTo>
                <a:lnTo>
                  <a:pt x="28" y="1"/>
                </a:lnTo>
                <a:lnTo>
                  <a:pt x="32" y="1"/>
                </a:lnTo>
                <a:lnTo>
                  <a:pt x="35" y="1"/>
                </a:lnTo>
                <a:lnTo>
                  <a:pt x="36" y="0"/>
                </a:lnTo>
                <a:lnTo>
                  <a:pt x="37" y="1"/>
                </a:lnTo>
                <a:lnTo>
                  <a:pt x="37" y="2"/>
                </a:lnTo>
                <a:lnTo>
                  <a:pt x="38" y="19"/>
                </a:lnTo>
                <a:lnTo>
                  <a:pt x="38" y="37"/>
                </a:lnTo>
                <a:lnTo>
                  <a:pt x="38" y="38"/>
                </a:lnTo>
                <a:lnTo>
                  <a:pt x="39" y="47"/>
                </a:lnTo>
                <a:lnTo>
                  <a:pt x="39" y="54"/>
                </a:lnTo>
                <a:lnTo>
                  <a:pt x="39" y="55"/>
                </a:lnTo>
                <a:lnTo>
                  <a:pt x="39" y="63"/>
                </a:lnTo>
                <a:lnTo>
                  <a:pt x="39" y="70"/>
                </a:lnTo>
                <a:lnTo>
                  <a:pt x="42" y="74"/>
                </a:lnTo>
                <a:lnTo>
                  <a:pt x="43" y="79"/>
                </a:lnTo>
                <a:lnTo>
                  <a:pt x="44" y="80"/>
                </a:lnTo>
                <a:lnTo>
                  <a:pt x="46" y="81"/>
                </a:lnTo>
                <a:lnTo>
                  <a:pt x="43" y="86"/>
                </a:lnTo>
                <a:lnTo>
                  <a:pt x="43" y="87"/>
                </a:lnTo>
                <a:lnTo>
                  <a:pt x="38" y="87"/>
                </a:lnTo>
                <a:lnTo>
                  <a:pt x="37" y="90"/>
                </a:lnTo>
                <a:lnTo>
                  <a:pt x="32" y="92"/>
                </a:lnTo>
                <a:lnTo>
                  <a:pt x="31" y="92"/>
                </a:lnTo>
                <a:lnTo>
                  <a:pt x="31" y="94"/>
                </a:lnTo>
                <a:lnTo>
                  <a:pt x="16" y="94"/>
                </a:lnTo>
                <a:lnTo>
                  <a:pt x="15" y="94"/>
                </a:lnTo>
                <a:lnTo>
                  <a:pt x="14" y="94"/>
                </a:lnTo>
                <a:lnTo>
                  <a:pt x="12" y="94"/>
                </a:lnTo>
                <a:lnTo>
                  <a:pt x="6" y="94"/>
                </a:lnTo>
                <a:lnTo>
                  <a:pt x="4" y="94"/>
                </a:lnTo>
                <a:lnTo>
                  <a:pt x="4" y="92"/>
                </a:lnTo>
                <a:lnTo>
                  <a:pt x="2" y="92"/>
                </a:lnTo>
                <a:lnTo>
                  <a:pt x="0" y="85"/>
                </a:lnTo>
                <a:lnTo>
                  <a:pt x="2" y="82"/>
                </a:lnTo>
                <a:lnTo>
                  <a:pt x="2" y="77"/>
                </a:lnTo>
                <a:lnTo>
                  <a:pt x="2" y="74"/>
                </a:lnTo>
                <a:lnTo>
                  <a:pt x="4" y="65"/>
                </a:lnTo>
                <a:lnTo>
                  <a:pt x="4" y="61"/>
                </a:lnTo>
                <a:lnTo>
                  <a:pt x="5" y="61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89" name="Freeform 77"/>
          <p:cNvSpPr>
            <a:spLocks/>
          </p:cNvSpPr>
          <p:nvPr/>
        </p:nvSpPr>
        <p:spPr bwMode="auto">
          <a:xfrm>
            <a:off x="8291513" y="4159250"/>
            <a:ext cx="84137" cy="63500"/>
          </a:xfrm>
          <a:custGeom>
            <a:avLst/>
            <a:gdLst>
              <a:gd name="T0" fmla="*/ 2147483647 w 49"/>
              <a:gd name="T1" fmla="*/ 2147483647 h 40"/>
              <a:gd name="T2" fmla="*/ 2147483647 w 49"/>
              <a:gd name="T3" fmla="*/ 2147483647 h 40"/>
              <a:gd name="T4" fmla="*/ 2147483647 w 49"/>
              <a:gd name="T5" fmla="*/ 2147483647 h 40"/>
              <a:gd name="T6" fmla="*/ 2147483647 w 49"/>
              <a:gd name="T7" fmla="*/ 2147483647 h 40"/>
              <a:gd name="T8" fmla="*/ 2147483647 w 49"/>
              <a:gd name="T9" fmla="*/ 2147483647 h 40"/>
              <a:gd name="T10" fmla="*/ 2147483647 w 49"/>
              <a:gd name="T11" fmla="*/ 2147483647 h 40"/>
              <a:gd name="T12" fmla="*/ 2147483647 w 49"/>
              <a:gd name="T13" fmla="*/ 2147483647 h 40"/>
              <a:gd name="T14" fmla="*/ 2147483647 w 49"/>
              <a:gd name="T15" fmla="*/ 2147483647 h 40"/>
              <a:gd name="T16" fmla="*/ 2147483647 w 49"/>
              <a:gd name="T17" fmla="*/ 2147483647 h 40"/>
              <a:gd name="T18" fmla="*/ 2147483647 w 49"/>
              <a:gd name="T19" fmla="*/ 2147483647 h 40"/>
              <a:gd name="T20" fmla="*/ 2147483647 w 49"/>
              <a:gd name="T21" fmla="*/ 2147483647 h 40"/>
              <a:gd name="T22" fmla="*/ 2147483647 w 49"/>
              <a:gd name="T23" fmla="*/ 2147483647 h 40"/>
              <a:gd name="T24" fmla="*/ 2147483647 w 49"/>
              <a:gd name="T25" fmla="*/ 2147483647 h 40"/>
              <a:gd name="T26" fmla="*/ 2147483647 w 49"/>
              <a:gd name="T27" fmla="*/ 2147483647 h 40"/>
              <a:gd name="T28" fmla="*/ 2147483647 w 49"/>
              <a:gd name="T29" fmla="*/ 2147483647 h 40"/>
              <a:gd name="T30" fmla="*/ 2147483647 w 49"/>
              <a:gd name="T31" fmla="*/ 2147483647 h 40"/>
              <a:gd name="T32" fmla="*/ 2147483647 w 49"/>
              <a:gd name="T33" fmla="*/ 2147483647 h 40"/>
              <a:gd name="T34" fmla="*/ 2147483647 w 49"/>
              <a:gd name="T35" fmla="*/ 2147483647 h 40"/>
              <a:gd name="T36" fmla="*/ 2147483647 w 49"/>
              <a:gd name="T37" fmla="*/ 2147483647 h 40"/>
              <a:gd name="T38" fmla="*/ 2147483647 w 49"/>
              <a:gd name="T39" fmla="*/ 2147483647 h 40"/>
              <a:gd name="T40" fmla="*/ 2147483647 w 49"/>
              <a:gd name="T41" fmla="*/ 2147483647 h 40"/>
              <a:gd name="T42" fmla="*/ 2147483647 w 49"/>
              <a:gd name="T43" fmla="*/ 2147483647 h 40"/>
              <a:gd name="T44" fmla="*/ 2147483647 w 49"/>
              <a:gd name="T45" fmla="*/ 2147483647 h 40"/>
              <a:gd name="T46" fmla="*/ 2147483647 w 49"/>
              <a:gd name="T47" fmla="*/ 2147483647 h 40"/>
              <a:gd name="T48" fmla="*/ 2147483647 w 49"/>
              <a:gd name="T49" fmla="*/ 2147483647 h 40"/>
              <a:gd name="T50" fmla="*/ 2147483647 w 49"/>
              <a:gd name="T51" fmla="*/ 2147483647 h 40"/>
              <a:gd name="T52" fmla="*/ 2147483647 w 49"/>
              <a:gd name="T53" fmla="*/ 2147483647 h 40"/>
              <a:gd name="T54" fmla="*/ 2147483647 w 49"/>
              <a:gd name="T55" fmla="*/ 2147483647 h 40"/>
              <a:gd name="T56" fmla="*/ 2147483647 w 49"/>
              <a:gd name="T57" fmla="*/ 2147483647 h 40"/>
              <a:gd name="T58" fmla="*/ 2147483647 w 49"/>
              <a:gd name="T59" fmla="*/ 0 h 40"/>
              <a:gd name="T60" fmla="*/ 2147483647 w 49"/>
              <a:gd name="T61" fmla="*/ 0 h 40"/>
              <a:gd name="T62" fmla="*/ 2147483647 w 49"/>
              <a:gd name="T63" fmla="*/ 0 h 40"/>
              <a:gd name="T64" fmla="*/ 2147483647 w 49"/>
              <a:gd name="T65" fmla="*/ 2147483647 h 40"/>
              <a:gd name="T66" fmla="*/ 2147483647 w 49"/>
              <a:gd name="T67" fmla="*/ 2147483647 h 40"/>
              <a:gd name="T68" fmla="*/ 2147483647 w 49"/>
              <a:gd name="T69" fmla="*/ 2147483647 h 40"/>
              <a:gd name="T70" fmla="*/ 2147483647 w 49"/>
              <a:gd name="T71" fmla="*/ 2147483647 h 40"/>
              <a:gd name="T72" fmla="*/ 2147483647 w 49"/>
              <a:gd name="T73" fmla="*/ 2147483647 h 40"/>
              <a:gd name="T74" fmla="*/ 2147483647 w 49"/>
              <a:gd name="T75" fmla="*/ 2147483647 h 40"/>
              <a:gd name="T76" fmla="*/ 2147483647 w 49"/>
              <a:gd name="T77" fmla="*/ 2147483647 h 40"/>
              <a:gd name="T78" fmla="*/ 2147483647 w 49"/>
              <a:gd name="T79" fmla="*/ 2147483647 h 40"/>
              <a:gd name="T80" fmla="*/ 2147483647 w 49"/>
              <a:gd name="T81" fmla="*/ 2147483647 h 40"/>
              <a:gd name="T82" fmla="*/ 0 w 49"/>
              <a:gd name="T83" fmla="*/ 2147483647 h 40"/>
              <a:gd name="T84" fmla="*/ 2147483647 w 49"/>
              <a:gd name="T85" fmla="*/ 2147483647 h 40"/>
              <a:gd name="T86" fmla="*/ 2147483647 w 49"/>
              <a:gd name="T87" fmla="*/ 2147483647 h 40"/>
              <a:gd name="T88" fmla="*/ 2147483647 w 49"/>
              <a:gd name="T89" fmla="*/ 2147483647 h 40"/>
              <a:gd name="T90" fmla="*/ 2147483647 w 49"/>
              <a:gd name="T91" fmla="*/ 2147483647 h 4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9"/>
              <a:gd name="T139" fmla="*/ 0 h 40"/>
              <a:gd name="T140" fmla="*/ 49 w 49"/>
              <a:gd name="T141" fmla="*/ 40 h 4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9" h="40">
                <a:moveTo>
                  <a:pt x="16" y="32"/>
                </a:moveTo>
                <a:lnTo>
                  <a:pt x="18" y="29"/>
                </a:lnTo>
                <a:lnTo>
                  <a:pt x="24" y="29"/>
                </a:lnTo>
                <a:lnTo>
                  <a:pt x="28" y="29"/>
                </a:lnTo>
                <a:lnTo>
                  <a:pt x="30" y="29"/>
                </a:lnTo>
                <a:lnTo>
                  <a:pt x="31" y="29"/>
                </a:lnTo>
                <a:lnTo>
                  <a:pt x="35" y="28"/>
                </a:lnTo>
                <a:lnTo>
                  <a:pt x="43" y="26"/>
                </a:lnTo>
                <a:lnTo>
                  <a:pt x="44" y="26"/>
                </a:lnTo>
                <a:lnTo>
                  <a:pt x="45" y="26"/>
                </a:lnTo>
                <a:lnTo>
                  <a:pt x="48" y="23"/>
                </a:lnTo>
                <a:lnTo>
                  <a:pt x="48" y="17"/>
                </a:lnTo>
                <a:lnTo>
                  <a:pt x="48" y="15"/>
                </a:lnTo>
                <a:lnTo>
                  <a:pt x="48" y="14"/>
                </a:lnTo>
                <a:lnTo>
                  <a:pt x="48" y="12"/>
                </a:lnTo>
                <a:lnTo>
                  <a:pt x="48" y="10"/>
                </a:lnTo>
                <a:lnTo>
                  <a:pt x="48" y="4"/>
                </a:lnTo>
                <a:lnTo>
                  <a:pt x="48" y="2"/>
                </a:lnTo>
                <a:lnTo>
                  <a:pt x="48" y="1"/>
                </a:lnTo>
                <a:lnTo>
                  <a:pt x="42" y="1"/>
                </a:lnTo>
                <a:lnTo>
                  <a:pt x="40" y="1"/>
                </a:lnTo>
                <a:lnTo>
                  <a:pt x="39" y="1"/>
                </a:lnTo>
                <a:lnTo>
                  <a:pt x="35" y="1"/>
                </a:lnTo>
                <a:lnTo>
                  <a:pt x="33" y="1"/>
                </a:lnTo>
                <a:lnTo>
                  <a:pt x="30" y="1"/>
                </a:lnTo>
                <a:lnTo>
                  <a:pt x="22" y="2"/>
                </a:lnTo>
                <a:lnTo>
                  <a:pt x="22" y="1"/>
                </a:lnTo>
                <a:lnTo>
                  <a:pt x="18" y="1"/>
                </a:lnTo>
                <a:lnTo>
                  <a:pt x="17" y="1"/>
                </a:lnTo>
                <a:lnTo>
                  <a:pt x="8" y="0"/>
                </a:lnTo>
                <a:lnTo>
                  <a:pt x="7" y="0"/>
                </a:lnTo>
                <a:lnTo>
                  <a:pt x="5" y="0"/>
                </a:lnTo>
                <a:lnTo>
                  <a:pt x="5" y="2"/>
                </a:lnTo>
                <a:lnTo>
                  <a:pt x="5" y="10"/>
                </a:lnTo>
                <a:lnTo>
                  <a:pt x="5" y="14"/>
                </a:lnTo>
                <a:lnTo>
                  <a:pt x="5" y="15"/>
                </a:lnTo>
                <a:lnTo>
                  <a:pt x="5" y="17"/>
                </a:lnTo>
                <a:lnTo>
                  <a:pt x="4" y="19"/>
                </a:lnTo>
                <a:lnTo>
                  <a:pt x="4" y="23"/>
                </a:lnTo>
                <a:lnTo>
                  <a:pt x="4" y="25"/>
                </a:lnTo>
                <a:lnTo>
                  <a:pt x="6" y="30"/>
                </a:lnTo>
                <a:lnTo>
                  <a:pt x="0" y="35"/>
                </a:lnTo>
                <a:lnTo>
                  <a:pt x="2" y="39"/>
                </a:lnTo>
                <a:lnTo>
                  <a:pt x="8" y="36"/>
                </a:lnTo>
                <a:lnTo>
                  <a:pt x="11" y="34"/>
                </a:lnTo>
                <a:lnTo>
                  <a:pt x="16" y="32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0" name="Freeform 78"/>
          <p:cNvSpPr>
            <a:spLocks/>
          </p:cNvSpPr>
          <p:nvPr/>
        </p:nvSpPr>
        <p:spPr bwMode="auto">
          <a:xfrm>
            <a:off x="8405813" y="3844925"/>
            <a:ext cx="180975" cy="258763"/>
          </a:xfrm>
          <a:custGeom>
            <a:avLst/>
            <a:gdLst>
              <a:gd name="T0" fmla="*/ 2147483647 w 105"/>
              <a:gd name="T1" fmla="*/ 2147483647 h 163"/>
              <a:gd name="T2" fmla="*/ 2147483647 w 105"/>
              <a:gd name="T3" fmla="*/ 2147483647 h 163"/>
              <a:gd name="T4" fmla="*/ 0 w 105"/>
              <a:gd name="T5" fmla="*/ 2147483647 h 163"/>
              <a:gd name="T6" fmla="*/ 2147483647 w 105"/>
              <a:gd name="T7" fmla="*/ 2147483647 h 163"/>
              <a:gd name="T8" fmla="*/ 2147483647 w 105"/>
              <a:gd name="T9" fmla="*/ 2147483647 h 163"/>
              <a:gd name="T10" fmla="*/ 2147483647 w 105"/>
              <a:gd name="T11" fmla="*/ 2147483647 h 163"/>
              <a:gd name="T12" fmla="*/ 2147483647 w 105"/>
              <a:gd name="T13" fmla="*/ 2147483647 h 163"/>
              <a:gd name="T14" fmla="*/ 2147483647 w 105"/>
              <a:gd name="T15" fmla="*/ 2147483647 h 163"/>
              <a:gd name="T16" fmla="*/ 2147483647 w 105"/>
              <a:gd name="T17" fmla="*/ 2147483647 h 163"/>
              <a:gd name="T18" fmla="*/ 2147483647 w 105"/>
              <a:gd name="T19" fmla="*/ 2147483647 h 163"/>
              <a:gd name="T20" fmla="*/ 2147483647 w 105"/>
              <a:gd name="T21" fmla="*/ 2147483647 h 163"/>
              <a:gd name="T22" fmla="*/ 2147483647 w 105"/>
              <a:gd name="T23" fmla="*/ 2147483647 h 163"/>
              <a:gd name="T24" fmla="*/ 2147483647 w 105"/>
              <a:gd name="T25" fmla="*/ 2147483647 h 163"/>
              <a:gd name="T26" fmla="*/ 2147483647 w 105"/>
              <a:gd name="T27" fmla="*/ 2147483647 h 163"/>
              <a:gd name="T28" fmla="*/ 2147483647 w 105"/>
              <a:gd name="T29" fmla="*/ 2147483647 h 163"/>
              <a:gd name="T30" fmla="*/ 2147483647 w 105"/>
              <a:gd name="T31" fmla="*/ 2147483647 h 163"/>
              <a:gd name="T32" fmla="*/ 2147483647 w 105"/>
              <a:gd name="T33" fmla="*/ 2147483647 h 163"/>
              <a:gd name="T34" fmla="*/ 2147483647 w 105"/>
              <a:gd name="T35" fmla="*/ 2147483647 h 163"/>
              <a:gd name="T36" fmla="*/ 2147483647 w 105"/>
              <a:gd name="T37" fmla="*/ 2147483647 h 163"/>
              <a:gd name="T38" fmla="*/ 2147483647 w 105"/>
              <a:gd name="T39" fmla="*/ 2147483647 h 163"/>
              <a:gd name="T40" fmla="*/ 2147483647 w 105"/>
              <a:gd name="T41" fmla="*/ 2147483647 h 163"/>
              <a:gd name="T42" fmla="*/ 2147483647 w 105"/>
              <a:gd name="T43" fmla="*/ 2147483647 h 163"/>
              <a:gd name="T44" fmla="*/ 2147483647 w 105"/>
              <a:gd name="T45" fmla="*/ 2147483647 h 163"/>
              <a:gd name="T46" fmla="*/ 2147483647 w 105"/>
              <a:gd name="T47" fmla="*/ 2147483647 h 163"/>
              <a:gd name="T48" fmla="*/ 2147483647 w 105"/>
              <a:gd name="T49" fmla="*/ 2147483647 h 163"/>
              <a:gd name="T50" fmla="*/ 2147483647 w 105"/>
              <a:gd name="T51" fmla="*/ 2147483647 h 163"/>
              <a:gd name="T52" fmla="*/ 2147483647 w 105"/>
              <a:gd name="T53" fmla="*/ 2147483647 h 163"/>
              <a:gd name="T54" fmla="*/ 2147483647 w 105"/>
              <a:gd name="T55" fmla="*/ 2147483647 h 163"/>
              <a:gd name="T56" fmla="*/ 2147483647 w 105"/>
              <a:gd name="T57" fmla="*/ 2147483647 h 163"/>
              <a:gd name="T58" fmla="*/ 2147483647 w 105"/>
              <a:gd name="T59" fmla="*/ 2147483647 h 163"/>
              <a:gd name="T60" fmla="*/ 2147483647 w 105"/>
              <a:gd name="T61" fmla="*/ 2147483647 h 163"/>
              <a:gd name="T62" fmla="*/ 2147483647 w 105"/>
              <a:gd name="T63" fmla="*/ 2147483647 h 163"/>
              <a:gd name="T64" fmla="*/ 2147483647 w 105"/>
              <a:gd name="T65" fmla="*/ 2147483647 h 163"/>
              <a:gd name="T66" fmla="*/ 2147483647 w 105"/>
              <a:gd name="T67" fmla="*/ 2147483647 h 163"/>
              <a:gd name="T68" fmla="*/ 2147483647 w 105"/>
              <a:gd name="T69" fmla="*/ 2147483647 h 163"/>
              <a:gd name="T70" fmla="*/ 2147483647 w 105"/>
              <a:gd name="T71" fmla="*/ 2147483647 h 163"/>
              <a:gd name="T72" fmla="*/ 2147483647 w 105"/>
              <a:gd name="T73" fmla="*/ 2147483647 h 163"/>
              <a:gd name="T74" fmla="*/ 2147483647 w 105"/>
              <a:gd name="T75" fmla="*/ 2147483647 h 163"/>
              <a:gd name="T76" fmla="*/ 2147483647 w 105"/>
              <a:gd name="T77" fmla="*/ 2147483647 h 163"/>
              <a:gd name="T78" fmla="*/ 2147483647 w 105"/>
              <a:gd name="T79" fmla="*/ 2147483647 h 163"/>
              <a:gd name="T80" fmla="*/ 2147483647 w 105"/>
              <a:gd name="T81" fmla="*/ 2147483647 h 163"/>
              <a:gd name="T82" fmla="*/ 2147483647 w 105"/>
              <a:gd name="T83" fmla="*/ 2147483647 h 163"/>
              <a:gd name="T84" fmla="*/ 2147483647 w 105"/>
              <a:gd name="T85" fmla="*/ 2147483647 h 163"/>
              <a:gd name="T86" fmla="*/ 2147483647 w 105"/>
              <a:gd name="T87" fmla="*/ 2147483647 h 163"/>
              <a:gd name="T88" fmla="*/ 2147483647 w 105"/>
              <a:gd name="T89" fmla="*/ 2147483647 h 163"/>
              <a:gd name="T90" fmla="*/ 2147483647 w 105"/>
              <a:gd name="T91" fmla="*/ 2147483647 h 163"/>
              <a:gd name="T92" fmla="*/ 2147483647 w 105"/>
              <a:gd name="T93" fmla="*/ 2147483647 h 16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05"/>
              <a:gd name="T142" fmla="*/ 0 h 163"/>
              <a:gd name="T143" fmla="*/ 105 w 105"/>
              <a:gd name="T144" fmla="*/ 163 h 16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05" h="163">
                <a:moveTo>
                  <a:pt x="2" y="134"/>
                </a:moveTo>
                <a:lnTo>
                  <a:pt x="2" y="127"/>
                </a:lnTo>
                <a:lnTo>
                  <a:pt x="1" y="118"/>
                </a:lnTo>
                <a:lnTo>
                  <a:pt x="1" y="117"/>
                </a:lnTo>
                <a:lnTo>
                  <a:pt x="1" y="99"/>
                </a:lnTo>
                <a:lnTo>
                  <a:pt x="0" y="82"/>
                </a:lnTo>
                <a:lnTo>
                  <a:pt x="0" y="81"/>
                </a:lnTo>
                <a:lnTo>
                  <a:pt x="1" y="77"/>
                </a:lnTo>
                <a:lnTo>
                  <a:pt x="5" y="82"/>
                </a:lnTo>
                <a:lnTo>
                  <a:pt x="5" y="79"/>
                </a:lnTo>
                <a:lnTo>
                  <a:pt x="7" y="74"/>
                </a:lnTo>
                <a:lnTo>
                  <a:pt x="10" y="76"/>
                </a:lnTo>
                <a:lnTo>
                  <a:pt x="10" y="67"/>
                </a:lnTo>
                <a:lnTo>
                  <a:pt x="12" y="66"/>
                </a:lnTo>
                <a:lnTo>
                  <a:pt x="17" y="62"/>
                </a:lnTo>
                <a:lnTo>
                  <a:pt x="20" y="56"/>
                </a:lnTo>
                <a:lnTo>
                  <a:pt x="18" y="53"/>
                </a:lnTo>
                <a:lnTo>
                  <a:pt x="20" y="48"/>
                </a:lnTo>
                <a:lnTo>
                  <a:pt x="20" y="43"/>
                </a:lnTo>
                <a:lnTo>
                  <a:pt x="25" y="38"/>
                </a:lnTo>
                <a:lnTo>
                  <a:pt x="25" y="32"/>
                </a:lnTo>
                <a:lnTo>
                  <a:pt x="27" y="27"/>
                </a:lnTo>
                <a:lnTo>
                  <a:pt x="46" y="0"/>
                </a:lnTo>
                <a:lnTo>
                  <a:pt x="50" y="6"/>
                </a:lnTo>
                <a:lnTo>
                  <a:pt x="52" y="8"/>
                </a:lnTo>
                <a:lnTo>
                  <a:pt x="62" y="7"/>
                </a:lnTo>
                <a:lnTo>
                  <a:pt x="68" y="3"/>
                </a:lnTo>
                <a:lnTo>
                  <a:pt x="70" y="3"/>
                </a:lnTo>
                <a:lnTo>
                  <a:pt x="78" y="9"/>
                </a:lnTo>
                <a:lnTo>
                  <a:pt x="80" y="12"/>
                </a:lnTo>
                <a:lnTo>
                  <a:pt x="82" y="13"/>
                </a:lnTo>
                <a:lnTo>
                  <a:pt x="82" y="64"/>
                </a:lnTo>
                <a:lnTo>
                  <a:pt x="89" y="68"/>
                </a:lnTo>
                <a:lnTo>
                  <a:pt x="91" y="68"/>
                </a:lnTo>
                <a:lnTo>
                  <a:pt x="91" y="81"/>
                </a:lnTo>
                <a:lnTo>
                  <a:pt x="93" y="85"/>
                </a:lnTo>
                <a:lnTo>
                  <a:pt x="94" y="84"/>
                </a:lnTo>
                <a:lnTo>
                  <a:pt x="95" y="83"/>
                </a:lnTo>
                <a:lnTo>
                  <a:pt x="99" y="85"/>
                </a:lnTo>
                <a:lnTo>
                  <a:pt x="102" y="93"/>
                </a:lnTo>
                <a:lnTo>
                  <a:pt x="104" y="97"/>
                </a:lnTo>
                <a:lnTo>
                  <a:pt x="96" y="104"/>
                </a:lnTo>
                <a:lnTo>
                  <a:pt x="95" y="104"/>
                </a:lnTo>
                <a:lnTo>
                  <a:pt x="93" y="104"/>
                </a:lnTo>
                <a:lnTo>
                  <a:pt x="93" y="105"/>
                </a:lnTo>
                <a:lnTo>
                  <a:pt x="89" y="107"/>
                </a:lnTo>
                <a:lnTo>
                  <a:pt x="89" y="108"/>
                </a:lnTo>
                <a:lnTo>
                  <a:pt x="87" y="110"/>
                </a:lnTo>
                <a:lnTo>
                  <a:pt x="87" y="109"/>
                </a:lnTo>
                <a:lnTo>
                  <a:pt x="82" y="108"/>
                </a:lnTo>
                <a:lnTo>
                  <a:pt x="80" y="112"/>
                </a:lnTo>
                <a:lnTo>
                  <a:pt x="79" y="112"/>
                </a:lnTo>
                <a:lnTo>
                  <a:pt x="76" y="113"/>
                </a:lnTo>
                <a:lnTo>
                  <a:pt x="76" y="115"/>
                </a:lnTo>
                <a:lnTo>
                  <a:pt x="70" y="118"/>
                </a:lnTo>
                <a:lnTo>
                  <a:pt x="67" y="118"/>
                </a:lnTo>
                <a:lnTo>
                  <a:pt x="64" y="112"/>
                </a:lnTo>
                <a:lnTo>
                  <a:pt x="64" y="115"/>
                </a:lnTo>
                <a:lnTo>
                  <a:pt x="60" y="123"/>
                </a:lnTo>
                <a:lnTo>
                  <a:pt x="56" y="115"/>
                </a:lnTo>
                <a:lnTo>
                  <a:pt x="57" y="108"/>
                </a:lnTo>
                <a:lnTo>
                  <a:pt x="56" y="108"/>
                </a:lnTo>
                <a:lnTo>
                  <a:pt x="55" y="110"/>
                </a:lnTo>
                <a:lnTo>
                  <a:pt x="53" y="113"/>
                </a:lnTo>
                <a:lnTo>
                  <a:pt x="51" y="118"/>
                </a:lnTo>
                <a:lnTo>
                  <a:pt x="50" y="122"/>
                </a:lnTo>
                <a:lnTo>
                  <a:pt x="50" y="127"/>
                </a:lnTo>
                <a:lnTo>
                  <a:pt x="43" y="130"/>
                </a:lnTo>
                <a:lnTo>
                  <a:pt x="41" y="130"/>
                </a:lnTo>
                <a:lnTo>
                  <a:pt x="40" y="130"/>
                </a:lnTo>
                <a:lnTo>
                  <a:pt x="38" y="133"/>
                </a:lnTo>
                <a:lnTo>
                  <a:pt x="36" y="133"/>
                </a:lnTo>
                <a:lnTo>
                  <a:pt x="34" y="133"/>
                </a:lnTo>
                <a:lnTo>
                  <a:pt x="33" y="135"/>
                </a:lnTo>
                <a:lnTo>
                  <a:pt x="30" y="138"/>
                </a:lnTo>
                <a:lnTo>
                  <a:pt x="29" y="135"/>
                </a:lnTo>
                <a:lnTo>
                  <a:pt x="27" y="137"/>
                </a:lnTo>
                <a:lnTo>
                  <a:pt x="23" y="138"/>
                </a:lnTo>
                <a:lnTo>
                  <a:pt x="21" y="140"/>
                </a:lnTo>
                <a:lnTo>
                  <a:pt x="21" y="143"/>
                </a:lnTo>
                <a:lnTo>
                  <a:pt x="20" y="143"/>
                </a:lnTo>
                <a:lnTo>
                  <a:pt x="17" y="143"/>
                </a:lnTo>
                <a:lnTo>
                  <a:pt x="17" y="144"/>
                </a:lnTo>
                <a:lnTo>
                  <a:pt x="17" y="147"/>
                </a:lnTo>
                <a:lnTo>
                  <a:pt x="11" y="154"/>
                </a:lnTo>
                <a:lnTo>
                  <a:pt x="11" y="157"/>
                </a:lnTo>
                <a:lnTo>
                  <a:pt x="8" y="162"/>
                </a:lnTo>
                <a:lnTo>
                  <a:pt x="7" y="160"/>
                </a:lnTo>
                <a:lnTo>
                  <a:pt x="6" y="159"/>
                </a:lnTo>
                <a:lnTo>
                  <a:pt x="5" y="154"/>
                </a:lnTo>
                <a:lnTo>
                  <a:pt x="2" y="150"/>
                </a:lnTo>
                <a:lnTo>
                  <a:pt x="2" y="143"/>
                </a:lnTo>
                <a:lnTo>
                  <a:pt x="2" y="135"/>
                </a:lnTo>
                <a:lnTo>
                  <a:pt x="2" y="134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1" name="Freeform 79"/>
          <p:cNvSpPr>
            <a:spLocks/>
          </p:cNvSpPr>
          <p:nvPr/>
        </p:nvSpPr>
        <p:spPr bwMode="auto">
          <a:xfrm>
            <a:off x="8513763" y="4037013"/>
            <a:ext cx="33337" cy="33337"/>
          </a:xfrm>
          <a:custGeom>
            <a:avLst/>
            <a:gdLst>
              <a:gd name="T0" fmla="*/ 0 w 19"/>
              <a:gd name="T1" fmla="*/ 2147483647 h 21"/>
              <a:gd name="T2" fmla="*/ 2147483647 w 19"/>
              <a:gd name="T3" fmla="*/ 2147483647 h 21"/>
              <a:gd name="T4" fmla="*/ 2147483647 w 19"/>
              <a:gd name="T5" fmla="*/ 0 h 21"/>
              <a:gd name="T6" fmla="*/ 0 w 19"/>
              <a:gd name="T7" fmla="*/ 0 h 21"/>
              <a:gd name="T8" fmla="*/ 0 w 19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"/>
              <a:gd name="T16" fmla="*/ 0 h 21"/>
              <a:gd name="T17" fmla="*/ 19 w 19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" h="21">
                <a:moveTo>
                  <a:pt x="0" y="20"/>
                </a:moveTo>
                <a:lnTo>
                  <a:pt x="18" y="20"/>
                </a:lnTo>
                <a:lnTo>
                  <a:pt x="13" y="0"/>
                </a:lnTo>
                <a:lnTo>
                  <a:pt x="0" y="0"/>
                </a:lnTo>
                <a:lnTo>
                  <a:pt x="0" y="2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2" name="Freeform 80"/>
          <p:cNvSpPr>
            <a:spLocks/>
          </p:cNvSpPr>
          <p:nvPr/>
        </p:nvSpPr>
        <p:spPr bwMode="auto">
          <a:xfrm>
            <a:off x="8301038" y="4111625"/>
            <a:ext cx="153987" cy="87313"/>
          </a:xfrm>
          <a:custGeom>
            <a:avLst/>
            <a:gdLst>
              <a:gd name="T0" fmla="*/ 2147483647 w 89"/>
              <a:gd name="T1" fmla="*/ 2147483647 h 55"/>
              <a:gd name="T2" fmla="*/ 2147483647 w 89"/>
              <a:gd name="T3" fmla="*/ 2147483647 h 55"/>
              <a:gd name="T4" fmla="*/ 2147483647 w 89"/>
              <a:gd name="T5" fmla="*/ 2147483647 h 55"/>
              <a:gd name="T6" fmla="*/ 2147483647 w 89"/>
              <a:gd name="T7" fmla="*/ 2147483647 h 55"/>
              <a:gd name="T8" fmla="*/ 2147483647 w 89"/>
              <a:gd name="T9" fmla="*/ 2147483647 h 55"/>
              <a:gd name="T10" fmla="*/ 2147483647 w 89"/>
              <a:gd name="T11" fmla="*/ 2147483647 h 55"/>
              <a:gd name="T12" fmla="*/ 2147483647 w 89"/>
              <a:gd name="T13" fmla="*/ 2147483647 h 55"/>
              <a:gd name="T14" fmla="*/ 2147483647 w 89"/>
              <a:gd name="T15" fmla="*/ 2147483647 h 55"/>
              <a:gd name="T16" fmla="*/ 2147483647 w 89"/>
              <a:gd name="T17" fmla="*/ 2147483647 h 55"/>
              <a:gd name="T18" fmla="*/ 2147483647 w 89"/>
              <a:gd name="T19" fmla="*/ 2147483647 h 55"/>
              <a:gd name="T20" fmla="*/ 2147483647 w 89"/>
              <a:gd name="T21" fmla="*/ 2147483647 h 55"/>
              <a:gd name="T22" fmla="*/ 2147483647 w 89"/>
              <a:gd name="T23" fmla="*/ 2147483647 h 55"/>
              <a:gd name="T24" fmla="*/ 2147483647 w 89"/>
              <a:gd name="T25" fmla="*/ 2147483647 h 55"/>
              <a:gd name="T26" fmla="*/ 2147483647 w 89"/>
              <a:gd name="T27" fmla="*/ 2147483647 h 55"/>
              <a:gd name="T28" fmla="*/ 2147483647 w 89"/>
              <a:gd name="T29" fmla="*/ 2147483647 h 55"/>
              <a:gd name="T30" fmla="*/ 2147483647 w 89"/>
              <a:gd name="T31" fmla="*/ 2147483647 h 55"/>
              <a:gd name="T32" fmla="*/ 2147483647 w 89"/>
              <a:gd name="T33" fmla="*/ 2147483647 h 55"/>
              <a:gd name="T34" fmla="*/ 0 w 89"/>
              <a:gd name="T35" fmla="*/ 2147483647 h 55"/>
              <a:gd name="T36" fmla="*/ 0 w 89"/>
              <a:gd name="T37" fmla="*/ 2147483647 h 55"/>
              <a:gd name="T38" fmla="*/ 2147483647 w 89"/>
              <a:gd name="T39" fmla="*/ 2147483647 h 55"/>
              <a:gd name="T40" fmla="*/ 2147483647 w 89"/>
              <a:gd name="T41" fmla="*/ 2147483647 h 55"/>
              <a:gd name="T42" fmla="*/ 2147483647 w 89"/>
              <a:gd name="T43" fmla="*/ 2147483647 h 55"/>
              <a:gd name="T44" fmla="*/ 2147483647 w 89"/>
              <a:gd name="T45" fmla="*/ 2147483647 h 55"/>
              <a:gd name="T46" fmla="*/ 2147483647 w 89"/>
              <a:gd name="T47" fmla="*/ 2147483647 h 55"/>
              <a:gd name="T48" fmla="*/ 2147483647 w 89"/>
              <a:gd name="T49" fmla="*/ 2147483647 h 55"/>
              <a:gd name="T50" fmla="*/ 2147483647 w 89"/>
              <a:gd name="T51" fmla="*/ 2147483647 h 55"/>
              <a:gd name="T52" fmla="*/ 2147483647 w 89"/>
              <a:gd name="T53" fmla="*/ 2147483647 h 55"/>
              <a:gd name="T54" fmla="*/ 2147483647 w 89"/>
              <a:gd name="T55" fmla="*/ 2147483647 h 55"/>
              <a:gd name="T56" fmla="*/ 2147483647 w 89"/>
              <a:gd name="T57" fmla="*/ 2147483647 h 55"/>
              <a:gd name="T58" fmla="*/ 2147483647 w 89"/>
              <a:gd name="T59" fmla="*/ 0 h 55"/>
              <a:gd name="T60" fmla="*/ 2147483647 w 89"/>
              <a:gd name="T61" fmla="*/ 2147483647 h 55"/>
              <a:gd name="T62" fmla="*/ 2147483647 w 89"/>
              <a:gd name="T63" fmla="*/ 2147483647 h 55"/>
              <a:gd name="T64" fmla="*/ 2147483647 w 89"/>
              <a:gd name="T65" fmla="*/ 2147483647 h 55"/>
              <a:gd name="T66" fmla="*/ 2147483647 w 89"/>
              <a:gd name="T67" fmla="*/ 2147483647 h 55"/>
              <a:gd name="T68" fmla="*/ 2147483647 w 89"/>
              <a:gd name="T69" fmla="*/ 2147483647 h 55"/>
              <a:gd name="T70" fmla="*/ 2147483647 w 89"/>
              <a:gd name="T71" fmla="*/ 2147483647 h 55"/>
              <a:gd name="T72" fmla="*/ 2147483647 w 89"/>
              <a:gd name="T73" fmla="*/ 2147483647 h 55"/>
              <a:gd name="T74" fmla="*/ 2147483647 w 89"/>
              <a:gd name="T75" fmla="*/ 2147483647 h 55"/>
              <a:gd name="T76" fmla="*/ 2147483647 w 89"/>
              <a:gd name="T77" fmla="*/ 2147483647 h 55"/>
              <a:gd name="T78" fmla="*/ 2147483647 w 89"/>
              <a:gd name="T79" fmla="*/ 2147483647 h 55"/>
              <a:gd name="T80" fmla="*/ 2147483647 w 89"/>
              <a:gd name="T81" fmla="*/ 2147483647 h 55"/>
              <a:gd name="T82" fmla="*/ 2147483647 w 89"/>
              <a:gd name="T83" fmla="*/ 2147483647 h 55"/>
              <a:gd name="T84" fmla="*/ 2147483647 w 89"/>
              <a:gd name="T85" fmla="*/ 2147483647 h 55"/>
              <a:gd name="T86" fmla="*/ 2147483647 w 89"/>
              <a:gd name="T87" fmla="*/ 2147483647 h 55"/>
              <a:gd name="T88" fmla="*/ 2147483647 w 89"/>
              <a:gd name="T89" fmla="*/ 2147483647 h 55"/>
              <a:gd name="T90" fmla="*/ 2147483647 w 89"/>
              <a:gd name="T91" fmla="*/ 2147483647 h 55"/>
              <a:gd name="T92" fmla="*/ 2147483647 w 89"/>
              <a:gd name="T93" fmla="*/ 2147483647 h 55"/>
              <a:gd name="T94" fmla="*/ 2147483647 w 89"/>
              <a:gd name="T95" fmla="*/ 2147483647 h 5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89"/>
              <a:gd name="T145" fmla="*/ 0 h 55"/>
              <a:gd name="T146" fmla="*/ 89 w 89"/>
              <a:gd name="T147" fmla="*/ 55 h 55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89" h="55">
                <a:moveTo>
                  <a:pt x="69" y="43"/>
                </a:moveTo>
                <a:lnTo>
                  <a:pt x="67" y="45"/>
                </a:lnTo>
                <a:lnTo>
                  <a:pt x="64" y="46"/>
                </a:lnTo>
                <a:lnTo>
                  <a:pt x="63" y="46"/>
                </a:lnTo>
                <a:lnTo>
                  <a:pt x="62" y="50"/>
                </a:lnTo>
                <a:lnTo>
                  <a:pt x="61" y="51"/>
                </a:lnTo>
                <a:lnTo>
                  <a:pt x="59" y="51"/>
                </a:lnTo>
                <a:lnTo>
                  <a:pt x="57" y="47"/>
                </a:lnTo>
                <a:lnTo>
                  <a:pt x="57" y="45"/>
                </a:lnTo>
                <a:lnTo>
                  <a:pt x="56" y="43"/>
                </a:lnTo>
                <a:lnTo>
                  <a:pt x="55" y="42"/>
                </a:lnTo>
                <a:lnTo>
                  <a:pt x="54" y="41"/>
                </a:lnTo>
                <a:lnTo>
                  <a:pt x="53" y="41"/>
                </a:lnTo>
                <a:lnTo>
                  <a:pt x="53" y="36"/>
                </a:lnTo>
                <a:lnTo>
                  <a:pt x="52" y="36"/>
                </a:lnTo>
                <a:lnTo>
                  <a:pt x="52" y="32"/>
                </a:lnTo>
                <a:lnTo>
                  <a:pt x="52" y="31"/>
                </a:lnTo>
                <a:lnTo>
                  <a:pt x="51" y="31"/>
                </a:lnTo>
                <a:lnTo>
                  <a:pt x="49" y="31"/>
                </a:lnTo>
                <a:lnTo>
                  <a:pt x="48" y="32"/>
                </a:lnTo>
                <a:lnTo>
                  <a:pt x="42" y="32"/>
                </a:lnTo>
                <a:lnTo>
                  <a:pt x="41" y="32"/>
                </a:lnTo>
                <a:lnTo>
                  <a:pt x="41" y="31"/>
                </a:lnTo>
                <a:lnTo>
                  <a:pt x="35" y="31"/>
                </a:lnTo>
                <a:lnTo>
                  <a:pt x="34" y="31"/>
                </a:lnTo>
                <a:lnTo>
                  <a:pt x="33" y="31"/>
                </a:lnTo>
                <a:lnTo>
                  <a:pt x="29" y="31"/>
                </a:lnTo>
                <a:lnTo>
                  <a:pt x="28" y="31"/>
                </a:lnTo>
                <a:lnTo>
                  <a:pt x="24" y="31"/>
                </a:lnTo>
                <a:lnTo>
                  <a:pt x="17" y="32"/>
                </a:lnTo>
                <a:lnTo>
                  <a:pt x="17" y="31"/>
                </a:lnTo>
                <a:lnTo>
                  <a:pt x="12" y="31"/>
                </a:lnTo>
                <a:lnTo>
                  <a:pt x="11" y="31"/>
                </a:lnTo>
                <a:lnTo>
                  <a:pt x="3" y="30"/>
                </a:lnTo>
                <a:lnTo>
                  <a:pt x="2" y="30"/>
                </a:lnTo>
                <a:lnTo>
                  <a:pt x="0" y="30"/>
                </a:lnTo>
                <a:lnTo>
                  <a:pt x="0" y="28"/>
                </a:lnTo>
                <a:lnTo>
                  <a:pt x="0" y="27"/>
                </a:lnTo>
                <a:lnTo>
                  <a:pt x="4" y="13"/>
                </a:lnTo>
                <a:lnTo>
                  <a:pt x="5" y="8"/>
                </a:lnTo>
                <a:lnTo>
                  <a:pt x="5" y="7"/>
                </a:lnTo>
                <a:lnTo>
                  <a:pt x="6" y="5"/>
                </a:lnTo>
                <a:lnTo>
                  <a:pt x="10" y="5"/>
                </a:lnTo>
                <a:lnTo>
                  <a:pt x="11" y="5"/>
                </a:lnTo>
                <a:lnTo>
                  <a:pt x="12" y="5"/>
                </a:lnTo>
                <a:lnTo>
                  <a:pt x="15" y="5"/>
                </a:lnTo>
                <a:lnTo>
                  <a:pt x="18" y="5"/>
                </a:lnTo>
                <a:lnTo>
                  <a:pt x="25" y="5"/>
                </a:lnTo>
                <a:lnTo>
                  <a:pt x="26" y="5"/>
                </a:lnTo>
                <a:lnTo>
                  <a:pt x="28" y="5"/>
                </a:lnTo>
                <a:lnTo>
                  <a:pt x="28" y="6"/>
                </a:lnTo>
                <a:lnTo>
                  <a:pt x="30" y="6"/>
                </a:lnTo>
                <a:lnTo>
                  <a:pt x="35" y="6"/>
                </a:lnTo>
                <a:lnTo>
                  <a:pt x="38" y="6"/>
                </a:lnTo>
                <a:lnTo>
                  <a:pt x="39" y="6"/>
                </a:lnTo>
                <a:lnTo>
                  <a:pt x="54" y="6"/>
                </a:lnTo>
                <a:lnTo>
                  <a:pt x="54" y="5"/>
                </a:lnTo>
                <a:lnTo>
                  <a:pt x="55" y="5"/>
                </a:lnTo>
                <a:lnTo>
                  <a:pt x="60" y="2"/>
                </a:lnTo>
                <a:lnTo>
                  <a:pt x="61" y="0"/>
                </a:lnTo>
                <a:lnTo>
                  <a:pt x="66" y="0"/>
                </a:lnTo>
                <a:lnTo>
                  <a:pt x="67" y="7"/>
                </a:lnTo>
                <a:lnTo>
                  <a:pt x="70" y="7"/>
                </a:lnTo>
                <a:lnTo>
                  <a:pt x="70" y="10"/>
                </a:lnTo>
                <a:lnTo>
                  <a:pt x="67" y="11"/>
                </a:lnTo>
                <a:lnTo>
                  <a:pt x="62" y="17"/>
                </a:lnTo>
                <a:lnTo>
                  <a:pt x="62" y="16"/>
                </a:lnTo>
                <a:lnTo>
                  <a:pt x="61" y="18"/>
                </a:lnTo>
                <a:lnTo>
                  <a:pt x="62" y="21"/>
                </a:lnTo>
                <a:lnTo>
                  <a:pt x="66" y="22"/>
                </a:lnTo>
                <a:lnTo>
                  <a:pt x="67" y="22"/>
                </a:lnTo>
                <a:lnTo>
                  <a:pt x="71" y="32"/>
                </a:lnTo>
                <a:lnTo>
                  <a:pt x="69" y="32"/>
                </a:lnTo>
                <a:lnTo>
                  <a:pt x="70" y="35"/>
                </a:lnTo>
                <a:lnTo>
                  <a:pt x="71" y="33"/>
                </a:lnTo>
                <a:lnTo>
                  <a:pt x="72" y="40"/>
                </a:lnTo>
                <a:lnTo>
                  <a:pt x="73" y="41"/>
                </a:lnTo>
                <a:lnTo>
                  <a:pt x="79" y="42"/>
                </a:lnTo>
                <a:lnTo>
                  <a:pt x="84" y="40"/>
                </a:lnTo>
                <a:lnTo>
                  <a:pt x="85" y="37"/>
                </a:lnTo>
                <a:lnTo>
                  <a:pt x="83" y="36"/>
                </a:lnTo>
                <a:lnTo>
                  <a:pt x="83" y="30"/>
                </a:lnTo>
                <a:lnTo>
                  <a:pt x="85" y="32"/>
                </a:lnTo>
                <a:lnTo>
                  <a:pt x="88" y="43"/>
                </a:lnTo>
                <a:lnTo>
                  <a:pt x="85" y="48"/>
                </a:lnTo>
                <a:lnTo>
                  <a:pt x="86" y="45"/>
                </a:lnTo>
                <a:lnTo>
                  <a:pt x="85" y="45"/>
                </a:lnTo>
                <a:lnTo>
                  <a:pt x="76" y="46"/>
                </a:lnTo>
                <a:lnTo>
                  <a:pt x="73" y="48"/>
                </a:lnTo>
                <a:lnTo>
                  <a:pt x="70" y="50"/>
                </a:lnTo>
                <a:lnTo>
                  <a:pt x="69" y="50"/>
                </a:lnTo>
                <a:lnTo>
                  <a:pt x="62" y="54"/>
                </a:lnTo>
                <a:lnTo>
                  <a:pt x="62" y="52"/>
                </a:lnTo>
                <a:lnTo>
                  <a:pt x="69" y="50"/>
                </a:lnTo>
                <a:lnTo>
                  <a:pt x="70" y="46"/>
                </a:lnTo>
                <a:lnTo>
                  <a:pt x="69" y="43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3" name="Freeform 81"/>
          <p:cNvSpPr>
            <a:spLocks/>
          </p:cNvSpPr>
          <p:nvPr/>
        </p:nvSpPr>
        <p:spPr bwMode="auto">
          <a:xfrm>
            <a:off x="8413750" y="4191000"/>
            <a:ext cx="33338" cy="33338"/>
          </a:xfrm>
          <a:custGeom>
            <a:avLst/>
            <a:gdLst>
              <a:gd name="T0" fmla="*/ 0 w 20"/>
              <a:gd name="T1" fmla="*/ 2147483647 h 21"/>
              <a:gd name="T2" fmla="*/ 2147483647 w 20"/>
              <a:gd name="T3" fmla="*/ 2147483647 h 21"/>
              <a:gd name="T4" fmla="*/ 2147483647 w 20"/>
              <a:gd name="T5" fmla="*/ 2147483647 h 21"/>
              <a:gd name="T6" fmla="*/ 2147483647 w 20"/>
              <a:gd name="T7" fmla="*/ 2147483647 h 21"/>
              <a:gd name="T8" fmla="*/ 2147483647 w 20"/>
              <a:gd name="T9" fmla="*/ 2147483647 h 21"/>
              <a:gd name="T10" fmla="*/ 2147483647 w 20"/>
              <a:gd name="T11" fmla="*/ 0 h 21"/>
              <a:gd name="T12" fmla="*/ 2147483647 w 20"/>
              <a:gd name="T13" fmla="*/ 2147483647 h 21"/>
              <a:gd name="T14" fmla="*/ 0 w 20"/>
              <a:gd name="T15" fmla="*/ 2147483647 h 2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0"/>
              <a:gd name="T25" fmla="*/ 0 h 21"/>
              <a:gd name="T26" fmla="*/ 20 w 20"/>
              <a:gd name="T27" fmla="*/ 21 h 2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0" h="21">
                <a:moveTo>
                  <a:pt x="0" y="13"/>
                </a:moveTo>
                <a:lnTo>
                  <a:pt x="4" y="20"/>
                </a:lnTo>
                <a:lnTo>
                  <a:pt x="4" y="16"/>
                </a:lnTo>
                <a:lnTo>
                  <a:pt x="19" y="13"/>
                </a:lnTo>
                <a:lnTo>
                  <a:pt x="19" y="6"/>
                </a:lnTo>
                <a:lnTo>
                  <a:pt x="12" y="0"/>
                </a:lnTo>
                <a:lnTo>
                  <a:pt x="4" y="10"/>
                </a:lnTo>
                <a:lnTo>
                  <a:pt x="0" y="13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4" name="Freeform 82"/>
          <p:cNvSpPr>
            <a:spLocks/>
          </p:cNvSpPr>
          <p:nvPr/>
        </p:nvSpPr>
        <p:spPr bwMode="auto">
          <a:xfrm>
            <a:off x="8440738" y="4197350"/>
            <a:ext cx="30162" cy="33338"/>
          </a:xfrm>
          <a:custGeom>
            <a:avLst/>
            <a:gdLst>
              <a:gd name="T0" fmla="*/ 0 w 18"/>
              <a:gd name="T1" fmla="*/ 2147483647 h 21"/>
              <a:gd name="T2" fmla="*/ 0 w 18"/>
              <a:gd name="T3" fmla="*/ 2147483647 h 21"/>
              <a:gd name="T4" fmla="*/ 2147483647 w 18"/>
              <a:gd name="T5" fmla="*/ 2147483647 h 21"/>
              <a:gd name="T6" fmla="*/ 2147483647 w 18"/>
              <a:gd name="T7" fmla="*/ 2147483647 h 21"/>
              <a:gd name="T8" fmla="*/ 2147483647 w 18"/>
              <a:gd name="T9" fmla="*/ 0 h 21"/>
              <a:gd name="T10" fmla="*/ 2147483647 w 18"/>
              <a:gd name="T11" fmla="*/ 2147483647 h 21"/>
              <a:gd name="T12" fmla="*/ 2147483647 w 18"/>
              <a:gd name="T13" fmla="*/ 2147483647 h 21"/>
              <a:gd name="T14" fmla="*/ 2147483647 w 18"/>
              <a:gd name="T15" fmla="*/ 2147483647 h 21"/>
              <a:gd name="T16" fmla="*/ 0 w 18"/>
              <a:gd name="T17" fmla="*/ 2147483647 h 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1"/>
              <a:gd name="T29" fmla="*/ 18 w 18"/>
              <a:gd name="T30" fmla="*/ 21 h 2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1">
                <a:moveTo>
                  <a:pt x="0" y="10"/>
                </a:moveTo>
                <a:lnTo>
                  <a:pt x="0" y="15"/>
                </a:lnTo>
                <a:lnTo>
                  <a:pt x="11" y="20"/>
                </a:lnTo>
                <a:lnTo>
                  <a:pt x="17" y="10"/>
                </a:lnTo>
                <a:lnTo>
                  <a:pt x="14" y="0"/>
                </a:lnTo>
                <a:lnTo>
                  <a:pt x="14" y="10"/>
                </a:lnTo>
                <a:lnTo>
                  <a:pt x="11" y="15"/>
                </a:lnTo>
                <a:lnTo>
                  <a:pt x="3" y="15"/>
                </a:lnTo>
                <a:lnTo>
                  <a:pt x="0" y="10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5" name="Freeform 83"/>
          <p:cNvSpPr>
            <a:spLocks/>
          </p:cNvSpPr>
          <p:nvPr/>
        </p:nvSpPr>
        <p:spPr bwMode="auto">
          <a:xfrm>
            <a:off x="8369300" y="4160838"/>
            <a:ext cx="34925" cy="44450"/>
          </a:xfrm>
          <a:custGeom>
            <a:avLst/>
            <a:gdLst>
              <a:gd name="T0" fmla="*/ 2147483647 w 20"/>
              <a:gd name="T1" fmla="*/ 2147483647 h 28"/>
              <a:gd name="T2" fmla="*/ 2147483647 w 20"/>
              <a:gd name="T3" fmla="*/ 2147483647 h 28"/>
              <a:gd name="T4" fmla="*/ 2147483647 w 20"/>
              <a:gd name="T5" fmla="*/ 2147483647 h 28"/>
              <a:gd name="T6" fmla="*/ 2147483647 w 20"/>
              <a:gd name="T7" fmla="*/ 2147483647 h 28"/>
              <a:gd name="T8" fmla="*/ 2147483647 w 20"/>
              <a:gd name="T9" fmla="*/ 2147483647 h 28"/>
              <a:gd name="T10" fmla="*/ 2147483647 w 20"/>
              <a:gd name="T11" fmla="*/ 2147483647 h 28"/>
              <a:gd name="T12" fmla="*/ 2147483647 w 20"/>
              <a:gd name="T13" fmla="*/ 2147483647 h 28"/>
              <a:gd name="T14" fmla="*/ 2147483647 w 20"/>
              <a:gd name="T15" fmla="*/ 2147483647 h 28"/>
              <a:gd name="T16" fmla="*/ 2147483647 w 20"/>
              <a:gd name="T17" fmla="*/ 2147483647 h 28"/>
              <a:gd name="T18" fmla="*/ 2147483647 w 20"/>
              <a:gd name="T19" fmla="*/ 2147483647 h 28"/>
              <a:gd name="T20" fmla="*/ 2147483647 w 20"/>
              <a:gd name="T21" fmla="*/ 2147483647 h 28"/>
              <a:gd name="T22" fmla="*/ 0 w 20"/>
              <a:gd name="T23" fmla="*/ 2147483647 h 28"/>
              <a:gd name="T24" fmla="*/ 0 w 20"/>
              <a:gd name="T25" fmla="*/ 2147483647 h 28"/>
              <a:gd name="T26" fmla="*/ 2147483647 w 20"/>
              <a:gd name="T27" fmla="*/ 2147483647 h 28"/>
              <a:gd name="T28" fmla="*/ 2147483647 w 20"/>
              <a:gd name="T29" fmla="*/ 2147483647 h 28"/>
              <a:gd name="T30" fmla="*/ 2147483647 w 20"/>
              <a:gd name="T31" fmla="*/ 2147483647 h 28"/>
              <a:gd name="T32" fmla="*/ 2147483647 w 20"/>
              <a:gd name="T33" fmla="*/ 2147483647 h 28"/>
              <a:gd name="T34" fmla="*/ 2147483647 w 20"/>
              <a:gd name="T35" fmla="*/ 2147483647 h 28"/>
              <a:gd name="T36" fmla="*/ 2147483647 w 20"/>
              <a:gd name="T37" fmla="*/ 2147483647 h 28"/>
              <a:gd name="T38" fmla="*/ 2147483647 w 20"/>
              <a:gd name="T39" fmla="*/ 2147483647 h 28"/>
              <a:gd name="T40" fmla="*/ 2147483647 w 20"/>
              <a:gd name="T41" fmla="*/ 2147483647 h 28"/>
              <a:gd name="T42" fmla="*/ 2147483647 w 20"/>
              <a:gd name="T43" fmla="*/ 2147483647 h 28"/>
              <a:gd name="T44" fmla="*/ 2147483647 w 20"/>
              <a:gd name="T45" fmla="*/ 2147483647 h 28"/>
              <a:gd name="T46" fmla="*/ 2147483647 w 20"/>
              <a:gd name="T47" fmla="*/ 0 h 28"/>
              <a:gd name="T48" fmla="*/ 2147483647 w 20"/>
              <a:gd name="T49" fmla="*/ 0 h 28"/>
              <a:gd name="T50" fmla="*/ 2147483647 w 20"/>
              <a:gd name="T51" fmla="*/ 0 h 28"/>
              <a:gd name="T52" fmla="*/ 2147483647 w 20"/>
              <a:gd name="T53" fmla="*/ 2147483647 h 28"/>
              <a:gd name="T54" fmla="*/ 2147483647 w 20"/>
              <a:gd name="T55" fmla="*/ 2147483647 h 28"/>
              <a:gd name="T56" fmla="*/ 2147483647 w 20"/>
              <a:gd name="T57" fmla="*/ 2147483647 h 28"/>
              <a:gd name="T58" fmla="*/ 2147483647 w 20"/>
              <a:gd name="T59" fmla="*/ 2147483647 h 28"/>
              <a:gd name="T60" fmla="*/ 2147483647 w 20"/>
              <a:gd name="T61" fmla="*/ 2147483647 h 28"/>
              <a:gd name="T62" fmla="*/ 2147483647 w 20"/>
              <a:gd name="T63" fmla="*/ 2147483647 h 28"/>
              <a:gd name="T64" fmla="*/ 2147483647 w 20"/>
              <a:gd name="T65" fmla="*/ 2147483647 h 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"/>
              <a:gd name="T100" fmla="*/ 0 h 28"/>
              <a:gd name="T101" fmla="*/ 20 w 20"/>
              <a:gd name="T102" fmla="*/ 28 h 28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" h="28">
                <a:moveTo>
                  <a:pt x="16" y="12"/>
                </a:moveTo>
                <a:lnTo>
                  <a:pt x="17" y="13"/>
                </a:lnTo>
                <a:lnTo>
                  <a:pt x="17" y="15"/>
                </a:lnTo>
                <a:lnTo>
                  <a:pt x="19" y="19"/>
                </a:lnTo>
                <a:lnTo>
                  <a:pt x="16" y="20"/>
                </a:lnTo>
                <a:lnTo>
                  <a:pt x="16" y="19"/>
                </a:lnTo>
                <a:lnTo>
                  <a:pt x="15" y="19"/>
                </a:lnTo>
                <a:lnTo>
                  <a:pt x="13" y="20"/>
                </a:lnTo>
                <a:lnTo>
                  <a:pt x="11" y="20"/>
                </a:lnTo>
                <a:lnTo>
                  <a:pt x="10" y="24"/>
                </a:lnTo>
                <a:lnTo>
                  <a:pt x="6" y="24"/>
                </a:lnTo>
                <a:lnTo>
                  <a:pt x="0" y="27"/>
                </a:lnTo>
                <a:lnTo>
                  <a:pt x="0" y="25"/>
                </a:lnTo>
                <a:lnTo>
                  <a:pt x="2" y="22"/>
                </a:lnTo>
                <a:lnTo>
                  <a:pt x="2" y="15"/>
                </a:lnTo>
                <a:lnTo>
                  <a:pt x="2" y="14"/>
                </a:lnTo>
                <a:lnTo>
                  <a:pt x="2" y="13"/>
                </a:lnTo>
                <a:lnTo>
                  <a:pt x="2" y="11"/>
                </a:lnTo>
                <a:lnTo>
                  <a:pt x="2" y="9"/>
                </a:lnTo>
                <a:lnTo>
                  <a:pt x="2" y="3"/>
                </a:lnTo>
                <a:lnTo>
                  <a:pt x="2" y="1"/>
                </a:lnTo>
                <a:lnTo>
                  <a:pt x="3" y="1"/>
                </a:lnTo>
                <a:lnTo>
                  <a:pt x="8" y="1"/>
                </a:lnTo>
                <a:lnTo>
                  <a:pt x="10" y="0"/>
                </a:lnTo>
                <a:lnTo>
                  <a:pt x="11" y="0"/>
                </a:lnTo>
                <a:lnTo>
                  <a:pt x="12" y="0"/>
                </a:lnTo>
                <a:lnTo>
                  <a:pt x="12" y="1"/>
                </a:lnTo>
                <a:lnTo>
                  <a:pt x="12" y="4"/>
                </a:lnTo>
                <a:lnTo>
                  <a:pt x="13" y="4"/>
                </a:lnTo>
                <a:lnTo>
                  <a:pt x="13" y="9"/>
                </a:lnTo>
                <a:lnTo>
                  <a:pt x="14" y="9"/>
                </a:lnTo>
                <a:lnTo>
                  <a:pt x="15" y="11"/>
                </a:lnTo>
                <a:lnTo>
                  <a:pt x="16" y="12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6" name="Freeform 84"/>
          <p:cNvSpPr>
            <a:spLocks/>
          </p:cNvSpPr>
          <p:nvPr/>
        </p:nvSpPr>
        <p:spPr bwMode="auto">
          <a:xfrm>
            <a:off x="8304213" y="3986213"/>
            <a:ext cx="84137" cy="134937"/>
          </a:xfrm>
          <a:custGeom>
            <a:avLst/>
            <a:gdLst>
              <a:gd name="T0" fmla="*/ 2147483647 w 49"/>
              <a:gd name="T1" fmla="*/ 2147483647 h 85"/>
              <a:gd name="T2" fmla="*/ 0 w 49"/>
              <a:gd name="T3" fmla="*/ 2147483647 h 85"/>
              <a:gd name="T4" fmla="*/ 2147483647 w 49"/>
              <a:gd name="T5" fmla="*/ 2147483647 h 85"/>
              <a:gd name="T6" fmla="*/ 2147483647 w 49"/>
              <a:gd name="T7" fmla="*/ 2147483647 h 85"/>
              <a:gd name="T8" fmla="*/ 2147483647 w 49"/>
              <a:gd name="T9" fmla="*/ 2147483647 h 85"/>
              <a:gd name="T10" fmla="*/ 2147483647 w 49"/>
              <a:gd name="T11" fmla="*/ 2147483647 h 85"/>
              <a:gd name="T12" fmla="*/ 2147483647 w 49"/>
              <a:gd name="T13" fmla="*/ 2147483647 h 85"/>
              <a:gd name="T14" fmla="*/ 2147483647 w 49"/>
              <a:gd name="T15" fmla="*/ 2147483647 h 85"/>
              <a:gd name="T16" fmla="*/ 2147483647 w 49"/>
              <a:gd name="T17" fmla="*/ 2147483647 h 85"/>
              <a:gd name="T18" fmla="*/ 2147483647 w 49"/>
              <a:gd name="T19" fmla="*/ 2147483647 h 85"/>
              <a:gd name="T20" fmla="*/ 2147483647 w 49"/>
              <a:gd name="T21" fmla="*/ 2147483647 h 85"/>
              <a:gd name="T22" fmla="*/ 2147483647 w 49"/>
              <a:gd name="T23" fmla="*/ 2147483647 h 85"/>
              <a:gd name="T24" fmla="*/ 2147483647 w 49"/>
              <a:gd name="T25" fmla="*/ 2147483647 h 85"/>
              <a:gd name="T26" fmla="*/ 2147483647 w 49"/>
              <a:gd name="T27" fmla="*/ 2147483647 h 85"/>
              <a:gd name="T28" fmla="*/ 2147483647 w 49"/>
              <a:gd name="T29" fmla="*/ 2147483647 h 85"/>
              <a:gd name="T30" fmla="*/ 2147483647 w 49"/>
              <a:gd name="T31" fmla="*/ 2147483647 h 85"/>
              <a:gd name="T32" fmla="*/ 2147483647 w 49"/>
              <a:gd name="T33" fmla="*/ 2147483647 h 85"/>
              <a:gd name="T34" fmla="*/ 2147483647 w 49"/>
              <a:gd name="T35" fmla="*/ 2147483647 h 85"/>
              <a:gd name="T36" fmla="*/ 2147483647 w 49"/>
              <a:gd name="T37" fmla="*/ 2147483647 h 85"/>
              <a:gd name="T38" fmla="*/ 2147483647 w 49"/>
              <a:gd name="T39" fmla="*/ 2147483647 h 85"/>
              <a:gd name="T40" fmla="*/ 2147483647 w 49"/>
              <a:gd name="T41" fmla="*/ 2147483647 h 85"/>
              <a:gd name="T42" fmla="*/ 2147483647 w 49"/>
              <a:gd name="T43" fmla="*/ 2147483647 h 85"/>
              <a:gd name="T44" fmla="*/ 2147483647 w 49"/>
              <a:gd name="T45" fmla="*/ 2147483647 h 85"/>
              <a:gd name="T46" fmla="*/ 2147483647 w 49"/>
              <a:gd name="T47" fmla="*/ 2147483647 h 85"/>
              <a:gd name="T48" fmla="*/ 2147483647 w 49"/>
              <a:gd name="T49" fmla="*/ 2147483647 h 85"/>
              <a:gd name="T50" fmla="*/ 2147483647 w 49"/>
              <a:gd name="T51" fmla="*/ 2147483647 h 85"/>
              <a:gd name="T52" fmla="*/ 2147483647 w 49"/>
              <a:gd name="T53" fmla="*/ 2147483647 h 85"/>
              <a:gd name="T54" fmla="*/ 2147483647 w 49"/>
              <a:gd name="T55" fmla="*/ 2147483647 h 85"/>
              <a:gd name="T56" fmla="*/ 2147483647 w 49"/>
              <a:gd name="T57" fmla="*/ 2147483647 h 85"/>
              <a:gd name="T58" fmla="*/ 2147483647 w 49"/>
              <a:gd name="T59" fmla="*/ 2147483647 h 85"/>
              <a:gd name="T60" fmla="*/ 2147483647 w 49"/>
              <a:gd name="T61" fmla="*/ 2147483647 h 85"/>
              <a:gd name="T62" fmla="*/ 2147483647 w 49"/>
              <a:gd name="T63" fmla="*/ 2147483647 h 85"/>
              <a:gd name="T64" fmla="*/ 2147483647 w 49"/>
              <a:gd name="T65" fmla="*/ 2147483647 h 85"/>
              <a:gd name="T66" fmla="*/ 2147483647 w 49"/>
              <a:gd name="T67" fmla="*/ 2147483647 h 85"/>
              <a:gd name="T68" fmla="*/ 2147483647 w 49"/>
              <a:gd name="T69" fmla="*/ 2147483647 h 85"/>
              <a:gd name="T70" fmla="*/ 2147483647 w 49"/>
              <a:gd name="T71" fmla="*/ 2147483647 h 85"/>
              <a:gd name="T72" fmla="*/ 2147483647 w 49"/>
              <a:gd name="T73" fmla="*/ 2147483647 h 85"/>
              <a:gd name="T74" fmla="*/ 2147483647 w 49"/>
              <a:gd name="T75" fmla="*/ 2147483647 h 85"/>
              <a:gd name="T76" fmla="*/ 2147483647 w 49"/>
              <a:gd name="T77" fmla="*/ 0 h 85"/>
              <a:gd name="T78" fmla="*/ 2147483647 w 49"/>
              <a:gd name="T79" fmla="*/ 0 h 85"/>
              <a:gd name="T80" fmla="*/ 2147483647 w 49"/>
              <a:gd name="T81" fmla="*/ 0 h 85"/>
              <a:gd name="T82" fmla="*/ 2147483647 w 49"/>
              <a:gd name="T83" fmla="*/ 0 h 85"/>
              <a:gd name="T84" fmla="*/ 2147483647 w 49"/>
              <a:gd name="T85" fmla="*/ 0 h 85"/>
              <a:gd name="T86" fmla="*/ 2147483647 w 49"/>
              <a:gd name="T87" fmla="*/ 0 h 85"/>
              <a:gd name="T88" fmla="*/ 2147483647 w 49"/>
              <a:gd name="T89" fmla="*/ 2147483647 h 85"/>
              <a:gd name="T90" fmla="*/ 2147483647 w 49"/>
              <a:gd name="T91" fmla="*/ 2147483647 h 85"/>
              <a:gd name="T92" fmla="*/ 2147483647 w 49"/>
              <a:gd name="T93" fmla="*/ 2147483647 h 85"/>
              <a:gd name="T94" fmla="*/ 2147483647 w 49"/>
              <a:gd name="T95" fmla="*/ 2147483647 h 85"/>
              <a:gd name="T96" fmla="*/ 2147483647 w 49"/>
              <a:gd name="T97" fmla="*/ 2147483647 h 85"/>
              <a:gd name="T98" fmla="*/ 2147483647 w 49"/>
              <a:gd name="T99" fmla="*/ 2147483647 h 85"/>
              <a:gd name="T100" fmla="*/ 0 w 49"/>
              <a:gd name="T101" fmla="*/ 2147483647 h 85"/>
              <a:gd name="T102" fmla="*/ 2147483647 w 49"/>
              <a:gd name="T103" fmla="*/ 2147483647 h 85"/>
              <a:gd name="T104" fmla="*/ 2147483647 w 49"/>
              <a:gd name="T105" fmla="*/ 2147483647 h 85"/>
              <a:gd name="T106" fmla="*/ 2147483647 w 49"/>
              <a:gd name="T107" fmla="*/ 2147483647 h 8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49"/>
              <a:gd name="T163" fmla="*/ 0 h 85"/>
              <a:gd name="T164" fmla="*/ 49 w 49"/>
              <a:gd name="T165" fmla="*/ 85 h 8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49" h="85">
                <a:moveTo>
                  <a:pt x="1" y="46"/>
                </a:moveTo>
                <a:lnTo>
                  <a:pt x="0" y="51"/>
                </a:lnTo>
                <a:lnTo>
                  <a:pt x="3" y="51"/>
                </a:lnTo>
                <a:lnTo>
                  <a:pt x="4" y="62"/>
                </a:lnTo>
                <a:lnTo>
                  <a:pt x="4" y="65"/>
                </a:lnTo>
                <a:lnTo>
                  <a:pt x="4" y="70"/>
                </a:lnTo>
                <a:lnTo>
                  <a:pt x="3" y="76"/>
                </a:lnTo>
                <a:lnTo>
                  <a:pt x="3" y="80"/>
                </a:lnTo>
                <a:lnTo>
                  <a:pt x="3" y="84"/>
                </a:lnTo>
                <a:lnTo>
                  <a:pt x="4" y="84"/>
                </a:lnTo>
                <a:lnTo>
                  <a:pt x="8" y="84"/>
                </a:lnTo>
                <a:lnTo>
                  <a:pt x="9" y="84"/>
                </a:lnTo>
                <a:lnTo>
                  <a:pt x="10" y="84"/>
                </a:lnTo>
                <a:lnTo>
                  <a:pt x="12" y="84"/>
                </a:lnTo>
                <a:lnTo>
                  <a:pt x="17" y="84"/>
                </a:lnTo>
                <a:lnTo>
                  <a:pt x="23" y="84"/>
                </a:lnTo>
                <a:lnTo>
                  <a:pt x="24" y="84"/>
                </a:lnTo>
                <a:lnTo>
                  <a:pt x="22" y="76"/>
                </a:lnTo>
                <a:lnTo>
                  <a:pt x="24" y="73"/>
                </a:lnTo>
                <a:lnTo>
                  <a:pt x="24" y="68"/>
                </a:lnTo>
                <a:lnTo>
                  <a:pt x="24" y="65"/>
                </a:lnTo>
                <a:lnTo>
                  <a:pt x="26" y="56"/>
                </a:lnTo>
                <a:lnTo>
                  <a:pt x="26" y="52"/>
                </a:lnTo>
                <a:lnTo>
                  <a:pt x="28" y="52"/>
                </a:lnTo>
                <a:lnTo>
                  <a:pt x="28" y="51"/>
                </a:lnTo>
                <a:lnTo>
                  <a:pt x="29" y="46"/>
                </a:lnTo>
                <a:lnTo>
                  <a:pt x="31" y="45"/>
                </a:lnTo>
                <a:lnTo>
                  <a:pt x="32" y="37"/>
                </a:lnTo>
                <a:lnTo>
                  <a:pt x="35" y="32"/>
                </a:lnTo>
                <a:lnTo>
                  <a:pt x="33" y="32"/>
                </a:lnTo>
                <a:lnTo>
                  <a:pt x="33" y="28"/>
                </a:lnTo>
                <a:lnTo>
                  <a:pt x="35" y="25"/>
                </a:lnTo>
                <a:lnTo>
                  <a:pt x="39" y="25"/>
                </a:lnTo>
                <a:lnTo>
                  <a:pt x="40" y="23"/>
                </a:lnTo>
                <a:lnTo>
                  <a:pt x="42" y="22"/>
                </a:lnTo>
                <a:lnTo>
                  <a:pt x="45" y="18"/>
                </a:lnTo>
                <a:lnTo>
                  <a:pt x="44" y="10"/>
                </a:lnTo>
                <a:lnTo>
                  <a:pt x="48" y="3"/>
                </a:lnTo>
                <a:lnTo>
                  <a:pt x="48" y="0"/>
                </a:lnTo>
                <a:lnTo>
                  <a:pt x="38" y="0"/>
                </a:lnTo>
                <a:lnTo>
                  <a:pt x="21" y="0"/>
                </a:lnTo>
                <a:lnTo>
                  <a:pt x="5" y="0"/>
                </a:lnTo>
                <a:lnTo>
                  <a:pt x="4" y="0"/>
                </a:lnTo>
                <a:lnTo>
                  <a:pt x="2" y="0"/>
                </a:lnTo>
                <a:lnTo>
                  <a:pt x="1" y="6"/>
                </a:lnTo>
                <a:lnTo>
                  <a:pt x="1" y="16"/>
                </a:lnTo>
                <a:lnTo>
                  <a:pt x="2" y="17"/>
                </a:lnTo>
                <a:lnTo>
                  <a:pt x="3" y="18"/>
                </a:lnTo>
                <a:lnTo>
                  <a:pt x="3" y="27"/>
                </a:lnTo>
                <a:lnTo>
                  <a:pt x="1" y="30"/>
                </a:lnTo>
                <a:lnTo>
                  <a:pt x="0" y="35"/>
                </a:lnTo>
                <a:lnTo>
                  <a:pt x="1" y="43"/>
                </a:lnTo>
                <a:lnTo>
                  <a:pt x="1" y="45"/>
                </a:lnTo>
                <a:lnTo>
                  <a:pt x="1" y="46"/>
                </a:lnTo>
              </a:path>
            </a:pathLst>
          </a:custGeom>
          <a:solidFill>
            <a:srgbClr val="FFFF66"/>
          </a:solidFill>
          <a:ln w="28575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97" name="Rectangle 1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Layers</a:t>
            </a:r>
          </a:p>
        </p:txBody>
      </p:sp>
      <p:sp>
        <p:nvSpPr>
          <p:cNvPr id="39998" name="Rectangle 10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Are geometry columns in a table</a:t>
            </a:r>
          </a:p>
          <a:p>
            <a:pPr eaLnBrk="1" hangingPunct="1"/>
            <a:r>
              <a:rPr lang="en-US"/>
              <a:t>Consist of geometries that share a common set of attributes</a:t>
            </a:r>
          </a:p>
        </p:txBody>
      </p:sp>
      <p:sp>
        <p:nvSpPr>
          <p:cNvPr id="39999" name="Rectangle 102"/>
          <p:cNvSpPr>
            <a:spLocks noChangeArrowheads="1"/>
          </p:cNvSpPr>
          <p:nvPr/>
        </p:nvSpPr>
        <p:spPr bwMode="auto">
          <a:xfrm>
            <a:off x="6619875" y="5270500"/>
            <a:ext cx="183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800"/>
              <a:t>States layer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Coordinate Systems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coordinate system (CS) is a means of assigning coordinates to a location.</a:t>
            </a:r>
          </a:p>
          <a:p>
            <a:pPr lvl="1" eaLnBrk="1" hangingPunct="1"/>
            <a:r>
              <a:rPr lang="en-US"/>
              <a:t>It establishes relationships between sets of coordinates.</a:t>
            </a:r>
          </a:p>
          <a:p>
            <a:pPr eaLnBrk="1" hangingPunct="1"/>
            <a:r>
              <a:rPr lang="en-US"/>
              <a:t>All spatial data has an associated coordinate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Coordinate Systems Concepts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There are two types of coordinate systems:</a:t>
            </a:r>
          </a:p>
          <a:p>
            <a:pPr lvl="1" eaLnBrk="1" hangingPunct="1"/>
            <a:r>
              <a:rPr lang="en-US"/>
              <a:t>Georeferenced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Related to a specific representation of Earth</a:t>
            </a:r>
          </a:p>
          <a:p>
            <a:pPr lvl="1" eaLnBrk="1" hangingPunct="1"/>
            <a:r>
              <a:rPr lang="en-US"/>
              <a:t>Local, or nongeoreferenced</a:t>
            </a:r>
          </a:p>
          <a:p>
            <a:pPr lvl="2" eaLnBrk="1" hangingPunct="1"/>
            <a:r>
              <a:rPr lang="en-US">
                <a:ea typeface="ＭＳ Ｐゴシック" pitchFamily="-84" charset="-128"/>
              </a:rPr>
              <a:t>Not related to any representation of Earth</a:t>
            </a:r>
          </a:p>
          <a:p>
            <a:pPr eaLnBrk="1" hangingPunct="1"/>
            <a:r>
              <a:rPr lang="en-US"/>
              <a:t>Georeferenced can be of two types:</a:t>
            </a:r>
          </a:p>
          <a:p>
            <a:pPr lvl="1" eaLnBrk="1" hangingPunct="1"/>
            <a:r>
              <a:rPr lang="en-US"/>
              <a:t>Projected (not longitude/latitude)</a:t>
            </a:r>
          </a:p>
          <a:p>
            <a:pPr lvl="1" eaLnBrk="1" hangingPunct="1"/>
            <a:r>
              <a:rPr lang="en-US"/>
              <a:t>Geodetic (longitude/latitude)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Projected Coordinate System Concepts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Any two points are connected with a straight line.</a:t>
            </a:r>
          </a:p>
          <a:p>
            <a:pPr lvl="1" eaLnBrk="1" hangingPunct="1"/>
            <a:r>
              <a:rPr lang="en-US"/>
              <a:t>The shortest path between two points is through that line.</a:t>
            </a:r>
          </a:p>
          <a:p>
            <a:pPr eaLnBrk="1" hangingPunct="1"/>
            <a:r>
              <a:rPr lang="en-US"/>
              <a:t>There is only one way to connect two points.</a:t>
            </a:r>
          </a:p>
          <a:p>
            <a:pPr eaLnBrk="1" hangingPunct="1"/>
            <a:r>
              <a:rPr lang="en-US"/>
              <a:t>A polygon can define only one closed area.</a:t>
            </a:r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1485900" y="4343400"/>
            <a:ext cx="1403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485900" y="4267200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806700" y="4267200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5118100" y="4114800"/>
            <a:ext cx="2146300" cy="990600"/>
          </a:xfrm>
          <a:prstGeom prst="hexagon">
            <a:avLst>
              <a:gd name="adj" fmla="val 54167"/>
              <a:gd name="vf" fmla="val 115470"/>
            </a:avLst>
          </a:prstGeom>
          <a:solidFill>
            <a:srgbClr val="FFCC99"/>
          </a:solidFill>
          <a:ln w="5715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7264400" y="4572000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6686550" y="4038600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613400" y="4038600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035550" y="4572000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686550" y="5043488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613400" y="5043488"/>
            <a:ext cx="84138" cy="95250"/>
          </a:xfrm>
          <a:prstGeom prst="rect">
            <a:avLst/>
          </a:prstGeom>
          <a:solidFill>
            <a:srgbClr val="FF0033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Concepts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-84" charset="2"/>
              <a:buChar char="ü"/>
            </a:pPr>
            <a:r>
              <a:rPr lang="en-US"/>
              <a:t>Types of Location Data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/>
              <a:t>Geometric primitives: points, lines, polygons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/>
              <a:t>Spatial Data Model: elements, geometries, layers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/>
              <a:t>Coordinate Systems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/>
              <a:t>Spatial Indexing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/>
              <a:t>Spatial Query Model</a:t>
            </a:r>
          </a:p>
          <a:p>
            <a:pPr eaLnBrk="1" hangingPunct="1">
              <a:buFont typeface="Wingdings" pitchFamily="-84" charset="2"/>
              <a:buChar char="ü"/>
            </a:pPr>
            <a:r>
              <a:rPr lang="en-US"/>
              <a:t>Types of Spatial Queries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Geodetic Coordinate System Concepts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166100" cy="2822575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/>
              <a:t>Any two points on the Earth’s surface can be connected using an infinite number of lines.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/>
              <a:t>The line that defines the shortest distance connecting two points is called a geodesic.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/>
              <a:t>Consider the two points (180,60) and (0,60)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/>
              <a:t>The shortest path connecting these two points does not follow the 60-degree latitude line.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/>
              <a:t>It goes through the North Pole!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5645150" y="4003675"/>
            <a:ext cx="2228850" cy="2155825"/>
          </a:xfrm>
          <a:prstGeom prst="ellipse">
            <a:avLst/>
          </a:prstGeom>
          <a:solidFill>
            <a:srgbClr val="FFCC99"/>
          </a:solidFill>
          <a:ln w="28575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8133" name="Freeform 5"/>
          <p:cNvSpPr>
            <a:spLocks/>
          </p:cNvSpPr>
          <p:nvPr/>
        </p:nvSpPr>
        <p:spPr bwMode="auto">
          <a:xfrm>
            <a:off x="6513513" y="4013200"/>
            <a:ext cx="412750" cy="533400"/>
          </a:xfrm>
          <a:custGeom>
            <a:avLst/>
            <a:gdLst>
              <a:gd name="T0" fmla="*/ 0 w 432"/>
              <a:gd name="T1" fmla="*/ 2147483647 h 344"/>
              <a:gd name="T2" fmla="*/ 2147483647 w 432"/>
              <a:gd name="T3" fmla="*/ 2147483647 h 344"/>
              <a:gd name="T4" fmla="*/ 2147483647 w 432"/>
              <a:gd name="T5" fmla="*/ 2147483647 h 344"/>
              <a:gd name="T6" fmla="*/ 0 60000 65536"/>
              <a:gd name="T7" fmla="*/ 0 60000 65536"/>
              <a:gd name="T8" fmla="*/ 0 60000 65536"/>
              <a:gd name="T9" fmla="*/ 0 w 432"/>
              <a:gd name="T10" fmla="*/ 0 h 344"/>
              <a:gd name="T11" fmla="*/ 432 w 43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44">
                <a:moveTo>
                  <a:pt x="0" y="344"/>
                </a:moveTo>
                <a:cubicBezTo>
                  <a:pt x="36" y="180"/>
                  <a:pt x="72" y="16"/>
                  <a:pt x="144" y="8"/>
                </a:cubicBezTo>
                <a:cubicBezTo>
                  <a:pt x="216" y="0"/>
                  <a:pt x="392" y="248"/>
                  <a:pt x="432" y="29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Freeform 6"/>
          <p:cNvSpPr>
            <a:spLocks/>
          </p:cNvSpPr>
          <p:nvPr/>
        </p:nvSpPr>
        <p:spPr bwMode="auto">
          <a:xfrm flipH="1" flipV="1">
            <a:off x="6521450" y="4532313"/>
            <a:ext cx="1203325" cy="74612"/>
          </a:xfrm>
          <a:custGeom>
            <a:avLst/>
            <a:gdLst>
              <a:gd name="T0" fmla="*/ 2147483647 w 760"/>
              <a:gd name="T1" fmla="*/ 2147483647 h 56"/>
              <a:gd name="T2" fmla="*/ 2147483647 w 760"/>
              <a:gd name="T3" fmla="*/ 2147483647 h 56"/>
              <a:gd name="T4" fmla="*/ 2147483647 w 760"/>
              <a:gd name="T5" fmla="*/ 0 h 56"/>
              <a:gd name="T6" fmla="*/ 0 60000 65536"/>
              <a:gd name="T7" fmla="*/ 0 60000 65536"/>
              <a:gd name="T8" fmla="*/ 0 60000 65536"/>
              <a:gd name="T9" fmla="*/ 0 w 760"/>
              <a:gd name="T10" fmla="*/ 0 h 56"/>
              <a:gd name="T11" fmla="*/ 760 w 76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0" h="56">
                <a:moveTo>
                  <a:pt x="520" y="48"/>
                </a:moveTo>
                <a:cubicBezTo>
                  <a:pt x="260" y="52"/>
                  <a:pt x="0" y="56"/>
                  <a:pt x="40" y="48"/>
                </a:cubicBezTo>
                <a:cubicBezTo>
                  <a:pt x="80" y="40"/>
                  <a:pt x="640" y="8"/>
                  <a:pt x="76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6451600" y="4565650"/>
            <a:ext cx="82550" cy="762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hlink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6862763" y="4462463"/>
            <a:ext cx="82550" cy="762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hlink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032625" y="4108450"/>
            <a:ext cx="1162050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latin typeface="Courier New" pitchFamily="-84" charset="0"/>
              </a:rPr>
              <a:t>(180,60)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6037263" y="4722813"/>
            <a:ext cx="917575" cy="336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22860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600">
                <a:latin typeface="Courier New" pitchFamily="-84" charset="0"/>
              </a:rPr>
              <a:t>(0,60)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Geodetic Coordinate System Restrictions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Element types not supported</a:t>
            </a:r>
          </a:p>
          <a:p>
            <a:pPr lvl="1" eaLnBrk="1" hangingPunct="1"/>
            <a:r>
              <a:rPr lang="en-US"/>
              <a:t>Circular arcs or elements that include arcs (compound elements)</a:t>
            </a:r>
          </a:p>
          <a:p>
            <a:pPr lvl="1" eaLnBrk="1" hangingPunct="1"/>
            <a:r>
              <a:rPr lang="en-US"/>
              <a:t>Circles</a:t>
            </a:r>
          </a:p>
          <a:p>
            <a:pPr eaLnBrk="1" hangingPunct="1"/>
            <a:r>
              <a:rPr lang="en-US"/>
              <a:t>Element type restrictions</a:t>
            </a:r>
          </a:p>
          <a:p>
            <a:pPr lvl="1" eaLnBrk="1" hangingPunct="1"/>
            <a:r>
              <a:rPr lang="en-US"/>
              <a:t>No two adjacent points in a line or polygon can be antipodal (exactly on opposite sides of the Earth).</a:t>
            </a:r>
          </a:p>
          <a:p>
            <a:pPr lvl="1" eaLnBrk="1" hangingPunct="1"/>
            <a:r>
              <a:rPr lang="en-US"/>
              <a:t>No polygon element with area equal to or greater than half the area of the Earth.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Whole Earth Geometry Model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Geodetic coordinates allow geometries that span the 180 degree meridian and poles.</a:t>
            </a:r>
          </a:p>
          <a:p>
            <a:pPr eaLnBrk="1" hangingPunct="1"/>
            <a:r>
              <a:rPr lang="en-US"/>
              <a:t>The Whole Earth geometry model requires coordinate system bounds to be (–180 to 180),  (–90 to 90).</a:t>
            </a:r>
          </a:p>
        </p:txBody>
      </p:sp>
      <p:pic>
        <p:nvPicPr>
          <p:cNvPr id="52228" name="Picture 5" descr="Globe: Europe, Middle East, Africa, Internet, Network, Grid, Connection, Communication 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0338" y="3240088"/>
            <a:ext cx="28670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4" descr="Globe: Infrastructure, Mesh 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813" y="3238500"/>
            <a:ext cx="2871787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Coordinate System to Use 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Geodetic CS are the natural choice for large problems (those where no single projected system can give accurate results).</a:t>
            </a:r>
          </a:p>
          <a:p>
            <a:pPr eaLnBrk="1" hangingPunct="1"/>
            <a:r>
              <a:rPr lang="en-US" dirty="0"/>
              <a:t>The generality of geodetic solutions is often useful, even for small problems.</a:t>
            </a:r>
          </a:p>
          <a:p>
            <a:pPr eaLnBrk="1" hangingPunct="1"/>
            <a:r>
              <a:rPr lang="en-US" dirty="0"/>
              <a:t>The most accurate results for small problems are obtained with a suitable projected CS.</a:t>
            </a:r>
            <a:endParaRPr lang="en-US" dirty="0" smtClean="0"/>
          </a:p>
          <a:p>
            <a:pPr eaLnBrk="1" hangingPunct="1"/>
            <a:r>
              <a:rPr lang="en-US" b="1" dirty="0" smtClean="0">
                <a:solidFill>
                  <a:schemeClr val="accent1"/>
                </a:solidFill>
              </a:rPr>
              <a:t>In a </a:t>
            </a:r>
            <a:r>
              <a:rPr lang="en-US" b="1" dirty="0">
                <a:solidFill>
                  <a:schemeClr val="accent1"/>
                </a:solidFill>
              </a:rPr>
              <a:t>spatial </a:t>
            </a:r>
            <a:r>
              <a:rPr lang="en-US" b="1" dirty="0" smtClean="0">
                <a:solidFill>
                  <a:schemeClr val="accent1"/>
                </a:solidFill>
              </a:rPr>
              <a:t>column, all geometries must be in the SAME coordinate system !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738188" y="6253163"/>
            <a:ext cx="20653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382963" y="6253163"/>
            <a:ext cx="31400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Spatial Indexing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R-tree Indexing:</a:t>
            </a:r>
          </a:p>
          <a:p>
            <a:pPr lvl="1" eaLnBrk="1" hangingPunct="1"/>
            <a:r>
              <a:rPr lang="en-US" dirty="0"/>
              <a:t>It is based on minimum bounding rectangles (MBR).</a:t>
            </a:r>
          </a:p>
          <a:p>
            <a:pPr lvl="1" eaLnBrk="1" hangingPunct="1"/>
            <a:r>
              <a:rPr lang="en-US" dirty="0"/>
              <a:t>It indexes two, three, or four dimensions.</a:t>
            </a:r>
          </a:p>
          <a:p>
            <a:pPr eaLnBrk="1" hangingPunct="1"/>
            <a:r>
              <a:rPr lang="en-US" dirty="0"/>
              <a:t>Provides an exclusive and exhaustive coverage of spatial objects </a:t>
            </a:r>
          </a:p>
          <a:p>
            <a:pPr eaLnBrk="1" hangingPunct="1"/>
            <a:r>
              <a:rPr lang="en-US" dirty="0"/>
              <a:t>Indexes all elements within a geometry including points, lines, and polygons</a:t>
            </a:r>
          </a:p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In </a:t>
            </a:r>
            <a:r>
              <a:rPr lang="en-US" b="1" dirty="0" smtClean="0">
                <a:solidFill>
                  <a:schemeClr val="accent1"/>
                </a:solidFill>
              </a:rPr>
              <a:t>12.1 and before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spatial index is </a:t>
            </a:r>
            <a:r>
              <a:rPr lang="en-US" b="1" dirty="0" smtClean="0">
                <a:solidFill>
                  <a:schemeClr val="accent1"/>
                </a:solidFill>
              </a:rPr>
              <a:t>REQUIRED</a:t>
            </a:r>
            <a:r>
              <a:rPr lang="en-US" dirty="0" smtClean="0">
                <a:solidFill>
                  <a:schemeClr val="accent1"/>
                </a:solidFill>
              </a:rPr>
              <a:t> (mandatory</a:t>
            </a:r>
            <a:r>
              <a:rPr lang="en-US" dirty="0">
                <a:solidFill>
                  <a:schemeClr val="accent1"/>
                </a:solidFill>
              </a:rPr>
              <a:t>) for spatial </a:t>
            </a:r>
            <a:r>
              <a:rPr lang="en-US" dirty="0" smtClean="0">
                <a:solidFill>
                  <a:schemeClr val="accent1"/>
                </a:solidFill>
              </a:rPr>
              <a:t>queries</a:t>
            </a:r>
          </a:p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In </a:t>
            </a:r>
            <a:r>
              <a:rPr lang="en-US" b="1" dirty="0" smtClean="0">
                <a:solidFill>
                  <a:schemeClr val="accent1"/>
                </a:solidFill>
              </a:rPr>
              <a:t>12.2 and later</a:t>
            </a:r>
            <a:r>
              <a:rPr lang="en-US" dirty="0" smtClean="0">
                <a:solidFill>
                  <a:schemeClr val="accent1"/>
                </a:solidFill>
              </a:rPr>
              <a:t>, the spatial index is </a:t>
            </a:r>
            <a:r>
              <a:rPr lang="en-US" b="1" dirty="0" smtClean="0">
                <a:solidFill>
                  <a:schemeClr val="accent1"/>
                </a:solidFill>
              </a:rPr>
              <a:t>OPTIONAL</a:t>
            </a:r>
            <a:r>
              <a:rPr lang="en-US" dirty="0" smtClean="0">
                <a:solidFill>
                  <a:schemeClr val="accent1"/>
                </a:solidFill>
              </a:rPr>
              <a:t> but should be defined for achieving adequate performance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Spatial Query Model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5500" y="2509838"/>
            <a:ext cx="1522413" cy="3449637"/>
            <a:chOff x="480" y="1341"/>
            <a:chExt cx="885" cy="2173"/>
          </a:xfrm>
        </p:grpSpPr>
        <p:sp>
          <p:nvSpPr>
            <p:cNvPr id="58391" name="Rectangle 4"/>
            <p:cNvSpPr>
              <a:spLocks noChangeArrowheads="1"/>
            </p:cNvSpPr>
            <p:nvPr/>
          </p:nvSpPr>
          <p:spPr bwMode="blackWhite">
            <a:xfrm>
              <a:off x="506" y="1341"/>
              <a:ext cx="859" cy="161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Layer 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Data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endParaRPr lang="en-US" sz="1800"/>
            </a:p>
          </p:txBody>
        </p:sp>
        <p:sp>
          <p:nvSpPr>
            <p:cNvPr id="58392" name="Rectangle 5"/>
            <p:cNvSpPr>
              <a:spLocks noChangeArrowheads="1"/>
            </p:cNvSpPr>
            <p:nvPr/>
          </p:nvSpPr>
          <p:spPr bwMode="auto">
            <a:xfrm>
              <a:off x="480" y="3148"/>
              <a:ext cx="8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Spatial Column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75225" y="2911475"/>
            <a:ext cx="4352925" cy="3170238"/>
            <a:chOff x="2893" y="1594"/>
            <a:chExt cx="2531" cy="1997"/>
          </a:xfrm>
        </p:grpSpPr>
        <p:sp>
          <p:nvSpPr>
            <p:cNvPr id="58387" name="Line 7"/>
            <p:cNvSpPr>
              <a:spLocks noChangeShapeType="1"/>
            </p:cNvSpPr>
            <p:nvPr/>
          </p:nvSpPr>
          <p:spPr bwMode="auto">
            <a:xfrm>
              <a:off x="2893" y="3331"/>
              <a:ext cx="4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8" name="Rectangle 8"/>
            <p:cNvSpPr>
              <a:spLocks noChangeArrowheads="1"/>
            </p:cNvSpPr>
            <p:nvPr/>
          </p:nvSpPr>
          <p:spPr bwMode="auto">
            <a:xfrm>
              <a:off x="3556" y="3071"/>
              <a:ext cx="1868" cy="5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739775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Spatial function </a:t>
              </a:r>
            </a:p>
            <a:p>
              <a:pPr algn="l" defTabSz="739775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determines</a:t>
              </a:r>
            </a:p>
            <a:p>
              <a:pPr algn="l" defTabSz="739775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Exact result </a:t>
              </a:r>
            </a:p>
          </p:txBody>
        </p:sp>
        <p:sp>
          <p:nvSpPr>
            <p:cNvPr id="58389" name="AutoShape 9"/>
            <p:cNvSpPr>
              <a:spLocks noChangeArrowheads="1"/>
            </p:cNvSpPr>
            <p:nvPr/>
          </p:nvSpPr>
          <p:spPr bwMode="blackWhite">
            <a:xfrm>
              <a:off x="3530" y="1594"/>
              <a:ext cx="797" cy="1079"/>
            </a:xfrm>
            <a:prstGeom prst="roundRect">
              <a:avLst>
                <a:gd name="adj" fmla="val 12458"/>
              </a:avLst>
            </a:prstGeom>
            <a:solidFill>
              <a:srgbClr val="FF99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Secondary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Filter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endParaRPr lang="en-US" sz="1800"/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Spatial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Functions</a:t>
              </a:r>
            </a:p>
          </p:txBody>
        </p:sp>
        <p:sp>
          <p:nvSpPr>
            <p:cNvPr id="58390" name="Line 10"/>
            <p:cNvSpPr>
              <a:spLocks noChangeShapeType="1"/>
            </p:cNvSpPr>
            <p:nvPr/>
          </p:nvSpPr>
          <p:spPr bwMode="auto">
            <a:xfrm>
              <a:off x="3290" y="2133"/>
              <a:ext cx="2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056063" y="3017838"/>
            <a:ext cx="1585912" cy="1500187"/>
            <a:chOff x="2358" y="1661"/>
            <a:chExt cx="923" cy="945"/>
          </a:xfrm>
        </p:grpSpPr>
        <p:sp>
          <p:nvSpPr>
            <p:cNvPr id="58385" name="Rectangle 12"/>
            <p:cNvSpPr>
              <a:spLocks noChangeArrowheads="1"/>
            </p:cNvSpPr>
            <p:nvPr/>
          </p:nvSpPr>
          <p:spPr bwMode="blackWhite">
            <a:xfrm>
              <a:off x="2580" y="1661"/>
              <a:ext cx="701" cy="945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Reduced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Data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Set</a:t>
              </a:r>
            </a:p>
          </p:txBody>
        </p:sp>
        <p:sp>
          <p:nvSpPr>
            <p:cNvPr id="58386" name="Line 13"/>
            <p:cNvSpPr>
              <a:spLocks noChangeShapeType="1"/>
            </p:cNvSpPr>
            <p:nvPr/>
          </p:nvSpPr>
          <p:spPr bwMode="auto">
            <a:xfrm>
              <a:off x="2358" y="2133"/>
              <a:ext cx="2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308225" y="2909888"/>
            <a:ext cx="2370138" cy="3173412"/>
            <a:chOff x="1342" y="1593"/>
            <a:chExt cx="1378" cy="1999"/>
          </a:xfrm>
        </p:grpSpPr>
        <p:sp>
          <p:nvSpPr>
            <p:cNvPr id="58380" name="Rectangle 15"/>
            <p:cNvSpPr>
              <a:spLocks noChangeArrowheads="1"/>
            </p:cNvSpPr>
            <p:nvPr/>
          </p:nvSpPr>
          <p:spPr bwMode="auto">
            <a:xfrm>
              <a:off x="1824" y="3072"/>
              <a:ext cx="896" cy="5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Index retrieves area of interest</a:t>
              </a:r>
            </a:p>
          </p:txBody>
        </p:sp>
        <p:sp>
          <p:nvSpPr>
            <p:cNvPr id="58381" name="Line 16"/>
            <p:cNvSpPr>
              <a:spLocks noChangeShapeType="1"/>
            </p:cNvSpPr>
            <p:nvPr/>
          </p:nvSpPr>
          <p:spPr bwMode="auto">
            <a:xfrm>
              <a:off x="1342" y="3331"/>
              <a:ext cx="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82" name="AutoShape 17"/>
            <p:cNvSpPr>
              <a:spLocks noChangeArrowheads="1"/>
            </p:cNvSpPr>
            <p:nvPr/>
          </p:nvSpPr>
          <p:spPr bwMode="blackWhite">
            <a:xfrm>
              <a:off x="1610" y="1593"/>
              <a:ext cx="748" cy="1079"/>
            </a:xfrm>
            <a:prstGeom prst="roundRect">
              <a:avLst>
                <a:gd name="adj" fmla="val 12458"/>
              </a:avLst>
            </a:prstGeom>
            <a:solidFill>
              <a:srgbClr val="FF99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Primary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Filter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endParaRPr lang="en-US" sz="1800"/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Spatial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 Index</a:t>
              </a:r>
            </a:p>
          </p:txBody>
        </p:sp>
        <p:sp>
          <p:nvSpPr>
            <p:cNvPr id="58383" name="Rectangle 18"/>
            <p:cNvSpPr>
              <a:spLocks noChangeArrowheads="1"/>
            </p:cNvSpPr>
            <p:nvPr/>
          </p:nvSpPr>
          <p:spPr bwMode="auto">
            <a:xfrm>
              <a:off x="1708" y="1654"/>
              <a:ext cx="553" cy="9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82550" tIns="41275" rIns="82550" bIns="41275" anchor="ctr">
              <a:prstTxWarp prst="textNoShape">
                <a:avLst/>
              </a:prstTxWarp>
            </a:bodyPr>
            <a:lstStyle/>
            <a:p>
              <a:pPr defTabSz="739775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endParaRPr lang="fr-FR" sz="2400" b="0">
                <a:latin typeface="Times New Roman" pitchFamily="-84" charset="0"/>
              </a:endParaRPr>
            </a:p>
          </p:txBody>
        </p:sp>
        <p:sp>
          <p:nvSpPr>
            <p:cNvPr id="58384" name="Line 19"/>
            <p:cNvSpPr>
              <a:spLocks noChangeShapeType="1"/>
            </p:cNvSpPr>
            <p:nvPr/>
          </p:nvSpPr>
          <p:spPr bwMode="auto">
            <a:xfrm>
              <a:off x="1370" y="2133"/>
              <a:ext cx="2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429500" y="3309938"/>
            <a:ext cx="1649413" cy="914400"/>
            <a:chOff x="4320" y="1845"/>
            <a:chExt cx="959" cy="576"/>
          </a:xfrm>
        </p:grpSpPr>
        <p:sp>
          <p:nvSpPr>
            <p:cNvPr id="58378" name="Line 21"/>
            <p:cNvSpPr>
              <a:spLocks noChangeShapeType="1"/>
            </p:cNvSpPr>
            <p:nvPr/>
          </p:nvSpPr>
          <p:spPr bwMode="auto">
            <a:xfrm>
              <a:off x="4320" y="213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9" name="Rectangle 22"/>
            <p:cNvSpPr>
              <a:spLocks noChangeArrowheads="1"/>
            </p:cNvSpPr>
            <p:nvPr/>
          </p:nvSpPr>
          <p:spPr bwMode="blackWhite">
            <a:xfrm>
              <a:off x="4586" y="1845"/>
              <a:ext cx="693" cy="576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Exact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Result</a:t>
              </a:r>
            </a:p>
          </p:txBody>
        </p:sp>
      </p:grpSp>
      <p:sp>
        <p:nvSpPr>
          <p:cNvPr id="58376" name="Rectangle 23"/>
          <p:cNvSpPr>
            <a:spLocks noChangeArrowheads="1"/>
          </p:cNvSpPr>
          <p:nvPr/>
        </p:nvSpPr>
        <p:spPr bwMode="auto">
          <a:xfrm>
            <a:off x="330200" y="1828800"/>
            <a:ext cx="9245600" cy="434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8377" name="Text Box 24"/>
          <p:cNvSpPr txBox="1">
            <a:spLocks noChangeArrowheads="1"/>
          </p:cNvSpPr>
          <p:nvPr/>
        </p:nvSpPr>
        <p:spPr bwMode="auto">
          <a:xfrm>
            <a:off x="577850" y="1600200"/>
            <a:ext cx="39179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2400" b="0"/>
              <a:t>Anatomy of a spatial query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/>
              <a:t>Spatial Query Model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5500" y="2509838"/>
            <a:ext cx="1522413" cy="3449637"/>
            <a:chOff x="480" y="1341"/>
            <a:chExt cx="885" cy="2173"/>
          </a:xfrm>
        </p:grpSpPr>
        <p:sp>
          <p:nvSpPr>
            <p:cNvPr id="59417" name="Rectangle 4"/>
            <p:cNvSpPr>
              <a:spLocks noChangeArrowheads="1"/>
            </p:cNvSpPr>
            <p:nvPr/>
          </p:nvSpPr>
          <p:spPr bwMode="blackWhite">
            <a:xfrm>
              <a:off x="506" y="1341"/>
              <a:ext cx="859" cy="161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Layer 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Data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endParaRPr lang="en-US" sz="1800"/>
            </a:p>
          </p:txBody>
        </p:sp>
        <p:sp>
          <p:nvSpPr>
            <p:cNvPr id="59418" name="Rectangle 5"/>
            <p:cNvSpPr>
              <a:spLocks noChangeArrowheads="1"/>
            </p:cNvSpPr>
            <p:nvPr/>
          </p:nvSpPr>
          <p:spPr bwMode="auto">
            <a:xfrm>
              <a:off x="480" y="3148"/>
              <a:ext cx="8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Spatial Column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975225" y="2911475"/>
            <a:ext cx="4352925" cy="3170238"/>
            <a:chOff x="2893" y="1594"/>
            <a:chExt cx="2531" cy="1997"/>
          </a:xfrm>
        </p:grpSpPr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2893" y="3331"/>
              <a:ext cx="4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4" name="Rectangle 8"/>
            <p:cNvSpPr>
              <a:spLocks noChangeArrowheads="1"/>
            </p:cNvSpPr>
            <p:nvPr/>
          </p:nvSpPr>
          <p:spPr bwMode="auto">
            <a:xfrm>
              <a:off x="3556" y="3071"/>
              <a:ext cx="1868" cy="5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defTabSz="739775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Spatial function </a:t>
              </a:r>
            </a:p>
            <a:p>
              <a:pPr algn="l" defTabSz="739775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determines</a:t>
              </a:r>
            </a:p>
            <a:p>
              <a:pPr algn="l" defTabSz="739775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Exact result </a:t>
              </a:r>
            </a:p>
          </p:txBody>
        </p:sp>
        <p:sp>
          <p:nvSpPr>
            <p:cNvPr id="59415" name="AutoShape 9"/>
            <p:cNvSpPr>
              <a:spLocks noChangeArrowheads="1"/>
            </p:cNvSpPr>
            <p:nvPr/>
          </p:nvSpPr>
          <p:spPr bwMode="blackWhite">
            <a:xfrm>
              <a:off x="3530" y="1594"/>
              <a:ext cx="797" cy="1079"/>
            </a:xfrm>
            <a:prstGeom prst="roundRect">
              <a:avLst>
                <a:gd name="adj" fmla="val 12458"/>
              </a:avLst>
            </a:prstGeom>
            <a:solidFill>
              <a:srgbClr val="FF99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Secondary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Filter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endParaRPr lang="en-US" sz="1800"/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Spatial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Functions</a:t>
              </a:r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3290" y="2133"/>
              <a:ext cx="2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429500" y="3733800"/>
            <a:ext cx="1649413" cy="762000"/>
            <a:chOff x="4320" y="2112"/>
            <a:chExt cx="959" cy="480"/>
          </a:xfrm>
        </p:grpSpPr>
        <p:sp>
          <p:nvSpPr>
            <p:cNvPr id="59411" name="Line 12"/>
            <p:cNvSpPr>
              <a:spLocks noChangeShapeType="1"/>
            </p:cNvSpPr>
            <p:nvPr/>
          </p:nvSpPr>
          <p:spPr bwMode="auto">
            <a:xfrm>
              <a:off x="4320" y="216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2" name="Rectangle 13"/>
            <p:cNvSpPr>
              <a:spLocks noChangeArrowheads="1"/>
            </p:cNvSpPr>
            <p:nvPr/>
          </p:nvSpPr>
          <p:spPr bwMode="blackWhite">
            <a:xfrm>
              <a:off x="4586" y="2112"/>
              <a:ext cx="693" cy="48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Exact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Result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384550" y="2438400"/>
            <a:ext cx="5694363" cy="2079625"/>
            <a:chOff x="1968" y="1296"/>
            <a:chExt cx="3311" cy="1310"/>
          </a:xfrm>
        </p:grpSpPr>
        <p:sp>
          <p:nvSpPr>
            <p:cNvPr id="59407" name="Rectangle 15"/>
            <p:cNvSpPr>
              <a:spLocks noChangeArrowheads="1"/>
            </p:cNvSpPr>
            <p:nvPr/>
          </p:nvSpPr>
          <p:spPr bwMode="blackWhite">
            <a:xfrm>
              <a:off x="2580" y="1661"/>
              <a:ext cx="701" cy="945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Reduced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Data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Set</a:t>
              </a:r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2358" y="2133"/>
              <a:ext cx="2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9" name="Freeform 17"/>
            <p:cNvSpPr>
              <a:spLocks/>
            </p:cNvSpPr>
            <p:nvPr/>
          </p:nvSpPr>
          <p:spPr bwMode="auto">
            <a:xfrm>
              <a:off x="1968" y="1296"/>
              <a:ext cx="2977" cy="336"/>
            </a:xfrm>
            <a:custGeom>
              <a:avLst/>
              <a:gdLst>
                <a:gd name="T0" fmla="*/ 0 w 2977"/>
                <a:gd name="T1" fmla="*/ 332 h 337"/>
                <a:gd name="T2" fmla="*/ 0 w 2977"/>
                <a:gd name="T3" fmla="*/ 0 h 337"/>
                <a:gd name="T4" fmla="*/ 2976 w 2977"/>
                <a:gd name="T5" fmla="*/ 0 h 337"/>
                <a:gd name="T6" fmla="*/ 2976 w 2977"/>
                <a:gd name="T7" fmla="*/ 332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7"/>
                <a:gd name="T13" fmla="*/ 0 h 337"/>
                <a:gd name="T14" fmla="*/ 2977 w 2977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7" h="337">
                  <a:moveTo>
                    <a:pt x="0" y="336"/>
                  </a:moveTo>
                  <a:lnTo>
                    <a:pt x="0" y="0"/>
                  </a:lnTo>
                  <a:lnTo>
                    <a:pt x="2976" y="0"/>
                  </a:lnTo>
                  <a:lnTo>
                    <a:pt x="2976" y="336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10" name="Rectangle 18"/>
            <p:cNvSpPr>
              <a:spLocks noChangeArrowheads="1"/>
            </p:cNvSpPr>
            <p:nvPr/>
          </p:nvSpPr>
          <p:spPr bwMode="blackWhite">
            <a:xfrm>
              <a:off x="4586" y="1632"/>
              <a:ext cx="693" cy="432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Exact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Result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308225" y="2909888"/>
            <a:ext cx="2370138" cy="3173412"/>
            <a:chOff x="1342" y="1593"/>
            <a:chExt cx="1378" cy="1999"/>
          </a:xfrm>
        </p:grpSpPr>
        <p:sp>
          <p:nvSpPr>
            <p:cNvPr id="59402" name="Rectangle 20"/>
            <p:cNvSpPr>
              <a:spLocks noChangeArrowheads="1"/>
            </p:cNvSpPr>
            <p:nvPr/>
          </p:nvSpPr>
          <p:spPr bwMode="auto">
            <a:xfrm>
              <a:off x="1824" y="3072"/>
              <a:ext cx="896" cy="5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r>
                <a:rPr lang="en-US" sz="1600"/>
                <a:t>Index retrieves area of interest</a:t>
              </a:r>
            </a:p>
          </p:txBody>
        </p:sp>
        <p:sp>
          <p:nvSpPr>
            <p:cNvPr id="59403" name="Line 21"/>
            <p:cNvSpPr>
              <a:spLocks noChangeShapeType="1"/>
            </p:cNvSpPr>
            <p:nvPr/>
          </p:nvSpPr>
          <p:spPr bwMode="auto">
            <a:xfrm>
              <a:off x="1342" y="3331"/>
              <a:ext cx="3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04" name="AutoShape 22"/>
            <p:cNvSpPr>
              <a:spLocks noChangeArrowheads="1"/>
            </p:cNvSpPr>
            <p:nvPr/>
          </p:nvSpPr>
          <p:spPr bwMode="blackWhite">
            <a:xfrm>
              <a:off x="1610" y="1593"/>
              <a:ext cx="748" cy="1079"/>
            </a:xfrm>
            <a:prstGeom prst="roundRect">
              <a:avLst>
                <a:gd name="adj" fmla="val 12458"/>
              </a:avLst>
            </a:prstGeom>
            <a:solidFill>
              <a:srgbClr val="FF9999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46038" tIns="46038" rIns="46038" bIns="46038" anchor="ctr">
              <a:prstTxWarp prst="textNoShape">
                <a:avLst/>
              </a:prstTxWarp>
            </a:bodyPr>
            <a:lstStyle/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Primary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Filter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endParaRPr lang="en-US" sz="1800"/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Spatial</a:t>
              </a:r>
            </a:p>
            <a:p>
              <a:pPr defTabSz="822325" eaLnBrk="0" hangingPunct="0">
                <a:lnSpc>
                  <a:spcPct val="95000"/>
                </a:lnSpc>
                <a:spcBef>
                  <a:spcPct val="0"/>
                </a:spcBef>
                <a:buClrTx/>
              </a:pPr>
              <a:r>
                <a:rPr lang="en-US" sz="1800"/>
                <a:t> Index</a:t>
              </a:r>
            </a:p>
          </p:txBody>
        </p:sp>
        <p:sp>
          <p:nvSpPr>
            <p:cNvPr id="59405" name="Rectangle 23"/>
            <p:cNvSpPr>
              <a:spLocks noChangeArrowheads="1"/>
            </p:cNvSpPr>
            <p:nvPr/>
          </p:nvSpPr>
          <p:spPr bwMode="auto">
            <a:xfrm>
              <a:off x="1708" y="1654"/>
              <a:ext cx="553" cy="9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82550" tIns="41275" rIns="82550" bIns="41275" anchor="ctr">
              <a:prstTxWarp prst="textNoShape">
                <a:avLst/>
              </a:prstTxWarp>
            </a:bodyPr>
            <a:lstStyle/>
            <a:p>
              <a:pPr defTabSz="739775" eaLnBrk="0" hangingPunct="0">
                <a:lnSpc>
                  <a:spcPct val="100000"/>
                </a:lnSpc>
                <a:spcBef>
                  <a:spcPct val="0"/>
                </a:spcBef>
                <a:buClrTx/>
              </a:pPr>
              <a:endParaRPr lang="fr-FR" sz="2400" b="0">
                <a:latin typeface="Times New Roman" pitchFamily="-84" charset="0"/>
              </a:endParaRPr>
            </a:p>
          </p:txBody>
        </p:sp>
        <p:sp>
          <p:nvSpPr>
            <p:cNvPr id="59406" name="Line 24"/>
            <p:cNvSpPr>
              <a:spLocks noChangeShapeType="1"/>
            </p:cNvSpPr>
            <p:nvPr/>
          </p:nvSpPr>
          <p:spPr bwMode="auto">
            <a:xfrm>
              <a:off x="1370" y="2133"/>
              <a:ext cx="2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400" name="Rectangle 25"/>
          <p:cNvSpPr>
            <a:spLocks noChangeArrowheads="1"/>
          </p:cNvSpPr>
          <p:nvPr/>
        </p:nvSpPr>
        <p:spPr bwMode="auto">
          <a:xfrm>
            <a:off x="330200" y="1828800"/>
            <a:ext cx="9245600" cy="434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9401" name="Text Box 26"/>
          <p:cNvSpPr txBox="1">
            <a:spLocks noChangeArrowheads="1"/>
          </p:cNvSpPr>
          <p:nvPr/>
        </p:nvSpPr>
        <p:spPr bwMode="auto">
          <a:xfrm>
            <a:off x="577850" y="1600200"/>
            <a:ext cx="74231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ClrTx/>
            </a:pPr>
            <a:r>
              <a:rPr lang="fr-FR" sz="2400" b="0"/>
              <a:t>Anatomy of a spatial query with internal optimizations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Freeform 2"/>
          <p:cNvSpPr>
            <a:spLocks/>
          </p:cNvSpPr>
          <p:nvPr/>
        </p:nvSpPr>
        <p:spPr bwMode="auto">
          <a:xfrm>
            <a:off x="2228850" y="3048000"/>
            <a:ext cx="5943600" cy="3200400"/>
          </a:xfrm>
          <a:custGeom>
            <a:avLst/>
            <a:gdLst>
              <a:gd name="T0" fmla="*/ 0 w 2042"/>
              <a:gd name="T1" fmla="*/ 599 h 1726"/>
              <a:gd name="T2" fmla="*/ 429 w 2042"/>
              <a:gd name="T3" fmla="*/ 153 h 1726"/>
              <a:gd name="T4" fmla="*/ 1612 w 2042"/>
              <a:gd name="T5" fmla="*/ 0 h 1726"/>
              <a:gd name="T6" fmla="*/ 2041 w 2042"/>
              <a:gd name="T7" fmla="*/ 613 h 1726"/>
              <a:gd name="T8" fmla="*/ 1947 w 2042"/>
              <a:gd name="T9" fmla="*/ 1328 h 1726"/>
              <a:gd name="T10" fmla="*/ 1759 w 2042"/>
              <a:gd name="T11" fmla="*/ 1328 h 1726"/>
              <a:gd name="T12" fmla="*/ 523 w 2042"/>
              <a:gd name="T13" fmla="*/ 1725 h 1726"/>
              <a:gd name="T14" fmla="*/ 492 w 2042"/>
              <a:gd name="T15" fmla="*/ 1711 h 1726"/>
              <a:gd name="T16" fmla="*/ 115 w 2042"/>
              <a:gd name="T17" fmla="*/ 996 h 1726"/>
              <a:gd name="T18" fmla="*/ 0 w 2042"/>
              <a:gd name="T19" fmla="*/ 599 h 17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042"/>
              <a:gd name="T31" fmla="*/ 0 h 1726"/>
              <a:gd name="T32" fmla="*/ 2042 w 2042"/>
              <a:gd name="T33" fmla="*/ 1726 h 17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042" h="1726">
                <a:moveTo>
                  <a:pt x="0" y="599"/>
                </a:moveTo>
                <a:lnTo>
                  <a:pt x="429" y="153"/>
                </a:lnTo>
                <a:lnTo>
                  <a:pt x="1612" y="0"/>
                </a:lnTo>
                <a:lnTo>
                  <a:pt x="2041" y="613"/>
                </a:lnTo>
                <a:lnTo>
                  <a:pt x="1947" y="1328"/>
                </a:lnTo>
                <a:lnTo>
                  <a:pt x="1759" y="1328"/>
                </a:lnTo>
                <a:lnTo>
                  <a:pt x="523" y="1725"/>
                </a:lnTo>
                <a:lnTo>
                  <a:pt x="492" y="1711"/>
                </a:lnTo>
                <a:lnTo>
                  <a:pt x="115" y="996"/>
                </a:lnTo>
                <a:lnTo>
                  <a:pt x="0" y="599"/>
                </a:lnTo>
              </a:path>
            </a:pathLst>
          </a:custGeom>
          <a:solidFill>
            <a:srgbClr val="66FF33"/>
          </a:solidFill>
          <a:ln w="50800" cap="rnd" cmpd="sng">
            <a:solidFill>
              <a:srgbClr val="66FF33"/>
            </a:solidFill>
            <a:prstDash val="solid"/>
            <a:round/>
            <a:headEnd/>
            <a:tailEnd/>
          </a:ln>
          <a:effectLst>
            <a:outerShdw blurRad="63500" dist="53882" dir="2700000" algn="ctr" rotWithShape="0">
              <a:schemeClr val="bg2"/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3" charset="0"/>
              <a:ea typeface="Times New Roman" pitchFamily="-103" charset="0"/>
              <a:cs typeface="Times New Roman" pitchFamily="-103" charset="0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990600" y="330200"/>
            <a:ext cx="79248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00" tIns="12700" rIns="12700" bIns="12700">
            <a:prstTxWarp prst="textNoShape">
              <a:avLst/>
            </a:prstTxWarp>
          </a:bodyPr>
          <a:lstStyle/>
          <a:p>
            <a:pPr defTabSz="228600">
              <a:lnSpc>
                <a:spcPct val="100000"/>
              </a:lnSpc>
              <a:spcBef>
                <a:spcPct val="20000"/>
              </a:spcBef>
              <a:buClrTx/>
              <a:tabLst>
                <a:tab pos="457200" algn="l"/>
                <a:tab pos="742950" algn="l"/>
              </a:tabLst>
            </a:pPr>
            <a:endParaRPr lang="fr-FR" sz="2800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 flipV="1">
            <a:off x="5118100" y="4419600"/>
            <a:ext cx="660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1898650" y="5105400"/>
            <a:ext cx="57785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8667750" y="3124200"/>
            <a:ext cx="90805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 flipV="1">
            <a:off x="5530850" y="3048000"/>
            <a:ext cx="330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6521450" y="4267200"/>
            <a:ext cx="1651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 flipV="1">
            <a:off x="7594600" y="3352800"/>
            <a:ext cx="330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908050" y="6019800"/>
            <a:ext cx="41275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5659" name="Rectangle 11"/>
          <p:cNvSpPr>
            <a:spLocks noChangeArrowheads="1"/>
          </p:cNvSpPr>
          <p:nvPr/>
        </p:nvSpPr>
        <p:spPr bwMode="auto">
          <a:xfrm>
            <a:off x="2187575" y="3009900"/>
            <a:ext cx="6067425" cy="3302000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95660" name="Rectangle 12"/>
          <p:cNvSpPr>
            <a:spLocks noChangeArrowheads="1"/>
          </p:cNvSpPr>
          <p:nvPr/>
        </p:nvSpPr>
        <p:spPr bwMode="auto">
          <a:xfrm>
            <a:off x="3054350" y="3657600"/>
            <a:ext cx="4457700" cy="19050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0429" name="Freeform 13"/>
          <p:cNvSpPr>
            <a:spLocks/>
          </p:cNvSpPr>
          <p:nvPr/>
        </p:nvSpPr>
        <p:spPr bwMode="auto">
          <a:xfrm>
            <a:off x="4127500" y="3657600"/>
            <a:ext cx="577850" cy="1600200"/>
          </a:xfrm>
          <a:custGeom>
            <a:avLst/>
            <a:gdLst>
              <a:gd name="T0" fmla="*/ 2147483647 w 336"/>
              <a:gd name="T1" fmla="*/ 0 h 1008"/>
              <a:gd name="T2" fmla="*/ 2147483647 w 336"/>
              <a:gd name="T3" fmla="*/ 2147483647 h 1008"/>
              <a:gd name="T4" fmla="*/ 2147483647 w 336"/>
              <a:gd name="T5" fmla="*/ 2147483647 h 1008"/>
              <a:gd name="T6" fmla="*/ 0 w 336"/>
              <a:gd name="T7" fmla="*/ 2147483647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008"/>
              <a:gd name="T14" fmla="*/ 336 w 336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008">
                <a:moveTo>
                  <a:pt x="192" y="0"/>
                </a:moveTo>
                <a:lnTo>
                  <a:pt x="144" y="288"/>
                </a:lnTo>
                <a:lnTo>
                  <a:pt x="336" y="576"/>
                </a:lnTo>
                <a:lnTo>
                  <a:pt x="0" y="100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lIns="45720" rIns="4572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H="1">
            <a:off x="6273800" y="3429000"/>
            <a:ext cx="165100" cy="152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lIns="45720" rIns="4572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6273800" y="3581400"/>
            <a:ext cx="57785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lIns="45720" rIns="4572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 flipH="1">
            <a:off x="5861050" y="3810000"/>
            <a:ext cx="990600" cy="228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lIns="45720" rIns="45720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08050" y="3048000"/>
            <a:ext cx="8667750" cy="3149600"/>
            <a:chOff x="528" y="1912"/>
            <a:chExt cx="5040" cy="1984"/>
          </a:xfrm>
        </p:grpSpPr>
        <p:sp>
          <p:nvSpPr>
            <p:cNvPr id="60451" name="Rectangle 18"/>
            <p:cNvSpPr>
              <a:spLocks noChangeArrowheads="1"/>
            </p:cNvSpPr>
            <p:nvPr/>
          </p:nvSpPr>
          <p:spPr bwMode="auto">
            <a:xfrm>
              <a:off x="3792" y="2672"/>
              <a:ext cx="112" cy="24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52" name="Rectangle 19"/>
            <p:cNvSpPr>
              <a:spLocks noChangeArrowheads="1"/>
            </p:cNvSpPr>
            <p:nvPr/>
          </p:nvSpPr>
          <p:spPr bwMode="auto">
            <a:xfrm>
              <a:off x="1104" y="3208"/>
              <a:ext cx="336" cy="16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53" name="Rectangle 20"/>
            <p:cNvSpPr>
              <a:spLocks noChangeArrowheads="1"/>
            </p:cNvSpPr>
            <p:nvPr/>
          </p:nvSpPr>
          <p:spPr bwMode="auto">
            <a:xfrm>
              <a:off x="3216" y="1912"/>
              <a:ext cx="200" cy="160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54" name="Rectangle 21"/>
            <p:cNvSpPr>
              <a:spLocks noChangeArrowheads="1"/>
            </p:cNvSpPr>
            <p:nvPr/>
          </p:nvSpPr>
          <p:spPr bwMode="auto">
            <a:xfrm>
              <a:off x="528" y="3784"/>
              <a:ext cx="240" cy="11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55" name="Rectangle 22"/>
            <p:cNvSpPr>
              <a:spLocks noChangeArrowheads="1"/>
            </p:cNvSpPr>
            <p:nvPr/>
          </p:nvSpPr>
          <p:spPr bwMode="auto">
            <a:xfrm>
              <a:off x="2400" y="2296"/>
              <a:ext cx="352" cy="100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56" name="Rectangle 23"/>
            <p:cNvSpPr>
              <a:spLocks noChangeArrowheads="1"/>
            </p:cNvSpPr>
            <p:nvPr/>
          </p:nvSpPr>
          <p:spPr bwMode="auto">
            <a:xfrm>
              <a:off x="3416" y="2152"/>
              <a:ext cx="600" cy="38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57" name="Rectangle 24"/>
            <p:cNvSpPr>
              <a:spLocks noChangeArrowheads="1"/>
            </p:cNvSpPr>
            <p:nvPr/>
          </p:nvSpPr>
          <p:spPr bwMode="auto">
            <a:xfrm>
              <a:off x="5024" y="1960"/>
              <a:ext cx="544" cy="6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58" name="Rectangle 25"/>
            <p:cNvSpPr>
              <a:spLocks noChangeArrowheads="1"/>
            </p:cNvSpPr>
            <p:nvPr/>
          </p:nvSpPr>
          <p:spPr bwMode="auto">
            <a:xfrm>
              <a:off x="4416" y="2096"/>
              <a:ext cx="200" cy="12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59" name="Rectangle 26"/>
            <p:cNvSpPr>
              <a:spLocks noChangeArrowheads="1"/>
            </p:cNvSpPr>
            <p:nvPr/>
          </p:nvSpPr>
          <p:spPr bwMode="auto">
            <a:xfrm>
              <a:off x="2968" y="2768"/>
              <a:ext cx="408" cy="448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898650" y="3048000"/>
            <a:ext cx="6040438" cy="2311400"/>
            <a:chOff x="1104" y="1912"/>
            <a:chExt cx="3512" cy="1456"/>
          </a:xfrm>
        </p:grpSpPr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3212" y="1912"/>
              <a:ext cx="200" cy="16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45" name="Rectangle 29"/>
            <p:cNvSpPr>
              <a:spLocks noChangeArrowheads="1"/>
            </p:cNvSpPr>
            <p:nvPr/>
          </p:nvSpPr>
          <p:spPr bwMode="auto">
            <a:xfrm>
              <a:off x="1104" y="3208"/>
              <a:ext cx="336" cy="16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46" name="Rectangle 30"/>
            <p:cNvSpPr>
              <a:spLocks noChangeArrowheads="1"/>
            </p:cNvSpPr>
            <p:nvPr/>
          </p:nvSpPr>
          <p:spPr bwMode="auto">
            <a:xfrm>
              <a:off x="3788" y="2672"/>
              <a:ext cx="112" cy="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47" name="Rectangle 31"/>
            <p:cNvSpPr>
              <a:spLocks noChangeArrowheads="1"/>
            </p:cNvSpPr>
            <p:nvPr/>
          </p:nvSpPr>
          <p:spPr bwMode="auto">
            <a:xfrm>
              <a:off x="3412" y="2152"/>
              <a:ext cx="600" cy="38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2964" y="2768"/>
              <a:ext cx="408" cy="4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49" name="Rectangle 33"/>
            <p:cNvSpPr>
              <a:spLocks noChangeArrowheads="1"/>
            </p:cNvSpPr>
            <p:nvPr/>
          </p:nvSpPr>
          <p:spPr bwMode="auto">
            <a:xfrm>
              <a:off x="2396" y="2296"/>
              <a:ext cx="352" cy="100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450" name="Rectangle 34"/>
            <p:cNvSpPr>
              <a:spLocks noChangeArrowheads="1"/>
            </p:cNvSpPr>
            <p:nvPr/>
          </p:nvSpPr>
          <p:spPr bwMode="auto">
            <a:xfrm>
              <a:off x="4416" y="2096"/>
              <a:ext cx="200" cy="1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127500" y="3657600"/>
            <a:ext cx="2593975" cy="1600200"/>
            <a:chOff x="2400" y="2304"/>
            <a:chExt cx="1508" cy="1008"/>
          </a:xfrm>
        </p:grpSpPr>
        <p:sp>
          <p:nvSpPr>
            <p:cNvPr id="60441" name="Rectangle 36"/>
            <p:cNvSpPr>
              <a:spLocks noChangeArrowheads="1"/>
            </p:cNvSpPr>
            <p:nvPr/>
          </p:nvSpPr>
          <p:spPr bwMode="auto">
            <a:xfrm>
              <a:off x="3792" y="2684"/>
              <a:ext cx="116" cy="244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228600">
                <a:lnSpc>
                  <a:spcPct val="100000"/>
                </a:lnSpc>
                <a:spcBef>
                  <a:spcPct val="0"/>
                </a:spcBef>
                <a:buClrTx/>
              </a:pPr>
              <a:endParaRPr lang="fr-FR" sz="1800">
                <a:solidFill>
                  <a:srgbClr val="FFFF00"/>
                </a:solidFill>
              </a:endParaRPr>
            </a:p>
          </p:txBody>
        </p:sp>
        <p:sp>
          <p:nvSpPr>
            <p:cNvPr id="60442" name="Rectangle 37"/>
            <p:cNvSpPr>
              <a:spLocks noChangeArrowheads="1"/>
            </p:cNvSpPr>
            <p:nvPr/>
          </p:nvSpPr>
          <p:spPr bwMode="auto">
            <a:xfrm>
              <a:off x="2968" y="2776"/>
              <a:ext cx="408" cy="448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228600">
                <a:lnSpc>
                  <a:spcPct val="100000"/>
                </a:lnSpc>
                <a:spcBef>
                  <a:spcPct val="0"/>
                </a:spcBef>
                <a:buClrTx/>
              </a:pPr>
              <a:endParaRPr lang="fr-FR" sz="1800">
                <a:solidFill>
                  <a:srgbClr val="FFFF00"/>
                </a:solidFill>
              </a:endParaRPr>
            </a:p>
          </p:txBody>
        </p:sp>
        <p:sp>
          <p:nvSpPr>
            <p:cNvPr id="60443" name="Rectangle 38"/>
            <p:cNvSpPr>
              <a:spLocks noChangeArrowheads="1"/>
            </p:cNvSpPr>
            <p:nvPr/>
          </p:nvSpPr>
          <p:spPr bwMode="auto">
            <a:xfrm>
              <a:off x="2400" y="2304"/>
              <a:ext cx="352" cy="1008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228600">
                <a:lnSpc>
                  <a:spcPct val="100000"/>
                </a:lnSpc>
                <a:spcBef>
                  <a:spcPct val="0"/>
                </a:spcBef>
                <a:buClrTx/>
              </a:pPr>
              <a:endParaRPr lang="fr-FR" sz="180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522913" y="3048000"/>
            <a:ext cx="1382712" cy="990600"/>
            <a:chOff x="358" y="2112"/>
            <a:chExt cx="804" cy="624"/>
          </a:xfrm>
        </p:grpSpPr>
        <p:sp>
          <p:nvSpPr>
            <p:cNvPr id="60439" name="Rectangle 40"/>
            <p:cNvSpPr>
              <a:spLocks noChangeArrowheads="1"/>
            </p:cNvSpPr>
            <p:nvPr/>
          </p:nvSpPr>
          <p:spPr bwMode="auto">
            <a:xfrm>
              <a:off x="562" y="2352"/>
              <a:ext cx="600" cy="384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228600">
                <a:lnSpc>
                  <a:spcPct val="100000"/>
                </a:lnSpc>
                <a:spcBef>
                  <a:spcPct val="0"/>
                </a:spcBef>
                <a:buClrTx/>
              </a:pPr>
              <a:endParaRPr lang="fr-FR" sz="1800">
                <a:solidFill>
                  <a:srgbClr val="FFFF00"/>
                </a:solidFill>
              </a:endParaRPr>
            </a:p>
          </p:txBody>
        </p:sp>
        <p:sp>
          <p:nvSpPr>
            <p:cNvPr id="60440" name="Rectangle 41"/>
            <p:cNvSpPr>
              <a:spLocks noChangeArrowheads="1"/>
            </p:cNvSpPr>
            <p:nvPr/>
          </p:nvSpPr>
          <p:spPr bwMode="auto">
            <a:xfrm>
              <a:off x="358" y="2112"/>
              <a:ext cx="204" cy="16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  <a:miter lim="800000"/>
              <a:headEnd type="none" w="sm" len="sm"/>
              <a:tailEnd type="none" w="med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228600">
                <a:lnSpc>
                  <a:spcPct val="100000"/>
                </a:lnSpc>
                <a:spcBef>
                  <a:spcPct val="0"/>
                </a:spcBef>
                <a:buClrTx/>
              </a:pPr>
              <a:endParaRPr lang="fr-FR" sz="1800">
                <a:solidFill>
                  <a:srgbClr val="FFFF00"/>
                </a:solidFill>
              </a:endParaRPr>
            </a:p>
          </p:txBody>
        </p:sp>
      </p:grpSp>
      <p:sp>
        <p:nvSpPr>
          <p:cNvPr id="60437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Primary and Secondary Filter: Example</a:t>
            </a:r>
          </a:p>
        </p:txBody>
      </p:sp>
      <p:sp>
        <p:nvSpPr>
          <p:cNvPr id="60438" name="Rectangle 4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600"/>
              <a:t>Which of the pipelines have some interaction with this protected area ?</a:t>
            </a:r>
          </a:p>
          <a:p>
            <a:pPr lvl="1" eaLnBrk="1" hangingPunct="1"/>
            <a:r>
              <a:rPr lang="en-US" sz="1400"/>
              <a:t>Primary filter compares geometry approximations, so the result is not exact.</a:t>
            </a:r>
          </a:p>
          <a:p>
            <a:pPr lvl="1" eaLnBrk="1" hangingPunct="1"/>
            <a:r>
              <a:rPr lang="en-US" sz="1400"/>
              <a:t>Interior optimizations are applied to candidate set.</a:t>
            </a:r>
          </a:p>
          <a:p>
            <a:pPr lvl="1" eaLnBrk="1" hangingPunct="1"/>
            <a:r>
              <a:rPr lang="en-US" sz="1400"/>
              <a:t>Geometry comparisons are done only where required.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9" grpId="0" animBg="1"/>
      <p:bldP spid="7956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Spatial Queries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Spatial </a:t>
            </a:r>
            <a:r>
              <a:rPr lang="en-US" sz="2000" b="1"/>
              <a:t>Window </a:t>
            </a:r>
            <a:r>
              <a:rPr lang="en-US" sz="2000"/>
              <a:t>Queries</a:t>
            </a:r>
          </a:p>
          <a:p>
            <a:pPr lvl="1" eaLnBrk="1" hangingPunct="1"/>
            <a:r>
              <a:rPr lang="en-US" sz="1800"/>
              <a:t>Find matching spatial objects related to ONE other object</a:t>
            </a:r>
          </a:p>
          <a:p>
            <a:pPr lvl="1" eaLnBrk="1" hangingPunct="1"/>
            <a:r>
              <a:rPr lang="en-US" sz="1800"/>
              <a:t>For example:</a:t>
            </a:r>
          </a:p>
          <a:p>
            <a:pPr lvl="2" eaLnBrk="1" hangingPunct="1"/>
            <a:r>
              <a:rPr lang="en-US" sz="1800">
                <a:ea typeface="ＭＳ Ｐゴシック" pitchFamily="-84" charset="-128"/>
              </a:rPr>
              <a:t>Find all policy holders in the projected path of a hurricane.</a:t>
            </a:r>
          </a:p>
          <a:p>
            <a:pPr lvl="2" eaLnBrk="1" hangingPunct="1"/>
            <a:r>
              <a:rPr lang="en-US" sz="1800">
                <a:ea typeface="ＭＳ Ｐゴシック" pitchFamily="-84" charset="-128"/>
              </a:rPr>
              <a:t>Find all schools less than 50 meters from a mobile phone antenna.</a:t>
            </a:r>
          </a:p>
          <a:p>
            <a:pPr lvl="2" eaLnBrk="1" hangingPunct="1"/>
            <a:r>
              <a:rPr lang="en-US" sz="1800">
                <a:ea typeface="ＭＳ Ｐゴシック" pitchFamily="-84" charset="-128"/>
              </a:rPr>
              <a:t>Find all antennas less than 50 meters from a school</a:t>
            </a:r>
          </a:p>
          <a:p>
            <a:pPr eaLnBrk="1" hangingPunct="1"/>
            <a:r>
              <a:rPr lang="en-US" sz="2000"/>
              <a:t>Spatial </a:t>
            </a:r>
            <a:r>
              <a:rPr lang="en-US" sz="2000" b="1"/>
              <a:t>Join </a:t>
            </a:r>
            <a:r>
              <a:rPr lang="en-US" sz="2000"/>
              <a:t>Queries</a:t>
            </a:r>
          </a:p>
          <a:p>
            <a:pPr lvl="1" eaLnBrk="1" hangingPunct="1"/>
            <a:r>
              <a:rPr lang="en-US" sz="1800"/>
              <a:t>Find correlations between two sets of spatial objects</a:t>
            </a:r>
          </a:p>
          <a:p>
            <a:pPr lvl="1" eaLnBrk="1" hangingPunct="1"/>
            <a:r>
              <a:rPr lang="en-US" sz="1800"/>
              <a:t>For example:</a:t>
            </a:r>
          </a:p>
          <a:p>
            <a:pPr lvl="2" eaLnBrk="1" hangingPunct="1"/>
            <a:r>
              <a:rPr lang="en-US" sz="1800">
                <a:ea typeface="ＭＳ Ｐゴシック" pitchFamily="-84" charset="-128"/>
              </a:rPr>
              <a:t>Find all cases where an antenna and a school are less than 50 meters apart</a:t>
            </a:r>
          </a:p>
          <a:p>
            <a:pPr eaLnBrk="1" hangingPunct="1"/>
            <a:endParaRPr lang="en-US" sz="20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12700" tIns="12700" rIns="12700" bIns="12700"/>
          <a:lstStyle/>
          <a:p>
            <a:pPr eaLnBrk="1" hangingPunct="1"/>
            <a:r>
              <a:rPr lang="en-US"/>
              <a:t>Types of Location Data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1409700" y="1309688"/>
            <a:ext cx="247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buClrTx/>
            </a:pPr>
            <a:r>
              <a:rPr lang="en-US" sz="1800"/>
              <a:t>GIS (mapping) data</a:t>
            </a:r>
          </a:p>
        </p:txBody>
      </p:sp>
      <p:graphicFrame>
        <p:nvGraphicFramePr>
          <p:cNvPr id="17410" name="Object 2048"/>
          <p:cNvGraphicFramePr>
            <a:graphicFrameLocks/>
          </p:cNvGraphicFramePr>
          <p:nvPr/>
        </p:nvGraphicFramePr>
        <p:xfrm>
          <a:off x="5014913" y="1624013"/>
          <a:ext cx="2335212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Bitmap Image" r:id="rId4" imgW="1827000" imgH="1989000" progId="">
                  <p:embed/>
                </p:oleObj>
              </mc:Choice>
              <mc:Fallback>
                <p:oleObj name="Bitmap Image" r:id="rId4" imgW="1827000" imgH="1989000" progId="">
                  <p:embed/>
                  <p:pic>
                    <p:nvPicPr>
                      <p:cNvPr id="0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21" b="4230"/>
                      <a:stretch>
                        <a:fillRect/>
                      </a:stretch>
                    </p:blipFill>
                    <p:spPr bwMode="gray">
                      <a:xfrm>
                        <a:off x="5014913" y="1624013"/>
                        <a:ext cx="2335212" cy="22479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7513638" y="3994150"/>
            <a:ext cx="123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buClrTx/>
            </a:pPr>
            <a:r>
              <a:rPr lang="en-US" sz="1800"/>
              <a:t>CAM data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7488238" y="168275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00000"/>
              </a:lnSpc>
              <a:buClrTx/>
            </a:pPr>
            <a:r>
              <a:rPr lang="en-US" sz="1800"/>
              <a:t>CAD data</a:t>
            </a:r>
          </a:p>
        </p:txBody>
      </p:sp>
      <p:graphicFrame>
        <p:nvGraphicFramePr>
          <p:cNvPr id="17411" name="Object 2049"/>
          <p:cNvGraphicFramePr>
            <a:graphicFrameLocks/>
          </p:cNvGraphicFramePr>
          <p:nvPr/>
        </p:nvGraphicFramePr>
        <p:xfrm>
          <a:off x="5005388" y="3957638"/>
          <a:ext cx="235585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Bitmap Image" r:id="rId6" imgW="2282760" imgH="1942920" progId="">
                  <p:embed/>
                </p:oleObj>
              </mc:Choice>
              <mc:Fallback>
                <p:oleObj name="Bitmap Image" r:id="rId6" imgW="2282760" imgH="1942920" progId="">
                  <p:embed/>
                  <p:pic>
                    <p:nvPicPr>
                      <p:cNvPr id="0" name="Object 204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30" b="3595"/>
                      <a:stretch>
                        <a:fillRect/>
                      </a:stretch>
                    </p:blipFill>
                    <p:spPr bwMode="gray">
                      <a:xfrm>
                        <a:off x="5005388" y="3957638"/>
                        <a:ext cx="2355850" cy="1993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6" name="Picture 16" descr="C:\Documents and Settings\agodfrin\My Documents\capture1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2163" y="1957388"/>
            <a:ext cx="31146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Geometric Primitive Types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Points (X1, Y1):</a:t>
            </a:r>
          </a:p>
          <a:p>
            <a:pPr lvl="1" eaLnBrk="1" hangingPunct="1"/>
            <a:r>
              <a:rPr lang="en-US" dirty="0"/>
              <a:t>Define a location in X and Y</a:t>
            </a:r>
          </a:p>
          <a:p>
            <a:pPr lvl="1" eaLnBrk="1" hangingPunct="1"/>
            <a:r>
              <a:rPr lang="en-US" dirty="0"/>
              <a:t>Are used to represent point features</a:t>
            </a:r>
          </a:p>
          <a:p>
            <a:pPr lvl="1" eaLnBrk="1" hangingPunct="1"/>
            <a:r>
              <a:rPr lang="en-US" dirty="0"/>
              <a:t>Are often used to track moving objects</a:t>
            </a:r>
          </a:p>
          <a:p>
            <a:pPr lvl="1" eaLnBrk="1" hangingPunct="1"/>
            <a:r>
              <a:rPr lang="en-US" dirty="0"/>
              <a:t>Usage examples include locations of buildings, customers, ATMs, or </a:t>
            </a:r>
            <a:r>
              <a:rPr lang="en-US" dirty="0" smtClean="0"/>
              <a:t>automobiles</a:t>
            </a:r>
          </a:p>
          <a:p>
            <a:pPr lvl="1" eaLnBrk="1" hangingPunct="1"/>
            <a:r>
              <a:rPr lang="en-US" dirty="0" smtClean="0"/>
              <a:t>Can be 2D (X,Y) or 3D (X,Y,Z)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5715000" y="4800600"/>
            <a:ext cx="1066800" cy="15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6705600" y="4724400"/>
            <a:ext cx="152400" cy="152400"/>
          </a:xfrm>
          <a:prstGeom prst="ellipse">
            <a:avLst/>
          </a:prstGeom>
          <a:solidFill>
            <a:srgbClr val="8A133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19063" marR="0" indent="-119063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Times New Roman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715000" y="5943600"/>
            <a:ext cx="3429000" cy="15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 flipH="1" flipV="1">
            <a:off x="4630341" y="4894659"/>
            <a:ext cx="2170906" cy="15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>
            <a:off x="6247606" y="5333206"/>
            <a:ext cx="1066800" cy="15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629400" y="4495800"/>
            <a:ext cx="1447800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A (</a:t>
            </a:r>
            <a:r>
              <a:rPr lang="en-US" sz="1600" dirty="0" err="1" smtClean="0">
                <a:solidFill>
                  <a:srgbClr val="800000"/>
                </a:solidFill>
              </a:rPr>
              <a:t>Xa</a:t>
            </a:r>
            <a:r>
              <a:rPr lang="en-US" sz="1600" dirty="0" smtClean="0">
                <a:solidFill>
                  <a:srgbClr val="800000"/>
                </a:solidFill>
              </a:rPr>
              <a:t>, </a:t>
            </a:r>
            <a:r>
              <a:rPr lang="en-US" sz="1600" dirty="0" err="1" smtClean="0">
                <a:solidFill>
                  <a:srgbClr val="800000"/>
                </a:solidFill>
              </a:rPr>
              <a:t>Ya</a:t>
            </a:r>
            <a:r>
              <a:rPr lang="en-US" sz="1600" dirty="0" smtClean="0">
                <a:solidFill>
                  <a:srgbClr val="800000"/>
                </a:solidFill>
              </a:rPr>
              <a:t>)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86800" y="5638800"/>
            <a:ext cx="381000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X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5000" y="3872964"/>
            <a:ext cx="381000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Y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Geometric Primitive Types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Line strings (X1, Y1, … Xn, Yn):</a:t>
            </a:r>
          </a:p>
          <a:p>
            <a:pPr lvl="1" eaLnBrk="1" hangingPunct="1"/>
            <a:r>
              <a:rPr lang="en-US"/>
              <a:t>Linear features are represented by a series of connected points. </a:t>
            </a:r>
          </a:p>
          <a:p>
            <a:pPr lvl="1" eaLnBrk="1" hangingPunct="1"/>
            <a:r>
              <a:rPr lang="en-US"/>
              <a:t>Self-crossing lines are supported.</a:t>
            </a:r>
          </a:p>
          <a:p>
            <a:pPr lvl="1" eaLnBrk="1" hangingPunct="1"/>
            <a:r>
              <a:rPr lang="en-US"/>
              <a:t>Lines that close to form a ring have no area.</a:t>
            </a:r>
          </a:p>
          <a:p>
            <a:pPr lvl="1" eaLnBrk="1" hangingPunct="1"/>
            <a:r>
              <a:rPr lang="en-US"/>
              <a:t>They are connected by either straight lines or circular arcs, or a combination</a:t>
            </a:r>
          </a:p>
          <a:p>
            <a:pPr lvl="1" eaLnBrk="1" hangingPunct="1"/>
            <a:r>
              <a:rPr lang="en-US"/>
              <a:t>The boundary of a line string is its end points.</a:t>
            </a:r>
          </a:p>
          <a:p>
            <a:pPr lvl="1" eaLnBrk="1" hangingPunct="1"/>
            <a:r>
              <a:rPr lang="en-US"/>
              <a:t>Usage examples include rivers, roads, cables, pipelines, and other linear features.</a:t>
            </a:r>
          </a:p>
        </p:txBody>
      </p:sp>
      <p:grpSp>
        <p:nvGrpSpPr>
          <p:cNvPr id="21508" name="Group 6"/>
          <p:cNvGrpSpPr>
            <a:grpSpLocks/>
          </p:cNvGrpSpPr>
          <p:nvPr/>
        </p:nvGrpSpPr>
        <p:grpSpPr bwMode="auto">
          <a:xfrm>
            <a:off x="1384300" y="5232400"/>
            <a:ext cx="1154113" cy="482600"/>
            <a:chOff x="2880" y="1248"/>
            <a:chExt cx="671" cy="304"/>
          </a:xfrm>
        </p:grpSpPr>
        <p:sp>
          <p:nvSpPr>
            <p:cNvPr id="21544" name="Line 7"/>
            <p:cNvSpPr>
              <a:spLocks noChangeShapeType="1"/>
            </p:cNvSpPr>
            <p:nvPr/>
          </p:nvSpPr>
          <p:spPr bwMode="auto">
            <a:xfrm>
              <a:off x="2903" y="1289"/>
              <a:ext cx="2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5" name="Line 8"/>
            <p:cNvSpPr>
              <a:spLocks noChangeShapeType="1"/>
            </p:cNvSpPr>
            <p:nvPr/>
          </p:nvSpPr>
          <p:spPr bwMode="auto">
            <a:xfrm flipH="1">
              <a:off x="3365" y="1308"/>
              <a:ext cx="16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6" name="Line 9"/>
            <p:cNvSpPr>
              <a:spLocks noChangeShapeType="1"/>
            </p:cNvSpPr>
            <p:nvPr/>
          </p:nvSpPr>
          <p:spPr bwMode="auto">
            <a:xfrm>
              <a:off x="3126" y="1306"/>
              <a:ext cx="0" cy="2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7" name="Line 10"/>
            <p:cNvSpPr>
              <a:spLocks noChangeShapeType="1"/>
            </p:cNvSpPr>
            <p:nvPr/>
          </p:nvSpPr>
          <p:spPr bwMode="auto">
            <a:xfrm>
              <a:off x="3125" y="1535"/>
              <a:ext cx="22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8" name="Oval 11"/>
            <p:cNvSpPr>
              <a:spLocks noChangeArrowheads="1"/>
            </p:cNvSpPr>
            <p:nvPr/>
          </p:nvSpPr>
          <p:spPr bwMode="auto">
            <a:xfrm>
              <a:off x="3096" y="1264"/>
              <a:ext cx="51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9" name="Oval 12"/>
            <p:cNvSpPr>
              <a:spLocks noChangeArrowheads="1"/>
            </p:cNvSpPr>
            <p:nvPr/>
          </p:nvSpPr>
          <p:spPr bwMode="auto">
            <a:xfrm>
              <a:off x="3096" y="1503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50" name="Oval 13"/>
            <p:cNvSpPr>
              <a:spLocks noChangeArrowheads="1"/>
            </p:cNvSpPr>
            <p:nvPr/>
          </p:nvSpPr>
          <p:spPr bwMode="auto">
            <a:xfrm>
              <a:off x="3326" y="1503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51" name="Oval 14"/>
            <p:cNvSpPr>
              <a:spLocks noChangeArrowheads="1"/>
            </p:cNvSpPr>
            <p:nvPr/>
          </p:nvSpPr>
          <p:spPr bwMode="auto">
            <a:xfrm>
              <a:off x="3499" y="1285"/>
              <a:ext cx="52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52" name="Oval 15"/>
            <p:cNvSpPr>
              <a:spLocks noChangeArrowheads="1"/>
            </p:cNvSpPr>
            <p:nvPr/>
          </p:nvSpPr>
          <p:spPr bwMode="auto">
            <a:xfrm>
              <a:off x="2880" y="1248"/>
              <a:ext cx="52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509" name="Group 16"/>
          <p:cNvGrpSpPr>
            <a:grpSpLocks/>
          </p:cNvGrpSpPr>
          <p:nvPr/>
        </p:nvGrpSpPr>
        <p:grpSpPr bwMode="auto">
          <a:xfrm>
            <a:off x="3289300" y="5281613"/>
            <a:ext cx="1643063" cy="534987"/>
            <a:chOff x="4048" y="1272"/>
            <a:chExt cx="955" cy="337"/>
          </a:xfrm>
        </p:grpSpPr>
        <p:sp>
          <p:nvSpPr>
            <p:cNvPr id="21534" name="Arc 17"/>
            <p:cNvSpPr>
              <a:spLocks/>
            </p:cNvSpPr>
            <p:nvPr/>
          </p:nvSpPr>
          <p:spPr bwMode="auto">
            <a:xfrm>
              <a:off x="4512" y="1368"/>
              <a:ext cx="192" cy="216"/>
            </a:xfrm>
            <a:custGeom>
              <a:avLst/>
              <a:gdLst>
                <a:gd name="T0" fmla="*/ 0 w 21688"/>
                <a:gd name="T1" fmla="*/ 0 h 34462"/>
                <a:gd name="T2" fmla="*/ 0 w 21688"/>
                <a:gd name="T3" fmla="*/ 0 h 34462"/>
                <a:gd name="T4" fmla="*/ 0 w 21688"/>
                <a:gd name="T5" fmla="*/ 0 h 34462"/>
                <a:gd name="T6" fmla="*/ 0 60000 65536"/>
                <a:gd name="T7" fmla="*/ 0 60000 65536"/>
                <a:gd name="T8" fmla="*/ 0 60000 65536"/>
                <a:gd name="T9" fmla="*/ 0 w 21688"/>
                <a:gd name="T10" fmla="*/ 0 h 34462"/>
                <a:gd name="T11" fmla="*/ 21688 w 21688"/>
                <a:gd name="T12" fmla="*/ 34462 h 344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88" h="34462" fill="none" extrusionOk="0">
                  <a:moveTo>
                    <a:pt x="0" y="0"/>
                  </a:moveTo>
                  <a:cubicBezTo>
                    <a:pt x="29" y="0"/>
                    <a:pt x="58" y="-1"/>
                    <a:pt x="88" y="0"/>
                  </a:cubicBezTo>
                  <a:cubicBezTo>
                    <a:pt x="12017" y="0"/>
                    <a:pt x="21688" y="9670"/>
                    <a:pt x="21688" y="21600"/>
                  </a:cubicBezTo>
                  <a:cubicBezTo>
                    <a:pt x="21688" y="26231"/>
                    <a:pt x="20199" y="30740"/>
                    <a:pt x="17441" y="34462"/>
                  </a:cubicBezTo>
                </a:path>
                <a:path w="21688" h="34462" stroke="0" extrusionOk="0">
                  <a:moveTo>
                    <a:pt x="0" y="0"/>
                  </a:moveTo>
                  <a:cubicBezTo>
                    <a:pt x="29" y="0"/>
                    <a:pt x="58" y="-1"/>
                    <a:pt x="88" y="0"/>
                  </a:cubicBezTo>
                  <a:cubicBezTo>
                    <a:pt x="12017" y="0"/>
                    <a:pt x="21688" y="9670"/>
                    <a:pt x="21688" y="21600"/>
                  </a:cubicBezTo>
                  <a:cubicBezTo>
                    <a:pt x="21688" y="26231"/>
                    <a:pt x="20199" y="30740"/>
                    <a:pt x="17441" y="34462"/>
                  </a:cubicBezTo>
                  <a:lnTo>
                    <a:pt x="88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5" name="Arc 18"/>
            <p:cNvSpPr>
              <a:spLocks/>
            </p:cNvSpPr>
            <p:nvPr/>
          </p:nvSpPr>
          <p:spPr bwMode="auto">
            <a:xfrm flipV="1">
              <a:off x="4688" y="1384"/>
              <a:ext cx="288" cy="192"/>
            </a:xfrm>
            <a:custGeom>
              <a:avLst/>
              <a:gdLst>
                <a:gd name="T0" fmla="*/ 0 w 21726"/>
                <a:gd name="T1" fmla="*/ 0 h 21600"/>
                <a:gd name="T2" fmla="*/ 0 w 21726"/>
                <a:gd name="T3" fmla="*/ 0 h 21600"/>
                <a:gd name="T4" fmla="*/ 0 w 2172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6"/>
                <a:gd name="T10" fmla="*/ 0 h 21600"/>
                <a:gd name="T11" fmla="*/ 21726 w 217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6" h="21600" fill="none" extrusionOk="0">
                  <a:moveTo>
                    <a:pt x="0" y="0"/>
                  </a:moveTo>
                  <a:cubicBezTo>
                    <a:pt x="42" y="0"/>
                    <a:pt x="84" y="-1"/>
                    <a:pt x="126" y="0"/>
                  </a:cubicBezTo>
                  <a:cubicBezTo>
                    <a:pt x="12055" y="0"/>
                    <a:pt x="21726" y="9670"/>
                    <a:pt x="21726" y="21600"/>
                  </a:cubicBezTo>
                </a:path>
                <a:path w="21726" h="21600" stroke="0" extrusionOk="0">
                  <a:moveTo>
                    <a:pt x="0" y="0"/>
                  </a:moveTo>
                  <a:cubicBezTo>
                    <a:pt x="42" y="0"/>
                    <a:pt x="84" y="-1"/>
                    <a:pt x="126" y="0"/>
                  </a:cubicBezTo>
                  <a:cubicBezTo>
                    <a:pt x="12055" y="0"/>
                    <a:pt x="21726" y="9670"/>
                    <a:pt x="21726" y="21600"/>
                  </a:cubicBezTo>
                  <a:lnTo>
                    <a:pt x="126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6" name="Arc 19"/>
            <p:cNvSpPr>
              <a:spLocks/>
            </p:cNvSpPr>
            <p:nvPr/>
          </p:nvSpPr>
          <p:spPr bwMode="auto">
            <a:xfrm>
              <a:off x="4080" y="1296"/>
              <a:ext cx="449" cy="119"/>
            </a:xfrm>
            <a:custGeom>
              <a:avLst/>
              <a:gdLst>
                <a:gd name="T0" fmla="*/ 0 w 40298"/>
                <a:gd name="T1" fmla="*/ 0 h 22039"/>
                <a:gd name="T2" fmla="*/ 0 w 40298"/>
                <a:gd name="T3" fmla="*/ 0 h 22039"/>
                <a:gd name="T4" fmla="*/ 0 w 40298"/>
                <a:gd name="T5" fmla="*/ 0 h 22039"/>
                <a:gd name="T6" fmla="*/ 0 60000 65536"/>
                <a:gd name="T7" fmla="*/ 0 60000 65536"/>
                <a:gd name="T8" fmla="*/ 0 60000 65536"/>
                <a:gd name="T9" fmla="*/ 0 w 40298"/>
                <a:gd name="T10" fmla="*/ 0 h 22039"/>
                <a:gd name="T11" fmla="*/ 40298 w 40298"/>
                <a:gd name="T12" fmla="*/ 22039 h 22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98" h="22039" fill="none" extrusionOk="0">
                  <a:moveTo>
                    <a:pt x="40297" y="11253"/>
                  </a:moveTo>
                  <a:cubicBezTo>
                    <a:pt x="36436" y="17928"/>
                    <a:pt x="29310" y="22038"/>
                    <a:pt x="21600" y="22039"/>
                  </a:cubicBezTo>
                  <a:cubicBezTo>
                    <a:pt x="9670" y="22039"/>
                    <a:pt x="0" y="12368"/>
                    <a:pt x="0" y="439"/>
                  </a:cubicBezTo>
                  <a:cubicBezTo>
                    <a:pt x="-1" y="292"/>
                    <a:pt x="1" y="146"/>
                    <a:pt x="4" y="0"/>
                  </a:cubicBezTo>
                </a:path>
                <a:path w="40298" h="22039" stroke="0" extrusionOk="0">
                  <a:moveTo>
                    <a:pt x="40297" y="11253"/>
                  </a:moveTo>
                  <a:cubicBezTo>
                    <a:pt x="36436" y="17928"/>
                    <a:pt x="29310" y="22038"/>
                    <a:pt x="21600" y="22039"/>
                  </a:cubicBezTo>
                  <a:cubicBezTo>
                    <a:pt x="9670" y="22039"/>
                    <a:pt x="0" y="12368"/>
                    <a:pt x="0" y="439"/>
                  </a:cubicBezTo>
                  <a:cubicBezTo>
                    <a:pt x="-1" y="292"/>
                    <a:pt x="1" y="146"/>
                    <a:pt x="4" y="0"/>
                  </a:cubicBezTo>
                  <a:lnTo>
                    <a:pt x="21600" y="439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7" name="Oval 20"/>
            <p:cNvSpPr>
              <a:spLocks noChangeArrowheads="1"/>
            </p:cNvSpPr>
            <p:nvPr/>
          </p:nvSpPr>
          <p:spPr bwMode="auto">
            <a:xfrm>
              <a:off x="4048" y="1272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8" name="Oval 21"/>
            <p:cNvSpPr>
              <a:spLocks noChangeArrowheads="1"/>
            </p:cNvSpPr>
            <p:nvPr/>
          </p:nvSpPr>
          <p:spPr bwMode="auto">
            <a:xfrm>
              <a:off x="4296" y="1376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9" name="Oval 22"/>
            <p:cNvSpPr>
              <a:spLocks noChangeArrowheads="1"/>
            </p:cNvSpPr>
            <p:nvPr/>
          </p:nvSpPr>
          <p:spPr bwMode="auto">
            <a:xfrm>
              <a:off x="4512" y="1352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0" name="Oval 23"/>
            <p:cNvSpPr>
              <a:spLocks noChangeArrowheads="1"/>
            </p:cNvSpPr>
            <p:nvPr/>
          </p:nvSpPr>
          <p:spPr bwMode="auto">
            <a:xfrm>
              <a:off x="4912" y="1456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1" name="Oval 24"/>
            <p:cNvSpPr>
              <a:spLocks noChangeArrowheads="1"/>
            </p:cNvSpPr>
            <p:nvPr/>
          </p:nvSpPr>
          <p:spPr bwMode="auto">
            <a:xfrm>
              <a:off x="4952" y="1384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2" name="Oval 25"/>
            <p:cNvSpPr>
              <a:spLocks noChangeArrowheads="1"/>
            </p:cNvSpPr>
            <p:nvPr/>
          </p:nvSpPr>
          <p:spPr bwMode="auto">
            <a:xfrm>
              <a:off x="4656" y="1408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3" name="Oval 26"/>
            <p:cNvSpPr>
              <a:spLocks noChangeArrowheads="1"/>
            </p:cNvSpPr>
            <p:nvPr/>
          </p:nvSpPr>
          <p:spPr bwMode="auto">
            <a:xfrm>
              <a:off x="4656" y="1560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510" name="Group 27"/>
          <p:cNvGrpSpPr>
            <a:grpSpLocks/>
          </p:cNvGrpSpPr>
          <p:nvPr/>
        </p:nvGrpSpPr>
        <p:grpSpPr bwMode="auto">
          <a:xfrm>
            <a:off x="5465763" y="5268913"/>
            <a:ext cx="1849437" cy="598487"/>
            <a:chOff x="344" y="2176"/>
            <a:chExt cx="1075" cy="377"/>
          </a:xfrm>
        </p:grpSpPr>
        <p:sp>
          <p:nvSpPr>
            <p:cNvPr id="21523" name="Line 28"/>
            <p:cNvSpPr>
              <a:spLocks noChangeShapeType="1"/>
            </p:cNvSpPr>
            <p:nvPr/>
          </p:nvSpPr>
          <p:spPr bwMode="auto">
            <a:xfrm flipV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med" len="lg"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4" name="Line 29"/>
            <p:cNvSpPr>
              <a:spLocks noChangeShapeType="1"/>
            </p:cNvSpPr>
            <p:nvPr/>
          </p:nvSpPr>
          <p:spPr bwMode="auto">
            <a:xfrm>
              <a:off x="816" y="2352"/>
              <a:ext cx="14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med" len="lg"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5" name="Arc 30"/>
            <p:cNvSpPr>
              <a:spLocks/>
            </p:cNvSpPr>
            <p:nvPr/>
          </p:nvSpPr>
          <p:spPr bwMode="auto">
            <a:xfrm>
              <a:off x="368" y="2272"/>
              <a:ext cx="449" cy="119"/>
            </a:xfrm>
            <a:custGeom>
              <a:avLst/>
              <a:gdLst>
                <a:gd name="T0" fmla="*/ 0 w 40298"/>
                <a:gd name="T1" fmla="*/ 0 h 22039"/>
                <a:gd name="T2" fmla="*/ 0 w 40298"/>
                <a:gd name="T3" fmla="*/ 0 h 22039"/>
                <a:gd name="T4" fmla="*/ 0 w 40298"/>
                <a:gd name="T5" fmla="*/ 0 h 22039"/>
                <a:gd name="T6" fmla="*/ 0 60000 65536"/>
                <a:gd name="T7" fmla="*/ 0 60000 65536"/>
                <a:gd name="T8" fmla="*/ 0 60000 65536"/>
                <a:gd name="T9" fmla="*/ 0 w 40298"/>
                <a:gd name="T10" fmla="*/ 0 h 22039"/>
                <a:gd name="T11" fmla="*/ 40298 w 40298"/>
                <a:gd name="T12" fmla="*/ 22039 h 22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98" h="22039" fill="none" extrusionOk="0">
                  <a:moveTo>
                    <a:pt x="40297" y="11253"/>
                  </a:moveTo>
                  <a:cubicBezTo>
                    <a:pt x="36436" y="17928"/>
                    <a:pt x="29310" y="22038"/>
                    <a:pt x="21600" y="22039"/>
                  </a:cubicBezTo>
                  <a:cubicBezTo>
                    <a:pt x="9670" y="22039"/>
                    <a:pt x="0" y="12368"/>
                    <a:pt x="0" y="439"/>
                  </a:cubicBezTo>
                  <a:cubicBezTo>
                    <a:pt x="-1" y="292"/>
                    <a:pt x="1" y="146"/>
                    <a:pt x="4" y="0"/>
                  </a:cubicBezTo>
                </a:path>
                <a:path w="40298" h="22039" stroke="0" extrusionOk="0">
                  <a:moveTo>
                    <a:pt x="40297" y="11253"/>
                  </a:moveTo>
                  <a:cubicBezTo>
                    <a:pt x="36436" y="17928"/>
                    <a:pt x="29310" y="22038"/>
                    <a:pt x="21600" y="22039"/>
                  </a:cubicBezTo>
                  <a:cubicBezTo>
                    <a:pt x="9670" y="22039"/>
                    <a:pt x="0" y="12368"/>
                    <a:pt x="0" y="439"/>
                  </a:cubicBezTo>
                  <a:cubicBezTo>
                    <a:pt x="-1" y="292"/>
                    <a:pt x="1" y="146"/>
                    <a:pt x="4" y="0"/>
                  </a:cubicBezTo>
                  <a:lnTo>
                    <a:pt x="21600" y="439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6" name="Arc 31"/>
            <p:cNvSpPr>
              <a:spLocks/>
            </p:cNvSpPr>
            <p:nvPr/>
          </p:nvSpPr>
          <p:spPr bwMode="auto">
            <a:xfrm flipV="1">
              <a:off x="1104" y="2216"/>
              <a:ext cx="288" cy="192"/>
            </a:xfrm>
            <a:custGeom>
              <a:avLst/>
              <a:gdLst>
                <a:gd name="T0" fmla="*/ 0 w 21726"/>
                <a:gd name="T1" fmla="*/ 0 h 21600"/>
                <a:gd name="T2" fmla="*/ 0 w 21726"/>
                <a:gd name="T3" fmla="*/ 0 h 21600"/>
                <a:gd name="T4" fmla="*/ 0 w 2172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6"/>
                <a:gd name="T10" fmla="*/ 0 h 21600"/>
                <a:gd name="T11" fmla="*/ 21726 w 217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6" h="21600" fill="none" extrusionOk="0">
                  <a:moveTo>
                    <a:pt x="0" y="0"/>
                  </a:moveTo>
                  <a:cubicBezTo>
                    <a:pt x="42" y="0"/>
                    <a:pt x="84" y="-1"/>
                    <a:pt x="126" y="0"/>
                  </a:cubicBezTo>
                  <a:cubicBezTo>
                    <a:pt x="12055" y="0"/>
                    <a:pt x="21726" y="9670"/>
                    <a:pt x="21726" y="21600"/>
                  </a:cubicBezTo>
                </a:path>
                <a:path w="21726" h="21600" stroke="0" extrusionOk="0">
                  <a:moveTo>
                    <a:pt x="0" y="0"/>
                  </a:moveTo>
                  <a:cubicBezTo>
                    <a:pt x="42" y="0"/>
                    <a:pt x="84" y="-1"/>
                    <a:pt x="126" y="0"/>
                  </a:cubicBezTo>
                  <a:cubicBezTo>
                    <a:pt x="12055" y="0"/>
                    <a:pt x="21726" y="9670"/>
                    <a:pt x="21726" y="21600"/>
                  </a:cubicBezTo>
                  <a:lnTo>
                    <a:pt x="126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7" name="Oval 32"/>
            <p:cNvSpPr>
              <a:spLocks noChangeArrowheads="1"/>
            </p:cNvSpPr>
            <p:nvPr/>
          </p:nvSpPr>
          <p:spPr bwMode="auto">
            <a:xfrm>
              <a:off x="344" y="2272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28" name="Oval 33"/>
            <p:cNvSpPr>
              <a:spLocks noChangeArrowheads="1"/>
            </p:cNvSpPr>
            <p:nvPr/>
          </p:nvSpPr>
          <p:spPr bwMode="auto">
            <a:xfrm>
              <a:off x="672" y="2352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29" name="Oval 34"/>
            <p:cNvSpPr>
              <a:spLocks noChangeArrowheads="1"/>
            </p:cNvSpPr>
            <p:nvPr/>
          </p:nvSpPr>
          <p:spPr bwMode="auto">
            <a:xfrm>
              <a:off x="792" y="2328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0" name="Oval 35"/>
            <p:cNvSpPr>
              <a:spLocks noChangeArrowheads="1"/>
            </p:cNvSpPr>
            <p:nvPr/>
          </p:nvSpPr>
          <p:spPr bwMode="auto">
            <a:xfrm>
              <a:off x="1080" y="2384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1" name="Oval 36"/>
            <p:cNvSpPr>
              <a:spLocks noChangeArrowheads="1"/>
            </p:cNvSpPr>
            <p:nvPr/>
          </p:nvSpPr>
          <p:spPr bwMode="auto">
            <a:xfrm>
              <a:off x="928" y="2504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2" name="Oval 37"/>
            <p:cNvSpPr>
              <a:spLocks noChangeArrowheads="1"/>
            </p:cNvSpPr>
            <p:nvPr/>
          </p:nvSpPr>
          <p:spPr bwMode="auto">
            <a:xfrm>
              <a:off x="1288" y="2320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3" name="Oval 38"/>
            <p:cNvSpPr>
              <a:spLocks noChangeArrowheads="1"/>
            </p:cNvSpPr>
            <p:nvPr/>
          </p:nvSpPr>
          <p:spPr bwMode="auto">
            <a:xfrm>
              <a:off x="1368" y="2176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511" name="Group 39"/>
          <p:cNvGrpSpPr>
            <a:grpSpLocks/>
          </p:cNvGrpSpPr>
          <p:nvPr/>
        </p:nvGrpSpPr>
        <p:grpSpPr bwMode="auto">
          <a:xfrm>
            <a:off x="7848600" y="5180013"/>
            <a:ext cx="1241425" cy="534987"/>
            <a:chOff x="4464" y="1536"/>
            <a:chExt cx="722" cy="337"/>
          </a:xfrm>
        </p:grpSpPr>
        <p:sp>
          <p:nvSpPr>
            <p:cNvPr id="21512" name="Line 40"/>
            <p:cNvSpPr>
              <a:spLocks noChangeShapeType="1"/>
            </p:cNvSpPr>
            <p:nvPr/>
          </p:nvSpPr>
          <p:spPr bwMode="auto">
            <a:xfrm>
              <a:off x="4752" y="1584"/>
              <a:ext cx="0" cy="2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Line 41"/>
            <p:cNvSpPr>
              <a:spLocks noChangeShapeType="1"/>
            </p:cNvSpPr>
            <p:nvPr/>
          </p:nvSpPr>
          <p:spPr bwMode="auto">
            <a:xfrm>
              <a:off x="4762" y="1856"/>
              <a:ext cx="2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4" name="Line 42"/>
            <p:cNvSpPr>
              <a:spLocks noChangeShapeType="1"/>
            </p:cNvSpPr>
            <p:nvPr/>
          </p:nvSpPr>
          <p:spPr bwMode="auto">
            <a:xfrm flipH="1">
              <a:off x="5000" y="1618"/>
              <a:ext cx="160" cy="2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5" name="Line 43"/>
            <p:cNvSpPr>
              <a:spLocks noChangeShapeType="1"/>
            </p:cNvSpPr>
            <p:nvPr/>
          </p:nvSpPr>
          <p:spPr bwMode="auto">
            <a:xfrm flipH="1">
              <a:off x="4474" y="1618"/>
              <a:ext cx="688" cy="1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6" name="Line 44"/>
            <p:cNvSpPr>
              <a:spLocks noChangeShapeType="1"/>
            </p:cNvSpPr>
            <p:nvPr/>
          </p:nvSpPr>
          <p:spPr bwMode="auto">
            <a:xfrm>
              <a:off x="4541" y="1563"/>
              <a:ext cx="2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7" name="Oval 45"/>
            <p:cNvSpPr>
              <a:spLocks noChangeArrowheads="1"/>
            </p:cNvSpPr>
            <p:nvPr/>
          </p:nvSpPr>
          <p:spPr bwMode="auto">
            <a:xfrm>
              <a:off x="4733" y="1536"/>
              <a:ext cx="51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8" name="Oval 46"/>
            <p:cNvSpPr>
              <a:spLocks noChangeArrowheads="1"/>
            </p:cNvSpPr>
            <p:nvPr/>
          </p:nvSpPr>
          <p:spPr bwMode="auto">
            <a:xfrm>
              <a:off x="4733" y="1823"/>
              <a:ext cx="51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9" name="Oval 47"/>
            <p:cNvSpPr>
              <a:spLocks noChangeArrowheads="1"/>
            </p:cNvSpPr>
            <p:nvPr/>
          </p:nvSpPr>
          <p:spPr bwMode="auto">
            <a:xfrm>
              <a:off x="4963" y="1823"/>
              <a:ext cx="50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20" name="Oval 48"/>
            <p:cNvSpPr>
              <a:spLocks noChangeArrowheads="1"/>
            </p:cNvSpPr>
            <p:nvPr/>
          </p:nvSpPr>
          <p:spPr bwMode="auto">
            <a:xfrm>
              <a:off x="5135" y="1593"/>
              <a:ext cx="51" cy="51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21" name="Oval 49"/>
            <p:cNvSpPr>
              <a:spLocks noChangeArrowheads="1"/>
            </p:cNvSpPr>
            <p:nvPr/>
          </p:nvSpPr>
          <p:spPr bwMode="auto">
            <a:xfrm>
              <a:off x="4518" y="1536"/>
              <a:ext cx="50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22" name="Oval 50"/>
            <p:cNvSpPr>
              <a:spLocks noChangeArrowheads="1"/>
            </p:cNvSpPr>
            <p:nvPr/>
          </p:nvSpPr>
          <p:spPr bwMode="auto">
            <a:xfrm>
              <a:off x="4464" y="1761"/>
              <a:ext cx="52" cy="51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Geometric Primitive Types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Polygons (X1, Y1, … 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 smtClean="0"/>
              <a:t>Yn</a:t>
            </a:r>
            <a:r>
              <a:rPr lang="en-US" smtClean="0"/>
              <a:t>, X1, Y1)</a:t>
            </a:r>
            <a:r>
              <a:rPr lang="en-US"/>
              <a:t>:</a:t>
            </a:r>
          </a:p>
          <a:p>
            <a:pPr lvl="1" eaLnBrk="1" hangingPunct="1"/>
            <a:r>
              <a:rPr lang="en-US" dirty="0"/>
              <a:t>They are area features.</a:t>
            </a:r>
          </a:p>
          <a:p>
            <a:pPr lvl="1" eaLnBrk="1" hangingPunct="1"/>
            <a:r>
              <a:rPr lang="en-US" dirty="0"/>
              <a:t>Coordinates must close.</a:t>
            </a:r>
          </a:p>
          <a:p>
            <a:pPr lvl="1" eaLnBrk="1" hangingPunct="1"/>
            <a:r>
              <a:rPr lang="en-US" dirty="0"/>
              <a:t>Interior area can be voided using additional polygons (for example, a polygon with holes).</a:t>
            </a:r>
          </a:p>
          <a:p>
            <a:pPr lvl="1" eaLnBrk="1" hangingPunct="1"/>
            <a:r>
              <a:rPr lang="en-US" dirty="0"/>
              <a:t>Polygons can be composed of straight lines or circular arcs, or a combination.</a:t>
            </a:r>
          </a:p>
          <a:p>
            <a:pPr lvl="1" eaLnBrk="1" hangingPunct="1"/>
            <a:r>
              <a:rPr lang="en-US" dirty="0"/>
              <a:t>A polygon can be an optimized circle or an optimized rectangle.</a:t>
            </a:r>
          </a:p>
          <a:p>
            <a:pPr lvl="1" eaLnBrk="1" hangingPunct="1"/>
            <a:r>
              <a:rPr lang="en-US" dirty="0"/>
              <a:t>Self-crossing polygons are not supported.</a:t>
            </a:r>
          </a:p>
        </p:txBody>
      </p:sp>
      <p:grpSp>
        <p:nvGrpSpPr>
          <p:cNvPr id="23556" name="Group 6"/>
          <p:cNvGrpSpPr>
            <a:grpSpLocks/>
          </p:cNvGrpSpPr>
          <p:nvPr/>
        </p:nvGrpSpPr>
        <p:grpSpPr bwMode="auto">
          <a:xfrm>
            <a:off x="4876800" y="5018088"/>
            <a:ext cx="1401763" cy="849312"/>
            <a:chOff x="432" y="3312"/>
            <a:chExt cx="815" cy="535"/>
          </a:xfrm>
        </p:grpSpPr>
        <p:sp>
          <p:nvSpPr>
            <p:cNvPr id="23613" name="Arc 7"/>
            <p:cNvSpPr>
              <a:spLocks/>
            </p:cNvSpPr>
            <p:nvPr/>
          </p:nvSpPr>
          <p:spPr bwMode="auto">
            <a:xfrm>
              <a:off x="921" y="3352"/>
              <a:ext cx="311" cy="324"/>
            </a:xfrm>
            <a:custGeom>
              <a:avLst/>
              <a:gdLst>
                <a:gd name="T0" fmla="*/ 0 w 21670"/>
                <a:gd name="T1" fmla="*/ 0 h 21600"/>
                <a:gd name="T2" fmla="*/ 0 w 21670"/>
                <a:gd name="T3" fmla="*/ 0 h 21600"/>
                <a:gd name="T4" fmla="*/ 0 w 2167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0"/>
                <a:gd name="T10" fmla="*/ 0 h 21600"/>
                <a:gd name="T11" fmla="*/ 21670 w 216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0" h="21600" fill="none" extrusionOk="0">
                  <a:moveTo>
                    <a:pt x="0" y="0"/>
                  </a:moveTo>
                  <a:cubicBezTo>
                    <a:pt x="23" y="0"/>
                    <a:pt x="46" y="-1"/>
                    <a:pt x="70" y="0"/>
                  </a:cubicBezTo>
                  <a:cubicBezTo>
                    <a:pt x="11999" y="0"/>
                    <a:pt x="21670" y="9670"/>
                    <a:pt x="21670" y="21600"/>
                  </a:cubicBezTo>
                </a:path>
                <a:path w="21670" h="21600" stroke="0" extrusionOk="0">
                  <a:moveTo>
                    <a:pt x="0" y="0"/>
                  </a:moveTo>
                  <a:cubicBezTo>
                    <a:pt x="23" y="0"/>
                    <a:pt x="46" y="-1"/>
                    <a:pt x="70" y="0"/>
                  </a:cubicBezTo>
                  <a:cubicBezTo>
                    <a:pt x="11999" y="0"/>
                    <a:pt x="21670" y="9670"/>
                    <a:pt x="21670" y="21600"/>
                  </a:cubicBezTo>
                  <a:lnTo>
                    <a:pt x="70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14" name="Arc 8"/>
            <p:cNvSpPr>
              <a:spLocks/>
            </p:cNvSpPr>
            <p:nvPr/>
          </p:nvSpPr>
          <p:spPr bwMode="auto">
            <a:xfrm>
              <a:off x="936" y="3640"/>
              <a:ext cx="288" cy="204"/>
            </a:xfrm>
            <a:custGeom>
              <a:avLst/>
              <a:gdLst>
                <a:gd name="T0" fmla="*/ 0 w 21596"/>
                <a:gd name="T1" fmla="*/ 0 h 21600"/>
                <a:gd name="T2" fmla="*/ 0 w 21596"/>
                <a:gd name="T3" fmla="*/ 0 h 21600"/>
                <a:gd name="T4" fmla="*/ 0 w 215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6"/>
                <a:gd name="T10" fmla="*/ 0 h 21600"/>
                <a:gd name="T11" fmla="*/ 21596 w 215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6" h="21600" fill="none" extrusionOk="0">
                  <a:moveTo>
                    <a:pt x="0" y="21177"/>
                  </a:moveTo>
                  <a:cubicBezTo>
                    <a:pt x="229" y="9443"/>
                    <a:pt x="9785" y="40"/>
                    <a:pt x="21521" y="0"/>
                  </a:cubicBezTo>
                </a:path>
                <a:path w="21596" h="21600" stroke="0" extrusionOk="0">
                  <a:moveTo>
                    <a:pt x="0" y="21177"/>
                  </a:moveTo>
                  <a:cubicBezTo>
                    <a:pt x="229" y="9443"/>
                    <a:pt x="9785" y="40"/>
                    <a:pt x="21521" y="0"/>
                  </a:cubicBezTo>
                  <a:lnTo>
                    <a:pt x="21596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15" name="Line 9"/>
            <p:cNvSpPr>
              <a:spLocks noChangeShapeType="1"/>
            </p:cNvSpPr>
            <p:nvPr/>
          </p:nvSpPr>
          <p:spPr bwMode="auto">
            <a:xfrm flipH="1">
              <a:off x="478" y="3348"/>
              <a:ext cx="420" cy="455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16" name="Line 10"/>
            <p:cNvSpPr>
              <a:spLocks noChangeShapeType="1"/>
            </p:cNvSpPr>
            <p:nvPr/>
          </p:nvSpPr>
          <p:spPr bwMode="auto">
            <a:xfrm flipH="1">
              <a:off x="456" y="3815"/>
              <a:ext cx="509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17" name="Oval 11"/>
            <p:cNvSpPr>
              <a:spLocks noChangeArrowheads="1"/>
            </p:cNvSpPr>
            <p:nvPr/>
          </p:nvSpPr>
          <p:spPr bwMode="auto">
            <a:xfrm>
              <a:off x="908" y="3780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8" name="Oval 12"/>
            <p:cNvSpPr>
              <a:spLocks noChangeArrowheads="1"/>
            </p:cNvSpPr>
            <p:nvPr/>
          </p:nvSpPr>
          <p:spPr bwMode="auto">
            <a:xfrm>
              <a:off x="853" y="3312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9" name="Oval 13"/>
            <p:cNvSpPr>
              <a:spLocks noChangeArrowheads="1"/>
            </p:cNvSpPr>
            <p:nvPr/>
          </p:nvSpPr>
          <p:spPr bwMode="auto">
            <a:xfrm>
              <a:off x="1185" y="3612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20" name="Oval 14"/>
            <p:cNvSpPr>
              <a:spLocks noChangeArrowheads="1"/>
            </p:cNvSpPr>
            <p:nvPr/>
          </p:nvSpPr>
          <p:spPr bwMode="auto">
            <a:xfrm>
              <a:off x="1030" y="3636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21" name="Oval 15"/>
            <p:cNvSpPr>
              <a:spLocks noChangeArrowheads="1"/>
            </p:cNvSpPr>
            <p:nvPr/>
          </p:nvSpPr>
          <p:spPr bwMode="auto">
            <a:xfrm>
              <a:off x="1097" y="3408"/>
              <a:ext cx="61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22" name="Oval 16"/>
            <p:cNvSpPr>
              <a:spLocks noChangeArrowheads="1"/>
            </p:cNvSpPr>
            <p:nvPr/>
          </p:nvSpPr>
          <p:spPr bwMode="auto">
            <a:xfrm>
              <a:off x="432" y="3780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557" name="Group 17"/>
          <p:cNvGrpSpPr>
            <a:grpSpLocks/>
          </p:cNvGrpSpPr>
          <p:nvPr/>
        </p:nvGrpSpPr>
        <p:grpSpPr bwMode="auto">
          <a:xfrm>
            <a:off x="838200" y="5094288"/>
            <a:ext cx="879475" cy="625475"/>
            <a:chOff x="894" y="1613"/>
            <a:chExt cx="512" cy="394"/>
          </a:xfrm>
        </p:grpSpPr>
        <p:sp>
          <p:nvSpPr>
            <p:cNvPr id="23605" name="Line 18"/>
            <p:cNvSpPr>
              <a:spLocks noChangeShapeType="1"/>
            </p:cNvSpPr>
            <p:nvPr/>
          </p:nvSpPr>
          <p:spPr bwMode="auto">
            <a:xfrm flipH="1">
              <a:off x="1261" y="1646"/>
              <a:ext cx="119" cy="33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06" name="Line 19"/>
            <p:cNvSpPr>
              <a:spLocks noChangeShapeType="1"/>
            </p:cNvSpPr>
            <p:nvPr/>
          </p:nvSpPr>
          <p:spPr bwMode="auto">
            <a:xfrm>
              <a:off x="930" y="1986"/>
              <a:ext cx="3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07" name="Line 20"/>
            <p:cNvSpPr>
              <a:spLocks noChangeShapeType="1"/>
            </p:cNvSpPr>
            <p:nvPr/>
          </p:nvSpPr>
          <p:spPr bwMode="auto">
            <a:xfrm flipH="1">
              <a:off x="918" y="1640"/>
              <a:ext cx="119" cy="3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08" name="Line 21"/>
            <p:cNvSpPr>
              <a:spLocks noChangeShapeType="1"/>
            </p:cNvSpPr>
            <p:nvPr/>
          </p:nvSpPr>
          <p:spPr bwMode="auto">
            <a:xfrm>
              <a:off x="1025" y="1632"/>
              <a:ext cx="354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09" name="Oval 22"/>
            <p:cNvSpPr>
              <a:spLocks noChangeArrowheads="1"/>
            </p:cNvSpPr>
            <p:nvPr/>
          </p:nvSpPr>
          <p:spPr bwMode="auto">
            <a:xfrm>
              <a:off x="1010" y="1613"/>
              <a:ext cx="51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0" name="Oval 23"/>
            <p:cNvSpPr>
              <a:spLocks noChangeArrowheads="1"/>
            </p:cNvSpPr>
            <p:nvPr/>
          </p:nvSpPr>
          <p:spPr bwMode="auto">
            <a:xfrm>
              <a:off x="894" y="1957"/>
              <a:ext cx="52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1" name="Oval 24"/>
            <p:cNvSpPr>
              <a:spLocks noChangeArrowheads="1"/>
            </p:cNvSpPr>
            <p:nvPr/>
          </p:nvSpPr>
          <p:spPr bwMode="auto">
            <a:xfrm>
              <a:off x="1354" y="1613"/>
              <a:ext cx="52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2" name="Oval 25"/>
            <p:cNvSpPr>
              <a:spLocks noChangeArrowheads="1"/>
            </p:cNvSpPr>
            <p:nvPr/>
          </p:nvSpPr>
          <p:spPr bwMode="auto">
            <a:xfrm>
              <a:off x="1240" y="1957"/>
              <a:ext cx="51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558" name="Group 49"/>
          <p:cNvGrpSpPr>
            <a:grpSpLocks/>
          </p:cNvGrpSpPr>
          <p:nvPr/>
        </p:nvGrpSpPr>
        <p:grpSpPr bwMode="auto">
          <a:xfrm>
            <a:off x="1905000" y="5105400"/>
            <a:ext cx="895350" cy="625475"/>
            <a:chOff x="1624" y="3257"/>
            <a:chExt cx="564" cy="394"/>
          </a:xfrm>
        </p:grpSpPr>
        <p:sp>
          <p:nvSpPr>
            <p:cNvPr id="23592" name="Line 26"/>
            <p:cNvSpPr>
              <a:spLocks noChangeShapeType="1"/>
            </p:cNvSpPr>
            <p:nvPr/>
          </p:nvSpPr>
          <p:spPr bwMode="auto">
            <a:xfrm flipH="1">
              <a:off x="1660" y="3284"/>
              <a:ext cx="129" cy="3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3" name="Line 27"/>
            <p:cNvSpPr>
              <a:spLocks noChangeShapeType="1"/>
            </p:cNvSpPr>
            <p:nvPr/>
          </p:nvSpPr>
          <p:spPr bwMode="auto">
            <a:xfrm flipH="1">
              <a:off x="2030" y="3290"/>
              <a:ext cx="129" cy="33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4" name="Line 28"/>
            <p:cNvSpPr>
              <a:spLocks noChangeShapeType="1"/>
            </p:cNvSpPr>
            <p:nvPr/>
          </p:nvSpPr>
          <p:spPr bwMode="auto">
            <a:xfrm>
              <a:off x="1647" y="3630"/>
              <a:ext cx="3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5" name="Line 29"/>
            <p:cNvSpPr>
              <a:spLocks noChangeShapeType="1"/>
            </p:cNvSpPr>
            <p:nvPr/>
          </p:nvSpPr>
          <p:spPr bwMode="auto">
            <a:xfrm flipV="1">
              <a:off x="1789" y="3278"/>
              <a:ext cx="369" cy="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6" name="Rectangle 30"/>
            <p:cNvSpPr>
              <a:spLocks noChangeArrowheads="1"/>
            </p:cNvSpPr>
            <p:nvPr/>
          </p:nvSpPr>
          <p:spPr bwMode="auto">
            <a:xfrm>
              <a:off x="1830" y="3363"/>
              <a:ext cx="156" cy="19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 type="none" w="sm" len="sm"/>
              <a:tailEnd type="none" w="med" len="lg"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7" name="Oval 31"/>
            <p:cNvSpPr>
              <a:spLocks noChangeArrowheads="1"/>
            </p:cNvSpPr>
            <p:nvPr/>
          </p:nvSpPr>
          <p:spPr bwMode="auto">
            <a:xfrm>
              <a:off x="1757" y="3257"/>
              <a:ext cx="56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8" name="Oval 32"/>
            <p:cNvSpPr>
              <a:spLocks noChangeArrowheads="1"/>
            </p:cNvSpPr>
            <p:nvPr/>
          </p:nvSpPr>
          <p:spPr bwMode="auto">
            <a:xfrm>
              <a:off x="1624" y="3601"/>
              <a:ext cx="56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9" name="Oval 33"/>
            <p:cNvSpPr>
              <a:spLocks noChangeArrowheads="1"/>
            </p:cNvSpPr>
            <p:nvPr/>
          </p:nvSpPr>
          <p:spPr bwMode="auto">
            <a:xfrm>
              <a:off x="2132" y="3257"/>
              <a:ext cx="56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0" name="Oval 34"/>
            <p:cNvSpPr>
              <a:spLocks noChangeArrowheads="1"/>
            </p:cNvSpPr>
            <p:nvPr/>
          </p:nvSpPr>
          <p:spPr bwMode="auto">
            <a:xfrm>
              <a:off x="2007" y="3601"/>
              <a:ext cx="56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1" name="Oval 35"/>
            <p:cNvSpPr>
              <a:spLocks noChangeArrowheads="1"/>
            </p:cNvSpPr>
            <p:nvPr/>
          </p:nvSpPr>
          <p:spPr bwMode="auto">
            <a:xfrm>
              <a:off x="1822" y="3540"/>
              <a:ext cx="29" cy="2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2" name="Oval 36"/>
            <p:cNvSpPr>
              <a:spLocks noChangeArrowheads="1"/>
            </p:cNvSpPr>
            <p:nvPr/>
          </p:nvSpPr>
          <p:spPr bwMode="auto">
            <a:xfrm>
              <a:off x="1817" y="3357"/>
              <a:ext cx="28" cy="2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3" name="Oval 37"/>
            <p:cNvSpPr>
              <a:spLocks noChangeArrowheads="1"/>
            </p:cNvSpPr>
            <p:nvPr/>
          </p:nvSpPr>
          <p:spPr bwMode="auto">
            <a:xfrm>
              <a:off x="1961" y="3353"/>
              <a:ext cx="28" cy="2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4" name="Oval 38"/>
            <p:cNvSpPr>
              <a:spLocks noChangeArrowheads="1"/>
            </p:cNvSpPr>
            <p:nvPr/>
          </p:nvSpPr>
          <p:spPr bwMode="auto">
            <a:xfrm>
              <a:off x="1969" y="3536"/>
              <a:ext cx="29" cy="2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559" name="Group 39"/>
          <p:cNvGrpSpPr>
            <a:grpSpLocks/>
          </p:cNvGrpSpPr>
          <p:nvPr/>
        </p:nvGrpSpPr>
        <p:grpSpPr bwMode="auto">
          <a:xfrm>
            <a:off x="3048000" y="4953000"/>
            <a:ext cx="1638300" cy="1277938"/>
            <a:chOff x="4560" y="2064"/>
            <a:chExt cx="953" cy="805"/>
          </a:xfrm>
        </p:grpSpPr>
        <p:sp>
          <p:nvSpPr>
            <p:cNvPr id="23583" name="Arc 40"/>
            <p:cNvSpPr>
              <a:spLocks/>
            </p:cNvSpPr>
            <p:nvPr/>
          </p:nvSpPr>
          <p:spPr bwMode="auto">
            <a:xfrm>
              <a:off x="4825" y="2545"/>
              <a:ext cx="651" cy="324"/>
            </a:xfrm>
            <a:custGeom>
              <a:avLst/>
              <a:gdLst>
                <a:gd name="T0" fmla="*/ 0 w 38111"/>
                <a:gd name="T1" fmla="*/ 0 h 21600"/>
                <a:gd name="T2" fmla="*/ 0 w 38111"/>
                <a:gd name="T3" fmla="*/ 0 h 21600"/>
                <a:gd name="T4" fmla="*/ 0 w 38111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11"/>
                <a:gd name="T10" fmla="*/ 0 h 21600"/>
                <a:gd name="T11" fmla="*/ 38111 w 381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11" h="21600" fill="none" extrusionOk="0">
                  <a:moveTo>
                    <a:pt x="-1" y="11535"/>
                  </a:moveTo>
                  <a:cubicBezTo>
                    <a:pt x="3735" y="4441"/>
                    <a:pt x="11093" y="-1"/>
                    <a:pt x="19112" y="0"/>
                  </a:cubicBezTo>
                  <a:cubicBezTo>
                    <a:pt x="27043" y="0"/>
                    <a:pt x="34336" y="4346"/>
                    <a:pt x="38110" y="11323"/>
                  </a:cubicBezTo>
                </a:path>
                <a:path w="38111" h="21600" stroke="0" extrusionOk="0">
                  <a:moveTo>
                    <a:pt x="-1" y="11535"/>
                  </a:moveTo>
                  <a:cubicBezTo>
                    <a:pt x="3735" y="4441"/>
                    <a:pt x="11093" y="-1"/>
                    <a:pt x="19112" y="0"/>
                  </a:cubicBezTo>
                  <a:cubicBezTo>
                    <a:pt x="27043" y="0"/>
                    <a:pt x="34336" y="4346"/>
                    <a:pt x="38110" y="11323"/>
                  </a:cubicBezTo>
                  <a:lnTo>
                    <a:pt x="19112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4" name="Arc 41"/>
            <p:cNvSpPr>
              <a:spLocks/>
            </p:cNvSpPr>
            <p:nvPr/>
          </p:nvSpPr>
          <p:spPr bwMode="auto">
            <a:xfrm>
              <a:off x="5195" y="2387"/>
              <a:ext cx="311" cy="324"/>
            </a:xfrm>
            <a:custGeom>
              <a:avLst/>
              <a:gdLst>
                <a:gd name="T0" fmla="*/ 0 w 21670"/>
                <a:gd name="T1" fmla="*/ 0 h 21600"/>
                <a:gd name="T2" fmla="*/ 0 w 21670"/>
                <a:gd name="T3" fmla="*/ 0 h 21600"/>
                <a:gd name="T4" fmla="*/ 0 w 2167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0"/>
                <a:gd name="T10" fmla="*/ 0 h 21600"/>
                <a:gd name="T11" fmla="*/ 21670 w 216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0" h="21600" fill="none" extrusionOk="0">
                  <a:moveTo>
                    <a:pt x="0" y="0"/>
                  </a:moveTo>
                  <a:cubicBezTo>
                    <a:pt x="23" y="0"/>
                    <a:pt x="46" y="-1"/>
                    <a:pt x="70" y="0"/>
                  </a:cubicBezTo>
                  <a:cubicBezTo>
                    <a:pt x="11999" y="0"/>
                    <a:pt x="21670" y="9670"/>
                    <a:pt x="21670" y="21600"/>
                  </a:cubicBezTo>
                </a:path>
                <a:path w="21670" h="21600" stroke="0" extrusionOk="0">
                  <a:moveTo>
                    <a:pt x="0" y="0"/>
                  </a:moveTo>
                  <a:cubicBezTo>
                    <a:pt x="23" y="0"/>
                    <a:pt x="46" y="-1"/>
                    <a:pt x="70" y="0"/>
                  </a:cubicBezTo>
                  <a:cubicBezTo>
                    <a:pt x="11999" y="0"/>
                    <a:pt x="21670" y="9670"/>
                    <a:pt x="21670" y="21600"/>
                  </a:cubicBezTo>
                  <a:lnTo>
                    <a:pt x="70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5" name="Arc 42"/>
            <p:cNvSpPr>
              <a:spLocks/>
            </p:cNvSpPr>
            <p:nvPr/>
          </p:nvSpPr>
          <p:spPr bwMode="auto">
            <a:xfrm>
              <a:off x="4560" y="2064"/>
              <a:ext cx="620" cy="645"/>
            </a:xfrm>
            <a:custGeom>
              <a:avLst/>
              <a:gdLst>
                <a:gd name="T0" fmla="*/ 0 w 43200"/>
                <a:gd name="T1" fmla="*/ 0 h 43009"/>
                <a:gd name="T2" fmla="*/ 0 w 43200"/>
                <a:gd name="T3" fmla="*/ 0 h 43009"/>
                <a:gd name="T4" fmla="*/ 0 w 43200"/>
                <a:gd name="T5" fmla="*/ 0 h 43009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009"/>
                <a:gd name="T11" fmla="*/ 43200 w 43200"/>
                <a:gd name="T12" fmla="*/ 43009 h 430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009" fill="none" extrusionOk="0">
                  <a:moveTo>
                    <a:pt x="18730" y="43008"/>
                  </a:moveTo>
                  <a:cubicBezTo>
                    <a:pt x="8005" y="41570"/>
                    <a:pt x="0" y="324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009" stroke="0" extrusionOk="0">
                  <a:moveTo>
                    <a:pt x="18730" y="43008"/>
                  </a:moveTo>
                  <a:cubicBezTo>
                    <a:pt x="8005" y="41570"/>
                    <a:pt x="0" y="324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6" name="Oval 43"/>
            <p:cNvSpPr>
              <a:spLocks noChangeArrowheads="1"/>
            </p:cNvSpPr>
            <p:nvPr/>
          </p:nvSpPr>
          <p:spPr bwMode="auto">
            <a:xfrm>
              <a:off x="5287" y="2565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87" name="Oval 44"/>
            <p:cNvSpPr>
              <a:spLocks noChangeArrowheads="1"/>
            </p:cNvSpPr>
            <p:nvPr/>
          </p:nvSpPr>
          <p:spPr bwMode="auto">
            <a:xfrm>
              <a:off x="5395" y="2457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88" name="Oval 45"/>
            <p:cNvSpPr>
              <a:spLocks noChangeArrowheads="1"/>
            </p:cNvSpPr>
            <p:nvPr/>
          </p:nvSpPr>
          <p:spPr bwMode="auto">
            <a:xfrm>
              <a:off x="4789" y="2686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89" name="Oval 46"/>
            <p:cNvSpPr>
              <a:spLocks noChangeArrowheads="1"/>
            </p:cNvSpPr>
            <p:nvPr/>
          </p:nvSpPr>
          <p:spPr bwMode="auto">
            <a:xfrm>
              <a:off x="5172" y="2358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0" name="Oval 47"/>
            <p:cNvSpPr>
              <a:spLocks noChangeArrowheads="1"/>
            </p:cNvSpPr>
            <p:nvPr/>
          </p:nvSpPr>
          <p:spPr bwMode="auto">
            <a:xfrm>
              <a:off x="5465" y="2706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1" name="Oval 48"/>
            <p:cNvSpPr>
              <a:spLocks noChangeArrowheads="1"/>
            </p:cNvSpPr>
            <p:nvPr/>
          </p:nvSpPr>
          <p:spPr bwMode="auto">
            <a:xfrm>
              <a:off x="4560" y="2496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560" name="Group 62"/>
          <p:cNvGrpSpPr>
            <a:grpSpLocks/>
          </p:cNvGrpSpPr>
          <p:nvPr/>
        </p:nvGrpSpPr>
        <p:grpSpPr bwMode="auto">
          <a:xfrm>
            <a:off x="6553200" y="4724400"/>
            <a:ext cx="962025" cy="563563"/>
            <a:chOff x="1920" y="3528"/>
            <a:chExt cx="560" cy="355"/>
          </a:xfrm>
        </p:grpSpPr>
        <p:sp>
          <p:nvSpPr>
            <p:cNvPr id="23580" name="Rectangle 63"/>
            <p:cNvSpPr>
              <a:spLocks noChangeArrowheads="1"/>
            </p:cNvSpPr>
            <p:nvPr/>
          </p:nvSpPr>
          <p:spPr bwMode="auto">
            <a:xfrm>
              <a:off x="1950" y="3571"/>
              <a:ext cx="495" cy="284"/>
            </a:xfrm>
            <a:prstGeom prst="rect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81" name="Oval 64"/>
            <p:cNvSpPr>
              <a:spLocks noChangeArrowheads="1"/>
            </p:cNvSpPr>
            <p:nvPr/>
          </p:nvSpPr>
          <p:spPr bwMode="auto">
            <a:xfrm>
              <a:off x="1920" y="3816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82" name="Oval 65"/>
            <p:cNvSpPr>
              <a:spLocks noChangeArrowheads="1"/>
            </p:cNvSpPr>
            <p:nvPr/>
          </p:nvSpPr>
          <p:spPr bwMode="auto">
            <a:xfrm>
              <a:off x="2418" y="3528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561" name="Group 66"/>
          <p:cNvGrpSpPr>
            <a:grpSpLocks/>
          </p:cNvGrpSpPr>
          <p:nvPr/>
        </p:nvGrpSpPr>
        <p:grpSpPr bwMode="auto">
          <a:xfrm>
            <a:off x="6858000" y="5334000"/>
            <a:ext cx="568325" cy="563563"/>
            <a:chOff x="2050" y="3120"/>
            <a:chExt cx="330" cy="355"/>
          </a:xfrm>
        </p:grpSpPr>
        <p:sp>
          <p:nvSpPr>
            <p:cNvPr id="23576" name="Oval 67"/>
            <p:cNvSpPr>
              <a:spLocks noChangeArrowheads="1"/>
            </p:cNvSpPr>
            <p:nvPr/>
          </p:nvSpPr>
          <p:spPr bwMode="auto">
            <a:xfrm>
              <a:off x="2050" y="3139"/>
              <a:ext cx="317" cy="308"/>
            </a:xfrm>
            <a:prstGeom prst="ellipse">
              <a:avLst/>
            </a:prstGeom>
            <a:noFill/>
            <a:ln w="28575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7" name="Oval 68"/>
            <p:cNvSpPr>
              <a:spLocks noChangeArrowheads="1"/>
            </p:cNvSpPr>
            <p:nvPr/>
          </p:nvSpPr>
          <p:spPr bwMode="auto">
            <a:xfrm>
              <a:off x="2319" y="3312"/>
              <a:ext cx="61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8" name="Oval 69"/>
            <p:cNvSpPr>
              <a:spLocks noChangeArrowheads="1"/>
            </p:cNvSpPr>
            <p:nvPr/>
          </p:nvSpPr>
          <p:spPr bwMode="auto">
            <a:xfrm>
              <a:off x="2252" y="3120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9" name="Oval 70"/>
            <p:cNvSpPr>
              <a:spLocks noChangeArrowheads="1"/>
            </p:cNvSpPr>
            <p:nvPr/>
          </p:nvSpPr>
          <p:spPr bwMode="auto">
            <a:xfrm>
              <a:off x="2219" y="3408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562" name="Group 71"/>
          <p:cNvGrpSpPr>
            <a:grpSpLocks/>
          </p:cNvGrpSpPr>
          <p:nvPr/>
        </p:nvGrpSpPr>
        <p:grpSpPr bwMode="auto">
          <a:xfrm>
            <a:off x="8077200" y="4800600"/>
            <a:ext cx="1271588" cy="1130300"/>
            <a:chOff x="4560" y="3264"/>
            <a:chExt cx="739" cy="712"/>
          </a:xfrm>
        </p:grpSpPr>
        <p:sp>
          <p:nvSpPr>
            <p:cNvPr id="23563" name="Line 72"/>
            <p:cNvSpPr>
              <a:spLocks noChangeShapeType="1"/>
            </p:cNvSpPr>
            <p:nvPr/>
          </p:nvSpPr>
          <p:spPr bwMode="auto">
            <a:xfrm flipH="1">
              <a:off x="4714" y="3457"/>
              <a:ext cx="119" cy="345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4" name="Line 73"/>
            <p:cNvSpPr>
              <a:spLocks noChangeShapeType="1"/>
            </p:cNvSpPr>
            <p:nvPr/>
          </p:nvSpPr>
          <p:spPr bwMode="auto">
            <a:xfrm>
              <a:off x="4684" y="3573"/>
              <a:ext cx="406" cy="241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Line 74"/>
            <p:cNvSpPr>
              <a:spLocks noChangeShapeType="1"/>
            </p:cNvSpPr>
            <p:nvPr/>
          </p:nvSpPr>
          <p:spPr bwMode="auto">
            <a:xfrm flipV="1">
              <a:off x="4726" y="3802"/>
              <a:ext cx="340" cy="1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6" name="Line 75"/>
            <p:cNvSpPr>
              <a:spLocks noChangeShapeType="1"/>
            </p:cNvSpPr>
            <p:nvPr/>
          </p:nvSpPr>
          <p:spPr bwMode="auto">
            <a:xfrm flipV="1">
              <a:off x="4831" y="3448"/>
              <a:ext cx="341" cy="5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7" name="Line 76"/>
            <p:cNvSpPr>
              <a:spLocks noChangeShapeType="1"/>
            </p:cNvSpPr>
            <p:nvPr/>
          </p:nvSpPr>
          <p:spPr bwMode="auto">
            <a:xfrm flipV="1">
              <a:off x="4663" y="3460"/>
              <a:ext cx="520" cy="116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568" name="Group 77"/>
            <p:cNvGrpSpPr>
              <a:grpSpLocks/>
            </p:cNvGrpSpPr>
            <p:nvPr/>
          </p:nvGrpSpPr>
          <p:grpSpPr bwMode="auto">
            <a:xfrm>
              <a:off x="4560" y="3264"/>
              <a:ext cx="739" cy="712"/>
              <a:chOff x="4478" y="2979"/>
              <a:chExt cx="739" cy="712"/>
            </a:xfrm>
          </p:grpSpPr>
          <p:sp>
            <p:nvSpPr>
              <p:cNvPr id="23574" name="Oval 78"/>
              <p:cNvSpPr>
                <a:spLocks noChangeArrowheads="1"/>
              </p:cNvSpPr>
              <p:nvPr/>
            </p:nvSpPr>
            <p:spPr bwMode="auto">
              <a:xfrm>
                <a:off x="4478" y="2979"/>
                <a:ext cx="739" cy="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575" name="Line 79"/>
              <p:cNvSpPr>
                <a:spLocks noChangeShapeType="1"/>
              </p:cNvSpPr>
              <p:nvPr/>
            </p:nvSpPr>
            <p:spPr bwMode="auto">
              <a:xfrm flipH="1">
                <a:off x="4586" y="3087"/>
                <a:ext cx="517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569" name="Oval 80"/>
            <p:cNvSpPr>
              <a:spLocks noChangeArrowheads="1"/>
            </p:cNvSpPr>
            <p:nvPr/>
          </p:nvSpPr>
          <p:spPr bwMode="auto">
            <a:xfrm>
              <a:off x="4808" y="3432"/>
              <a:ext cx="44" cy="43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0" name="Oval 81"/>
            <p:cNvSpPr>
              <a:spLocks noChangeArrowheads="1"/>
            </p:cNvSpPr>
            <p:nvPr/>
          </p:nvSpPr>
          <p:spPr bwMode="auto">
            <a:xfrm>
              <a:off x="4693" y="3776"/>
              <a:ext cx="44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1" name="Oval 82"/>
            <p:cNvSpPr>
              <a:spLocks noChangeArrowheads="1"/>
            </p:cNvSpPr>
            <p:nvPr/>
          </p:nvSpPr>
          <p:spPr bwMode="auto">
            <a:xfrm>
              <a:off x="5153" y="3432"/>
              <a:ext cx="43" cy="43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2" name="Oval 83"/>
            <p:cNvSpPr>
              <a:spLocks noChangeArrowheads="1"/>
            </p:cNvSpPr>
            <p:nvPr/>
          </p:nvSpPr>
          <p:spPr bwMode="auto">
            <a:xfrm>
              <a:off x="5056" y="3783"/>
              <a:ext cx="44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3" name="Oval 84"/>
            <p:cNvSpPr>
              <a:spLocks noChangeArrowheads="1"/>
            </p:cNvSpPr>
            <p:nvPr/>
          </p:nvSpPr>
          <p:spPr bwMode="auto">
            <a:xfrm>
              <a:off x="4656" y="3552"/>
              <a:ext cx="44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Geometric Primitive Types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Polygons:</a:t>
            </a:r>
          </a:p>
          <a:p>
            <a:pPr lvl="1" eaLnBrk="1" hangingPunct="1"/>
            <a:r>
              <a:rPr lang="en-US"/>
              <a:t>A polygon with no voids is considered an outer ring and must have a counterclockwise rotation.</a:t>
            </a:r>
          </a:p>
          <a:p>
            <a:pPr lvl="1" eaLnBrk="1" hangingPunct="1"/>
            <a:r>
              <a:rPr lang="en-US"/>
              <a:t>Voids (inner rings) are stored with clockwise rotation.</a:t>
            </a:r>
          </a:p>
          <a:p>
            <a:pPr lvl="1" eaLnBrk="1" hangingPunct="1"/>
            <a:r>
              <a:rPr lang="en-US"/>
              <a:t>An outer ring must be followed by all its inner rings.</a:t>
            </a:r>
          </a:p>
          <a:p>
            <a:pPr lvl="1" eaLnBrk="1" hangingPunct="1"/>
            <a:r>
              <a:rPr lang="en-US"/>
              <a:t>A polygon can represent a land parcel, region, park, or any feature with area.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Geometric Primitive Types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306513" y="1295400"/>
            <a:ext cx="819150" cy="981075"/>
            <a:chOff x="616" y="816"/>
            <a:chExt cx="484" cy="618"/>
          </a:xfrm>
        </p:grpSpPr>
        <p:sp>
          <p:nvSpPr>
            <p:cNvPr id="27773" name="Rectangle 4"/>
            <p:cNvSpPr>
              <a:spLocks noChangeArrowheads="1"/>
            </p:cNvSpPr>
            <p:nvPr/>
          </p:nvSpPr>
          <p:spPr bwMode="auto">
            <a:xfrm>
              <a:off x="616" y="816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defTabSz="822325" eaLnBrk="0" hangingPunct="0">
                <a:lnSpc>
                  <a:spcPct val="100000"/>
                </a:lnSpc>
                <a:buClrTx/>
              </a:pPr>
              <a:r>
                <a:rPr lang="en-US" sz="1800"/>
                <a:t>Point</a:t>
              </a:r>
            </a:p>
          </p:txBody>
        </p:sp>
        <p:sp>
          <p:nvSpPr>
            <p:cNvPr id="27774" name="Oval 5"/>
            <p:cNvSpPr>
              <a:spLocks noChangeArrowheads="1"/>
            </p:cNvSpPr>
            <p:nvPr/>
          </p:nvSpPr>
          <p:spPr bwMode="auto">
            <a:xfrm>
              <a:off x="834" y="1382"/>
              <a:ext cx="48" cy="5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7652" name="Group 6"/>
          <p:cNvGrpSpPr>
            <a:grpSpLocks/>
          </p:cNvGrpSpPr>
          <p:nvPr/>
        </p:nvGrpSpPr>
        <p:grpSpPr bwMode="auto">
          <a:xfrm>
            <a:off x="5494338" y="5562600"/>
            <a:ext cx="1241425" cy="534988"/>
            <a:chOff x="4464" y="1536"/>
            <a:chExt cx="722" cy="337"/>
          </a:xfrm>
        </p:grpSpPr>
        <p:sp>
          <p:nvSpPr>
            <p:cNvPr id="27762" name="Line 7"/>
            <p:cNvSpPr>
              <a:spLocks noChangeShapeType="1"/>
            </p:cNvSpPr>
            <p:nvPr/>
          </p:nvSpPr>
          <p:spPr bwMode="auto">
            <a:xfrm>
              <a:off x="4752" y="1584"/>
              <a:ext cx="0" cy="2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3" name="Line 8"/>
            <p:cNvSpPr>
              <a:spLocks noChangeShapeType="1"/>
            </p:cNvSpPr>
            <p:nvPr/>
          </p:nvSpPr>
          <p:spPr bwMode="auto">
            <a:xfrm>
              <a:off x="4762" y="1856"/>
              <a:ext cx="2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4" name="Line 9"/>
            <p:cNvSpPr>
              <a:spLocks noChangeShapeType="1"/>
            </p:cNvSpPr>
            <p:nvPr/>
          </p:nvSpPr>
          <p:spPr bwMode="auto">
            <a:xfrm flipH="1">
              <a:off x="5000" y="1618"/>
              <a:ext cx="160" cy="2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5" name="Line 10"/>
            <p:cNvSpPr>
              <a:spLocks noChangeShapeType="1"/>
            </p:cNvSpPr>
            <p:nvPr/>
          </p:nvSpPr>
          <p:spPr bwMode="auto">
            <a:xfrm flipH="1">
              <a:off x="4474" y="1618"/>
              <a:ext cx="688" cy="17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6" name="Line 11"/>
            <p:cNvSpPr>
              <a:spLocks noChangeShapeType="1"/>
            </p:cNvSpPr>
            <p:nvPr/>
          </p:nvSpPr>
          <p:spPr bwMode="auto">
            <a:xfrm>
              <a:off x="4541" y="1563"/>
              <a:ext cx="2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67" name="Oval 12"/>
            <p:cNvSpPr>
              <a:spLocks noChangeArrowheads="1"/>
            </p:cNvSpPr>
            <p:nvPr/>
          </p:nvSpPr>
          <p:spPr bwMode="auto">
            <a:xfrm>
              <a:off x="4733" y="1536"/>
              <a:ext cx="51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68" name="Oval 13"/>
            <p:cNvSpPr>
              <a:spLocks noChangeArrowheads="1"/>
            </p:cNvSpPr>
            <p:nvPr/>
          </p:nvSpPr>
          <p:spPr bwMode="auto">
            <a:xfrm>
              <a:off x="4733" y="1823"/>
              <a:ext cx="51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69" name="Oval 14"/>
            <p:cNvSpPr>
              <a:spLocks noChangeArrowheads="1"/>
            </p:cNvSpPr>
            <p:nvPr/>
          </p:nvSpPr>
          <p:spPr bwMode="auto">
            <a:xfrm>
              <a:off x="4963" y="1823"/>
              <a:ext cx="50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70" name="Oval 15"/>
            <p:cNvSpPr>
              <a:spLocks noChangeArrowheads="1"/>
            </p:cNvSpPr>
            <p:nvPr/>
          </p:nvSpPr>
          <p:spPr bwMode="auto">
            <a:xfrm>
              <a:off x="5135" y="1593"/>
              <a:ext cx="51" cy="51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71" name="Oval 16"/>
            <p:cNvSpPr>
              <a:spLocks noChangeArrowheads="1"/>
            </p:cNvSpPr>
            <p:nvPr/>
          </p:nvSpPr>
          <p:spPr bwMode="auto">
            <a:xfrm>
              <a:off x="4518" y="1536"/>
              <a:ext cx="50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72" name="Oval 17"/>
            <p:cNvSpPr>
              <a:spLocks noChangeArrowheads="1"/>
            </p:cNvSpPr>
            <p:nvPr/>
          </p:nvSpPr>
          <p:spPr bwMode="auto">
            <a:xfrm>
              <a:off x="4464" y="1761"/>
              <a:ext cx="52" cy="51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7653" name="Rectangle 18"/>
          <p:cNvSpPr>
            <a:spLocks noChangeArrowheads="1"/>
          </p:cNvSpPr>
          <p:nvPr/>
        </p:nvSpPr>
        <p:spPr bwMode="auto">
          <a:xfrm>
            <a:off x="2974975" y="1295400"/>
            <a:ext cx="135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Line string</a:t>
            </a:r>
          </a:p>
        </p:txBody>
      </p:sp>
      <p:grpSp>
        <p:nvGrpSpPr>
          <p:cNvPr id="27654" name="Group 19"/>
          <p:cNvGrpSpPr>
            <a:grpSpLocks/>
          </p:cNvGrpSpPr>
          <p:nvPr/>
        </p:nvGrpSpPr>
        <p:grpSpPr bwMode="auto">
          <a:xfrm>
            <a:off x="3074988" y="1981200"/>
            <a:ext cx="1154112" cy="482600"/>
            <a:chOff x="2880" y="1248"/>
            <a:chExt cx="671" cy="304"/>
          </a:xfrm>
        </p:grpSpPr>
        <p:sp>
          <p:nvSpPr>
            <p:cNvPr id="27753" name="Line 20"/>
            <p:cNvSpPr>
              <a:spLocks noChangeShapeType="1"/>
            </p:cNvSpPr>
            <p:nvPr/>
          </p:nvSpPr>
          <p:spPr bwMode="auto">
            <a:xfrm>
              <a:off x="2903" y="1289"/>
              <a:ext cx="2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4" name="Line 21"/>
            <p:cNvSpPr>
              <a:spLocks noChangeShapeType="1"/>
            </p:cNvSpPr>
            <p:nvPr/>
          </p:nvSpPr>
          <p:spPr bwMode="auto">
            <a:xfrm flipH="1">
              <a:off x="3365" y="1308"/>
              <a:ext cx="16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5" name="Line 22"/>
            <p:cNvSpPr>
              <a:spLocks noChangeShapeType="1"/>
            </p:cNvSpPr>
            <p:nvPr/>
          </p:nvSpPr>
          <p:spPr bwMode="auto">
            <a:xfrm>
              <a:off x="3126" y="1306"/>
              <a:ext cx="0" cy="2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6" name="Line 23"/>
            <p:cNvSpPr>
              <a:spLocks noChangeShapeType="1"/>
            </p:cNvSpPr>
            <p:nvPr/>
          </p:nvSpPr>
          <p:spPr bwMode="auto">
            <a:xfrm>
              <a:off x="3125" y="1535"/>
              <a:ext cx="22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57" name="Oval 24"/>
            <p:cNvSpPr>
              <a:spLocks noChangeArrowheads="1"/>
            </p:cNvSpPr>
            <p:nvPr/>
          </p:nvSpPr>
          <p:spPr bwMode="auto">
            <a:xfrm>
              <a:off x="3096" y="1264"/>
              <a:ext cx="51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58" name="Oval 25"/>
            <p:cNvSpPr>
              <a:spLocks noChangeArrowheads="1"/>
            </p:cNvSpPr>
            <p:nvPr/>
          </p:nvSpPr>
          <p:spPr bwMode="auto">
            <a:xfrm>
              <a:off x="3096" y="1503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59" name="Oval 26"/>
            <p:cNvSpPr>
              <a:spLocks noChangeArrowheads="1"/>
            </p:cNvSpPr>
            <p:nvPr/>
          </p:nvSpPr>
          <p:spPr bwMode="auto">
            <a:xfrm>
              <a:off x="3326" y="1503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60" name="Oval 27"/>
            <p:cNvSpPr>
              <a:spLocks noChangeArrowheads="1"/>
            </p:cNvSpPr>
            <p:nvPr/>
          </p:nvSpPr>
          <p:spPr bwMode="auto">
            <a:xfrm>
              <a:off x="3499" y="1285"/>
              <a:ext cx="52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61" name="Oval 28"/>
            <p:cNvSpPr>
              <a:spLocks noChangeArrowheads="1"/>
            </p:cNvSpPr>
            <p:nvPr/>
          </p:nvSpPr>
          <p:spPr bwMode="auto">
            <a:xfrm>
              <a:off x="2880" y="1248"/>
              <a:ext cx="52" cy="48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7655" name="Rectangle 29"/>
          <p:cNvSpPr>
            <a:spLocks noChangeArrowheads="1"/>
          </p:cNvSpPr>
          <p:nvPr/>
        </p:nvSpPr>
        <p:spPr bwMode="auto">
          <a:xfrm>
            <a:off x="7467600" y="1371600"/>
            <a:ext cx="13906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50000"/>
              </a:lnSpc>
              <a:buClrTx/>
            </a:pPr>
            <a:r>
              <a:rPr lang="en-US" sz="1800"/>
              <a:t>Compound</a:t>
            </a:r>
          </a:p>
          <a:p>
            <a:pPr eaLnBrk="0" hangingPunct="0">
              <a:lnSpc>
                <a:spcPct val="50000"/>
              </a:lnSpc>
              <a:buClrTx/>
            </a:pPr>
            <a:r>
              <a:rPr lang="en-US" sz="1800"/>
              <a:t>line string</a:t>
            </a:r>
          </a:p>
        </p:txBody>
      </p:sp>
      <p:sp>
        <p:nvSpPr>
          <p:cNvPr id="27656" name="Rectangle 30"/>
          <p:cNvSpPr>
            <a:spLocks noChangeArrowheads="1"/>
          </p:cNvSpPr>
          <p:nvPr/>
        </p:nvSpPr>
        <p:spPr bwMode="auto">
          <a:xfrm>
            <a:off x="5372100" y="1295400"/>
            <a:ext cx="10223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50000"/>
              </a:lnSpc>
              <a:buClrTx/>
            </a:pPr>
            <a:r>
              <a:rPr lang="en-US" sz="1800"/>
              <a:t>Arc line</a:t>
            </a:r>
          </a:p>
          <a:p>
            <a:pPr defTabSz="822325" eaLnBrk="0" hangingPunct="0">
              <a:lnSpc>
                <a:spcPct val="50000"/>
              </a:lnSpc>
              <a:buClrTx/>
            </a:pPr>
            <a:r>
              <a:rPr lang="en-US" sz="1800"/>
              <a:t>string</a:t>
            </a:r>
          </a:p>
        </p:txBody>
      </p:sp>
      <p:grpSp>
        <p:nvGrpSpPr>
          <p:cNvPr id="27657" name="Group 31"/>
          <p:cNvGrpSpPr>
            <a:grpSpLocks/>
          </p:cNvGrpSpPr>
          <p:nvPr/>
        </p:nvGrpSpPr>
        <p:grpSpPr bwMode="auto">
          <a:xfrm>
            <a:off x="5062538" y="2019300"/>
            <a:ext cx="1643062" cy="534988"/>
            <a:chOff x="4048" y="1272"/>
            <a:chExt cx="955" cy="337"/>
          </a:xfrm>
        </p:grpSpPr>
        <p:sp>
          <p:nvSpPr>
            <p:cNvPr id="27743" name="Arc 32"/>
            <p:cNvSpPr>
              <a:spLocks/>
            </p:cNvSpPr>
            <p:nvPr/>
          </p:nvSpPr>
          <p:spPr bwMode="auto">
            <a:xfrm>
              <a:off x="4512" y="1368"/>
              <a:ext cx="192" cy="216"/>
            </a:xfrm>
            <a:custGeom>
              <a:avLst/>
              <a:gdLst>
                <a:gd name="T0" fmla="*/ 0 w 21688"/>
                <a:gd name="T1" fmla="*/ 0 h 34462"/>
                <a:gd name="T2" fmla="*/ 0 w 21688"/>
                <a:gd name="T3" fmla="*/ 0 h 34462"/>
                <a:gd name="T4" fmla="*/ 0 w 21688"/>
                <a:gd name="T5" fmla="*/ 0 h 34462"/>
                <a:gd name="T6" fmla="*/ 0 60000 65536"/>
                <a:gd name="T7" fmla="*/ 0 60000 65536"/>
                <a:gd name="T8" fmla="*/ 0 60000 65536"/>
                <a:gd name="T9" fmla="*/ 0 w 21688"/>
                <a:gd name="T10" fmla="*/ 0 h 34462"/>
                <a:gd name="T11" fmla="*/ 21688 w 21688"/>
                <a:gd name="T12" fmla="*/ 34462 h 344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88" h="34462" fill="none" extrusionOk="0">
                  <a:moveTo>
                    <a:pt x="0" y="0"/>
                  </a:moveTo>
                  <a:cubicBezTo>
                    <a:pt x="29" y="0"/>
                    <a:pt x="58" y="-1"/>
                    <a:pt x="88" y="0"/>
                  </a:cubicBezTo>
                  <a:cubicBezTo>
                    <a:pt x="12017" y="0"/>
                    <a:pt x="21688" y="9670"/>
                    <a:pt x="21688" y="21600"/>
                  </a:cubicBezTo>
                  <a:cubicBezTo>
                    <a:pt x="21688" y="26231"/>
                    <a:pt x="20199" y="30740"/>
                    <a:pt x="17441" y="34462"/>
                  </a:cubicBezTo>
                </a:path>
                <a:path w="21688" h="34462" stroke="0" extrusionOk="0">
                  <a:moveTo>
                    <a:pt x="0" y="0"/>
                  </a:moveTo>
                  <a:cubicBezTo>
                    <a:pt x="29" y="0"/>
                    <a:pt x="58" y="-1"/>
                    <a:pt x="88" y="0"/>
                  </a:cubicBezTo>
                  <a:cubicBezTo>
                    <a:pt x="12017" y="0"/>
                    <a:pt x="21688" y="9670"/>
                    <a:pt x="21688" y="21600"/>
                  </a:cubicBezTo>
                  <a:cubicBezTo>
                    <a:pt x="21688" y="26231"/>
                    <a:pt x="20199" y="30740"/>
                    <a:pt x="17441" y="34462"/>
                  </a:cubicBezTo>
                  <a:lnTo>
                    <a:pt x="88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4" name="Arc 33"/>
            <p:cNvSpPr>
              <a:spLocks/>
            </p:cNvSpPr>
            <p:nvPr/>
          </p:nvSpPr>
          <p:spPr bwMode="auto">
            <a:xfrm flipV="1">
              <a:off x="4688" y="1384"/>
              <a:ext cx="288" cy="192"/>
            </a:xfrm>
            <a:custGeom>
              <a:avLst/>
              <a:gdLst>
                <a:gd name="T0" fmla="*/ 0 w 21726"/>
                <a:gd name="T1" fmla="*/ 0 h 21600"/>
                <a:gd name="T2" fmla="*/ 0 w 21726"/>
                <a:gd name="T3" fmla="*/ 0 h 21600"/>
                <a:gd name="T4" fmla="*/ 0 w 2172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6"/>
                <a:gd name="T10" fmla="*/ 0 h 21600"/>
                <a:gd name="T11" fmla="*/ 21726 w 217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6" h="21600" fill="none" extrusionOk="0">
                  <a:moveTo>
                    <a:pt x="0" y="0"/>
                  </a:moveTo>
                  <a:cubicBezTo>
                    <a:pt x="42" y="0"/>
                    <a:pt x="84" y="-1"/>
                    <a:pt x="126" y="0"/>
                  </a:cubicBezTo>
                  <a:cubicBezTo>
                    <a:pt x="12055" y="0"/>
                    <a:pt x="21726" y="9670"/>
                    <a:pt x="21726" y="21600"/>
                  </a:cubicBezTo>
                </a:path>
                <a:path w="21726" h="21600" stroke="0" extrusionOk="0">
                  <a:moveTo>
                    <a:pt x="0" y="0"/>
                  </a:moveTo>
                  <a:cubicBezTo>
                    <a:pt x="42" y="0"/>
                    <a:pt x="84" y="-1"/>
                    <a:pt x="126" y="0"/>
                  </a:cubicBezTo>
                  <a:cubicBezTo>
                    <a:pt x="12055" y="0"/>
                    <a:pt x="21726" y="9670"/>
                    <a:pt x="21726" y="21600"/>
                  </a:cubicBezTo>
                  <a:lnTo>
                    <a:pt x="126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5" name="Arc 34"/>
            <p:cNvSpPr>
              <a:spLocks/>
            </p:cNvSpPr>
            <p:nvPr/>
          </p:nvSpPr>
          <p:spPr bwMode="auto">
            <a:xfrm>
              <a:off x="4080" y="1296"/>
              <a:ext cx="449" cy="119"/>
            </a:xfrm>
            <a:custGeom>
              <a:avLst/>
              <a:gdLst>
                <a:gd name="T0" fmla="*/ 0 w 40298"/>
                <a:gd name="T1" fmla="*/ 0 h 22039"/>
                <a:gd name="T2" fmla="*/ 0 w 40298"/>
                <a:gd name="T3" fmla="*/ 0 h 22039"/>
                <a:gd name="T4" fmla="*/ 0 w 40298"/>
                <a:gd name="T5" fmla="*/ 0 h 22039"/>
                <a:gd name="T6" fmla="*/ 0 60000 65536"/>
                <a:gd name="T7" fmla="*/ 0 60000 65536"/>
                <a:gd name="T8" fmla="*/ 0 60000 65536"/>
                <a:gd name="T9" fmla="*/ 0 w 40298"/>
                <a:gd name="T10" fmla="*/ 0 h 22039"/>
                <a:gd name="T11" fmla="*/ 40298 w 40298"/>
                <a:gd name="T12" fmla="*/ 22039 h 22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98" h="22039" fill="none" extrusionOk="0">
                  <a:moveTo>
                    <a:pt x="40297" y="11253"/>
                  </a:moveTo>
                  <a:cubicBezTo>
                    <a:pt x="36436" y="17928"/>
                    <a:pt x="29310" y="22038"/>
                    <a:pt x="21600" y="22039"/>
                  </a:cubicBezTo>
                  <a:cubicBezTo>
                    <a:pt x="9670" y="22039"/>
                    <a:pt x="0" y="12368"/>
                    <a:pt x="0" y="439"/>
                  </a:cubicBezTo>
                  <a:cubicBezTo>
                    <a:pt x="-1" y="292"/>
                    <a:pt x="1" y="146"/>
                    <a:pt x="4" y="0"/>
                  </a:cubicBezTo>
                </a:path>
                <a:path w="40298" h="22039" stroke="0" extrusionOk="0">
                  <a:moveTo>
                    <a:pt x="40297" y="11253"/>
                  </a:moveTo>
                  <a:cubicBezTo>
                    <a:pt x="36436" y="17928"/>
                    <a:pt x="29310" y="22038"/>
                    <a:pt x="21600" y="22039"/>
                  </a:cubicBezTo>
                  <a:cubicBezTo>
                    <a:pt x="9670" y="22039"/>
                    <a:pt x="0" y="12368"/>
                    <a:pt x="0" y="439"/>
                  </a:cubicBezTo>
                  <a:cubicBezTo>
                    <a:pt x="-1" y="292"/>
                    <a:pt x="1" y="146"/>
                    <a:pt x="4" y="0"/>
                  </a:cubicBezTo>
                  <a:lnTo>
                    <a:pt x="21600" y="439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46" name="Oval 35"/>
            <p:cNvSpPr>
              <a:spLocks noChangeArrowheads="1"/>
            </p:cNvSpPr>
            <p:nvPr/>
          </p:nvSpPr>
          <p:spPr bwMode="auto">
            <a:xfrm>
              <a:off x="4048" y="1272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47" name="Oval 36"/>
            <p:cNvSpPr>
              <a:spLocks noChangeArrowheads="1"/>
            </p:cNvSpPr>
            <p:nvPr/>
          </p:nvSpPr>
          <p:spPr bwMode="auto">
            <a:xfrm>
              <a:off x="4296" y="1376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48" name="Oval 37"/>
            <p:cNvSpPr>
              <a:spLocks noChangeArrowheads="1"/>
            </p:cNvSpPr>
            <p:nvPr/>
          </p:nvSpPr>
          <p:spPr bwMode="auto">
            <a:xfrm>
              <a:off x="4512" y="1352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49" name="Oval 38"/>
            <p:cNvSpPr>
              <a:spLocks noChangeArrowheads="1"/>
            </p:cNvSpPr>
            <p:nvPr/>
          </p:nvSpPr>
          <p:spPr bwMode="auto">
            <a:xfrm>
              <a:off x="4912" y="1456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50" name="Oval 39"/>
            <p:cNvSpPr>
              <a:spLocks noChangeArrowheads="1"/>
            </p:cNvSpPr>
            <p:nvPr/>
          </p:nvSpPr>
          <p:spPr bwMode="auto">
            <a:xfrm>
              <a:off x="4952" y="1384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51" name="Oval 40"/>
            <p:cNvSpPr>
              <a:spLocks noChangeArrowheads="1"/>
            </p:cNvSpPr>
            <p:nvPr/>
          </p:nvSpPr>
          <p:spPr bwMode="auto">
            <a:xfrm>
              <a:off x="4656" y="1408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52" name="Oval 41"/>
            <p:cNvSpPr>
              <a:spLocks noChangeArrowheads="1"/>
            </p:cNvSpPr>
            <p:nvPr/>
          </p:nvSpPr>
          <p:spPr bwMode="auto">
            <a:xfrm>
              <a:off x="4656" y="1560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7658" name="Group 42"/>
          <p:cNvGrpSpPr>
            <a:grpSpLocks/>
          </p:cNvGrpSpPr>
          <p:nvPr/>
        </p:nvGrpSpPr>
        <p:grpSpPr bwMode="auto">
          <a:xfrm>
            <a:off x="7239000" y="2006600"/>
            <a:ext cx="1849438" cy="598488"/>
            <a:chOff x="344" y="2176"/>
            <a:chExt cx="1075" cy="377"/>
          </a:xfrm>
        </p:grpSpPr>
        <p:sp>
          <p:nvSpPr>
            <p:cNvPr id="27732" name="Line 43"/>
            <p:cNvSpPr>
              <a:spLocks noChangeShapeType="1"/>
            </p:cNvSpPr>
            <p:nvPr/>
          </p:nvSpPr>
          <p:spPr bwMode="auto">
            <a:xfrm flipV="1">
              <a:off x="960" y="2400"/>
              <a:ext cx="14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med" len="lg"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3" name="Line 44"/>
            <p:cNvSpPr>
              <a:spLocks noChangeShapeType="1"/>
            </p:cNvSpPr>
            <p:nvPr/>
          </p:nvSpPr>
          <p:spPr bwMode="auto">
            <a:xfrm>
              <a:off x="816" y="2352"/>
              <a:ext cx="14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med" len="lg"/>
            </a:ln>
          </p:spPr>
          <p:txBody>
            <a:bodyPr wrap="none" lIns="45720" rIns="45720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4" name="Arc 45"/>
            <p:cNvSpPr>
              <a:spLocks/>
            </p:cNvSpPr>
            <p:nvPr/>
          </p:nvSpPr>
          <p:spPr bwMode="auto">
            <a:xfrm>
              <a:off x="368" y="2272"/>
              <a:ext cx="449" cy="119"/>
            </a:xfrm>
            <a:custGeom>
              <a:avLst/>
              <a:gdLst>
                <a:gd name="T0" fmla="*/ 0 w 40298"/>
                <a:gd name="T1" fmla="*/ 0 h 22039"/>
                <a:gd name="T2" fmla="*/ 0 w 40298"/>
                <a:gd name="T3" fmla="*/ 0 h 22039"/>
                <a:gd name="T4" fmla="*/ 0 w 40298"/>
                <a:gd name="T5" fmla="*/ 0 h 22039"/>
                <a:gd name="T6" fmla="*/ 0 60000 65536"/>
                <a:gd name="T7" fmla="*/ 0 60000 65536"/>
                <a:gd name="T8" fmla="*/ 0 60000 65536"/>
                <a:gd name="T9" fmla="*/ 0 w 40298"/>
                <a:gd name="T10" fmla="*/ 0 h 22039"/>
                <a:gd name="T11" fmla="*/ 40298 w 40298"/>
                <a:gd name="T12" fmla="*/ 22039 h 220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298" h="22039" fill="none" extrusionOk="0">
                  <a:moveTo>
                    <a:pt x="40297" y="11253"/>
                  </a:moveTo>
                  <a:cubicBezTo>
                    <a:pt x="36436" y="17928"/>
                    <a:pt x="29310" y="22038"/>
                    <a:pt x="21600" y="22039"/>
                  </a:cubicBezTo>
                  <a:cubicBezTo>
                    <a:pt x="9670" y="22039"/>
                    <a:pt x="0" y="12368"/>
                    <a:pt x="0" y="439"/>
                  </a:cubicBezTo>
                  <a:cubicBezTo>
                    <a:pt x="-1" y="292"/>
                    <a:pt x="1" y="146"/>
                    <a:pt x="4" y="0"/>
                  </a:cubicBezTo>
                </a:path>
                <a:path w="40298" h="22039" stroke="0" extrusionOk="0">
                  <a:moveTo>
                    <a:pt x="40297" y="11253"/>
                  </a:moveTo>
                  <a:cubicBezTo>
                    <a:pt x="36436" y="17928"/>
                    <a:pt x="29310" y="22038"/>
                    <a:pt x="21600" y="22039"/>
                  </a:cubicBezTo>
                  <a:cubicBezTo>
                    <a:pt x="9670" y="22039"/>
                    <a:pt x="0" y="12368"/>
                    <a:pt x="0" y="439"/>
                  </a:cubicBezTo>
                  <a:cubicBezTo>
                    <a:pt x="-1" y="292"/>
                    <a:pt x="1" y="146"/>
                    <a:pt x="4" y="0"/>
                  </a:cubicBezTo>
                  <a:lnTo>
                    <a:pt x="21600" y="439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5" name="Arc 46"/>
            <p:cNvSpPr>
              <a:spLocks/>
            </p:cNvSpPr>
            <p:nvPr/>
          </p:nvSpPr>
          <p:spPr bwMode="auto">
            <a:xfrm flipV="1">
              <a:off x="1104" y="2216"/>
              <a:ext cx="288" cy="192"/>
            </a:xfrm>
            <a:custGeom>
              <a:avLst/>
              <a:gdLst>
                <a:gd name="T0" fmla="*/ 0 w 21726"/>
                <a:gd name="T1" fmla="*/ 0 h 21600"/>
                <a:gd name="T2" fmla="*/ 0 w 21726"/>
                <a:gd name="T3" fmla="*/ 0 h 21600"/>
                <a:gd name="T4" fmla="*/ 0 w 2172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726"/>
                <a:gd name="T10" fmla="*/ 0 h 21600"/>
                <a:gd name="T11" fmla="*/ 21726 w 217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26" h="21600" fill="none" extrusionOk="0">
                  <a:moveTo>
                    <a:pt x="0" y="0"/>
                  </a:moveTo>
                  <a:cubicBezTo>
                    <a:pt x="42" y="0"/>
                    <a:pt x="84" y="-1"/>
                    <a:pt x="126" y="0"/>
                  </a:cubicBezTo>
                  <a:cubicBezTo>
                    <a:pt x="12055" y="0"/>
                    <a:pt x="21726" y="9670"/>
                    <a:pt x="21726" y="21600"/>
                  </a:cubicBezTo>
                </a:path>
                <a:path w="21726" h="21600" stroke="0" extrusionOk="0">
                  <a:moveTo>
                    <a:pt x="0" y="0"/>
                  </a:moveTo>
                  <a:cubicBezTo>
                    <a:pt x="42" y="0"/>
                    <a:pt x="84" y="-1"/>
                    <a:pt x="126" y="0"/>
                  </a:cubicBezTo>
                  <a:cubicBezTo>
                    <a:pt x="12055" y="0"/>
                    <a:pt x="21726" y="9670"/>
                    <a:pt x="21726" y="21600"/>
                  </a:cubicBezTo>
                  <a:lnTo>
                    <a:pt x="126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36" name="Oval 47"/>
            <p:cNvSpPr>
              <a:spLocks noChangeArrowheads="1"/>
            </p:cNvSpPr>
            <p:nvPr/>
          </p:nvSpPr>
          <p:spPr bwMode="auto">
            <a:xfrm>
              <a:off x="344" y="2272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37" name="Oval 48"/>
            <p:cNvSpPr>
              <a:spLocks noChangeArrowheads="1"/>
            </p:cNvSpPr>
            <p:nvPr/>
          </p:nvSpPr>
          <p:spPr bwMode="auto">
            <a:xfrm>
              <a:off x="672" y="2352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38" name="Oval 49"/>
            <p:cNvSpPr>
              <a:spLocks noChangeArrowheads="1"/>
            </p:cNvSpPr>
            <p:nvPr/>
          </p:nvSpPr>
          <p:spPr bwMode="auto">
            <a:xfrm>
              <a:off x="792" y="2328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39" name="Oval 50"/>
            <p:cNvSpPr>
              <a:spLocks noChangeArrowheads="1"/>
            </p:cNvSpPr>
            <p:nvPr/>
          </p:nvSpPr>
          <p:spPr bwMode="auto">
            <a:xfrm>
              <a:off x="1080" y="2384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40" name="Oval 51"/>
            <p:cNvSpPr>
              <a:spLocks noChangeArrowheads="1"/>
            </p:cNvSpPr>
            <p:nvPr/>
          </p:nvSpPr>
          <p:spPr bwMode="auto">
            <a:xfrm>
              <a:off x="928" y="2504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41" name="Oval 52"/>
            <p:cNvSpPr>
              <a:spLocks noChangeArrowheads="1"/>
            </p:cNvSpPr>
            <p:nvPr/>
          </p:nvSpPr>
          <p:spPr bwMode="auto">
            <a:xfrm>
              <a:off x="1288" y="2320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42" name="Oval 53"/>
            <p:cNvSpPr>
              <a:spLocks noChangeArrowheads="1"/>
            </p:cNvSpPr>
            <p:nvPr/>
          </p:nvSpPr>
          <p:spPr bwMode="auto">
            <a:xfrm>
              <a:off x="1368" y="2176"/>
              <a:ext cx="51" cy="49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7659" name="Rectangle 54"/>
          <p:cNvSpPr>
            <a:spLocks noChangeArrowheads="1"/>
          </p:cNvSpPr>
          <p:nvPr/>
        </p:nvSpPr>
        <p:spPr bwMode="auto">
          <a:xfrm>
            <a:off x="1295400" y="4572000"/>
            <a:ext cx="13970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50000"/>
              </a:lnSpc>
              <a:buClrTx/>
            </a:pPr>
            <a:r>
              <a:rPr lang="en-US" sz="1800"/>
              <a:t>Optimized</a:t>
            </a:r>
          </a:p>
          <a:p>
            <a:pPr eaLnBrk="0" hangingPunct="0">
              <a:lnSpc>
                <a:spcPct val="50000"/>
              </a:lnSpc>
              <a:buClrTx/>
            </a:pPr>
            <a:r>
              <a:rPr lang="en-US" sz="1800"/>
              <a:t>polygons</a:t>
            </a:r>
          </a:p>
        </p:txBody>
      </p:sp>
      <p:grpSp>
        <p:nvGrpSpPr>
          <p:cNvPr id="27660" name="Group 55"/>
          <p:cNvGrpSpPr>
            <a:grpSpLocks/>
          </p:cNvGrpSpPr>
          <p:nvPr/>
        </p:nvGrpSpPr>
        <p:grpSpPr bwMode="auto">
          <a:xfrm>
            <a:off x="1933575" y="5257800"/>
            <a:ext cx="962025" cy="563563"/>
            <a:chOff x="1920" y="3528"/>
            <a:chExt cx="560" cy="355"/>
          </a:xfrm>
        </p:grpSpPr>
        <p:sp>
          <p:nvSpPr>
            <p:cNvPr id="27729" name="Rectangle 56"/>
            <p:cNvSpPr>
              <a:spLocks noChangeArrowheads="1"/>
            </p:cNvSpPr>
            <p:nvPr/>
          </p:nvSpPr>
          <p:spPr bwMode="auto">
            <a:xfrm>
              <a:off x="1950" y="3571"/>
              <a:ext cx="495" cy="284"/>
            </a:xfrm>
            <a:prstGeom prst="rect">
              <a:avLst/>
            </a:prstGeom>
            <a:noFill/>
            <a:ln w="28575">
              <a:solidFill>
                <a:srgbClr val="FF0033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30" name="Oval 57"/>
            <p:cNvSpPr>
              <a:spLocks noChangeArrowheads="1"/>
            </p:cNvSpPr>
            <p:nvPr/>
          </p:nvSpPr>
          <p:spPr bwMode="auto">
            <a:xfrm>
              <a:off x="1920" y="3816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31" name="Oval 58"/>
            <p:cNvSpPr>
              <a:spLocks noChangeArrowheads="1"/>
            </p:cNvSpPr>
            <p:nvPr/>
          </p:nvSpPr>
          <p:spPr bwMode="auto">
            <a:xfrm>
              <a:off x="2418" y="3528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7661" name="Group 59"/>
          <p:cNvGrpSpPr>
            <a:grpSpLocks/>
          </p:cNvGrpSpPr>
          <p:nvPr/>
        </p:nvGrpSpPr>
        <p:grpSpPr bwMode="auto">
          <a:xfrm>
            <a:off x="1030288" y="5303838"/>
            <a:ext cx="568325" cy="563562"/>
            <a:chOff x="2050" y="3120"/>
            <a:chExt cx="330" cy="355"/>
          </a:xfrm>
        </p:grpSpPr>
        <p:sp>
          <p:nvSpPr>
            <p:cNvPr id="27725" name="Oval 60"/>
            <p:cNvSpPr>
              <a:spLocks noChangeArrowheads="1"/>
            </p:cNvSpPr>
            <p:nvPr/>
          </p:nvSpPr>
          <p:spPr bwMode="auto">
            <a:xfrm>
              <a:off x="2050" y="3139"/>
              <a:ext cx="317" cy="308"/>
            </a:xfrm>
            <a:prstGeom prst="ellipse">
              <a:avLst/>
            </a:prstGeom>
            <a:noFill/>
            <a:ln w="28575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26" name="Oval 61"/>
            <p:cNvSpPr>
              <a:spLocks noChangeArrowheads="1"/>
            </p:cNvSpPr>
            <p:nvPr/>
          </p:nvSpPr>
          <p:spPr bwMode="auto">
            <a:xfrm>
              <a:off x="2319" y="3312"/>
              <a:ext cx="61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27" name="Oval 62"/>
            <p:cNvSpPr>
              <a:spLocks noChangeArrowheads="1"/>
            </p:cNvSpPr>
            <p:nvPr/>
          </p:nvSpPr>
          <p:spPr bwMode="auto">
            <a:xfrm>
              <a:off x="2252" y="3120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28" name="Oval 63"/>
            <p:cNvSpPr>
              <a:spLocks noChangeArrowheads="1"/>
            </p:cNvSpPr>
            <p:nvPr/>
          </p:nvSpPr>
          <p:spPr bwMode="auto">
            <a:xfrm>
              <a:off x="2219" y="3408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7662" name="Rectangle 64"/>
          <p:cNvSpPr>
            <a:spLocks noChangeArrowheads="1"/>
          </p:cNvSpPr>
          <p:nvPr/>
        </p:nvSpPr>
        <p:spPr bwMode="auto">
          <a:xfrm>
            <a:off x="7518400" y="2819400"/>
            <a:ext cx="13906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50000"/>
              </a:lnSpc>
              <a:buClrTx/>
            </a:pPr>
            <a:r>
              <a:rPr lang="en-US" sz="1800"/>
              <a:t>Compound</a:t>
            </a:r>
          </a:p>
          <a:p>
            <a:pPr eaLnBrk="0" hangingPunct="0">
              <a:lnSpc>
                <a:spcPct val="50000"/>
              </a:lnSpc>
              <a:buClrTx/>
            </a:pPr>
            <a:r>
              <a:rPr lang="en-US" sz="1800"/>
              <a:t>polygon</a:t>
            </a:r>
          </a:p>
        </p:txBody>
      </p:sp>
      <p:grpSp>
        <p:nvGrpSpPr>
          <p:cNvPr id="27663" name="Group 65"/>
          <p:cNvGrpSpPr>
            <a:grpSpLocks/>
          </p:cNvGrpSpPr>
          <p:nvPr/>
        </p:nvGrpSpPr>
        <p:grpSpPr bwMode="auto">
          <a:xfrm>
            <a:off x="7513638" y="3505200"/>
            <a:ext cx="1401762" cy="849313"/>
            <a:chOff x="432" y="3312"/>
            <a:chExt cx="815" cy="535"/>
          </a:xfrm>
        </p:grpSpPr>
        <p:sp>
          <p:nvSpPr>
            <p:cNvPr id="27715" name="Arc 66"/>
            <p:cNvSpPr>
              <a:spLocks/>
            </p:cNvSpPr>
            <p:nvPr/>
          </p:nvSpPr>
          <p:spPr bwMode="auto">
            <a:xfrm>
              <a:off x="921" y="3352"/>
              <a:ext cx="311" cy="324"/>
            </a:xfrm>
            <a:custGeom>
              <a:avLst/>
              <a:gdLst>
                <a:gd name="T0" fmla="*/ 0 w 21670"/>
                <a:gd name="T1" fmla="*/ 0 h 21600"/>
                <a:gd name="T2" fmla="*/ 0 w 21670"/>
                <a:gd name="T3" fmla="*/ 0 h 21600"/>
                <a:gd name="T4" fmla="*/ 0 w 2167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0"/>
                <a:gd name="T10" fmla="*/ 0 h 21600"/>
                <a:gd name="T11" fmla="*/ 21670 w 216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0" h="21600" fill="none" extrusionOk="0">
                  <a:moveTo>
                    <a:pt x="0" y="0"/>
                  </a:moveTo>
                  <a:cubicBezTo>
                    <a:pt x="23" y="0"/>
                    <a:pt x="46" y="-1"/>
                    <a:pt x="70" y="0"/>
                  </a:cubicBezTo>
                  <a:cubicBezTo>
                    <a:pt x="11999" y="0"/>
                    <a:pt x="21670" y="9670"/>
                    <a:pt x="21670" y="21600"/>
                  </a:cubicBezTo>
                </a:path>
                <a:path w="21670" h="21600" stroke="0" extrusionOk="0">
                  <a:moveTo>
                    <a:pt x="0" y="0"/>
                  </a:moveTo>
                  <a:cubicBezTo>
                    <a:pt x="23" y="0"/>
                    <a:pt x="46" y="-1"/>
                    <a:pt x="70" y="0"/>
                  </a:cubicBezTo>
                  <a:cubicBezTo>
                    <a:pt x="11999" y="0"/>
                    <a:pt x="21670" y="9670"/>
                    <a:pt x="21670" y="21600"/>
                  </a:cubicBezTo>
                  <a:lnTo>
                    <a:pt x="70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6" name="Arc 67"/>
            <p:cNvSpPr>
              <a:spLocks/>
            </p:cNvSpPr>
            <p:nvPr/>
          </p:nvSpPr>
          <p:spPr bwMode="auto">
            <a:xfrm>
              <a:off x="936" y="3640"/>
              <a:ext cx="288" cy="204"/>
            </a:xfrm>
            <a:custGeom>
              <a:avLst/>
              <a:gdLst>
                <a:gd name="T0" fmla="*/ 0 w 21596"/>
                <a:gd name="T1" fmla="*/ 0 h 21600"/>
                <a:gd name="T2" fmla="*/ 0 w 21596"/>
                <a:gd name="T3" fmla="*/ 0 h 21600"/>
                <a:gd name="T4" fmla="*/ 0 w 215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6"/>
                <a:gd name="T10" fmla="*/ 0 h 21600"/>
                <a:gd name="T11" fmla="*/ 21596 w 215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6" h="21600" fill="none" extrusionOk="0">
                  <a:moveTo>
                    <a:pt x="0" y="21177"/>
                  </a:moveTo>
                  <a:cubicBezTo>
                    <a:pt x="229" y="9443"/>
                    <a:pt x="9785" y="40"/>
                    <a:pt x="21521" y="0"/>
                  </a:cubicBezTo>
                </a:path>
                <a:path w="21596" h="21600" stroke="0" extrusionOk="0">
                  <a:moveTo>
                    <a:pt x="0" y="21177"/>
                  </a:moveTo>
                  <a:cubicBezTo>
                    <a:pt x="229" y="9443"/>
                    <a:pt x="9785" y="40"/>
                    <a:pt x="21521" y="0"/>
                  </a:cubicBezTo>
                  <a:lnTo>
                    <a:pt x="21596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7" name="Line 68"/>
            <p:cNvSpPr>
              <a:spLocks noChangeShapeType="1"/>
            </p:cNvSpPr>
            <p:nvPr/>
          </p:nvSpPr>
          <p:spPr bwMode="auto">
            <a:xfrm flipH="1">
              <a:off x="478" y="3348"/>
              <a:ext cx="420" cy="455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8" name="Line 69"/>
            <p:cNvSpPr>
              <a:spLocks noChangeShapeType="1"/>
            </p:cNvSpPr>
            <p:nvPr/>
          </p:nvSpPr>
          <p:spPr bwMode="auto">
            <a:xfrm flipH="1">
              <a:off x="456" y="3815"/>
              <a:ext cx="509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9" name="Oval 70"/>
            <p:cNvSpPr>
              <a:spLocks noChangeArrowheads="1"/>
            </p:cNvSpPr>
            <p:nvPr/>
          </p:nvSpPr>
          <p:spPr bwMode="auto">
            <a:xfrm>
              <a:off x="908" y="3780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20" name="Oval 71"/>
            <p:cNvSpPr>
              <a:spLocks noChangeArrowheads="1"/>
            </p:cNvSpPr>
            <p:nvPr/>
          </p:nvSpPr>
          <p:spPr bwMode="auto">
            <a:xfrm>
              <a:off x="853" y="3312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21" name="Oval 72"/>
            <p:cNvSpPr>
              <a:spLocks noChangeArrowheads="1"/>
            </p:cNvSpPr>
            <p:nvPr/>
          </p:nvSpPr>
          <p:spPr bwMode="auto">
            <a:xfrm>
              <a:off x="1185" y="3612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22" name="Oval 73"/>
            <p:cNvSpPr>
              <a:spLocks noChangeArrowheads="1"/>
            </p:cNvSpPr>
            <p:nvPr/>
          </p:nvSpPr>
          <p:spPr bwMode="auto">
            <a:xfrm>
              <a:off x="1030" y="3636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23" name="Oval 74"/>
            <p:cNvSpPr>
              <a:spLocks noChangeArrowheads="1"/>
            </p:cNvSpPr>
            <p:nvPr/>
          </p:nvSpPr>
          <p:spPr bwMode="auto">
            <a:xfrm>
              <a:off x="1097" y="3408"/>
              <a:ext cx="61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24" name="Oval 75"/>
            <p:cNvSpPr>
              <a:spLocks noChangeArrowheads="1"/>
            </p:cNvSpPr>
            <p:nvPr/>
          </p:nvSpPr>
          <p:spPr bwMode="auto">
            <a:xfrm>
              <a:off x="432" y="3780"/>
              <a:ext cx="62" cy="67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7664" name="Rectangle 76"/>
          <p:cNvSpPr>
            <a:spLocks noChangeArrowheads="1"/>
          </p:cNvSpPr>
          <p:nvPr/>
        </p:nvSpPr>
        <p:spPr bwMode="auto">
          <a:xfrm>
            <a:off x="5000625" y="4572000"/>
            <a:ext cx="222885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45000"/>
              </a:spcBef>
              <a:buClrTx/>
            </a:pPr>
            <a:r>
              <a:rPr lang="en-US" sz="1800"/>
              <a:t>Self-crossing</a:t>
            </a:r>
          </a:p>
          <a:p>
            <a:pPr eaLnBrk="0" hangingPunct="0">
              <a:lnSpc>
                <a:spcPct val="50000"/>
              </a:lnSpc>
              <a:spcBef>
                <a:spcPct val="45000"/>
              </a:spcBef>
              <a:buClrTx/>
            </a:pPr>
            <a:r>
              <a:rPr lang="en-US" sz="1800"/>
              <a:t>line strings</a:t>
            </a:r>
          </a:p>
          <a:p>
            <a:pPr eaLnBrk="0" hangingPunct="0">
              <a:lnSpc>
                <a:spcPct val="50000"/>
              </a:lnSpc>
              <a:spcBef>
                <a:spcPct val="45000"/>
              </a:spcBef>
              <a:buClrTx/>
            </a:pPr>
            <a:r>
              <a:rPr lang="en-US" sz="1800"/>
              <a:t> valid</a:t>
            </a:r>
          </a:p>
        </p:txBody>
      </p:sp>
      <p:sp>
        <p:nvSpPr>
          <p:cNvPr id="27665" name="Rectangle 77"/>
          <p:cNvSpPr>
            <a:spLocks noChangeArrowheads="1"/>
          </p:cNvSpPr>
          <p:nvPr/>
        </p:nvSpPr>
        <p:spPr bwMode="auto">
          <a:xfrm>
            <a:off x="1371600" y="274320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buClrTx/>
            </a:pPr>
            <a:r>
              <a:rPr lang="en-US" sz="1800"/>
              <a:t>Polygon</a:t>
            </a:r>
          </a:p>
        </p:txBody>
      </p:sp>
      <p:grpSp>
        <p:nvGrpSpPr>
          <p:cNvPr id="27666" name="Group 78"/>
          <p:cNvGrpSpPr>
            <a:grpSpLocks/>
          </p:cNvGrpSpPr>
          <p:nvPr/>
        </p:nvGrpSpPr>
        <p:grpSpPr bwMode="auto">
          <a:xfrm>
            <a:off x="1476375" y="3352800"/>
            <a:ext cx="879475" cy="625475"/>
            <a:chOff x="894" y="1613"/>
            <a:chExt cx="512" cy="394"/>
          </a:xfrm>
        </p:grpSpPr>
        <p:sp>
          <p:nvSpPr>
            <p:cNvPr id="27707" name="Line 79"/>
            <p:cNvSpPr>
              <a:spLocks noChangeShapeType="1"/>
            </p:cNvSpPr>
            <p:nvPr/>
          </p:nvSpPr>
          <p:spPr bwMode="auto">
            <a:xfrm flipH="1">
              <a:off x="1261" y="1646"/>
              <a:ext cx="119" cy="33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8" name="Line 80"/>
            <p:cNvSpPr>
              <a:spLocks noChangeShapeType="1"/>
            </p:cNvSpPr>
            <p:nvPr/>
          </p:nvSpPr>
          <p:spPr bwMode="auto">
            <a:xfrm>
              <a:off x="930" y="1986"/>
              <a:ext cx="3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9" name="Line 81"/>
            <p:cNvSpPr>
              <a:spLocks noChangeShapeType="1"/>
            </p:cNvSpPr>
            <p:nvPr/>
          </p:nvSpPr>
          <p:spPr bwMode="auto">
            <a:xfrm flipH="1">
              <a:off x="918" y="1640"/>
              <a:ext cx="119" cy="3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0" name="Line 82"/>
            <p:cNvSpPr>
              <a:spLocks noChangeShapeType="1"/>
            </p:cNvSpPr>
            <p:nvPr/>
          </p:nvSpPr>
          <p:spPr bwMode="auto">
            <a:xfrm>
              <a:off x="1025" y="1632"/>
              <a:ext cx="354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11" name="Oval 83"/>
            <p:cNvSpPr>
              <a:spLocks noChangeArrowheads="1"/>
            </p:cNvSpPr>
            <p:nvPr/>
          </p:nvSpPr>
          <p:spPr bwMode="auto">
            <a:xfrm>
              <a:off x="1010" y="1613"/>
              <a:ext cx="51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12" name="Oval 84"/>
            <p:cNvSpPr>
              <a:spLocks noChangeArrowheads="1"/>
            </p:cNvSpPr>
            <p:nvPr/>
          </p:nvSpPr>
          <p:spPr bwMode="auto">
            <a:xfrm>
              <a:off x="894" y="1957"/>
              <a:ext cx="52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13" name="Oval 85"/>
            <p:cNvSpPr>
              <a:spLocks noChangeArrowheads="1"/>
            </p:cNvSpPr>
            <p:nvPr/>
          </p:nvSpPr>
          <p:spPr bwMode="auto">
            <a:xfrm>
              <a:off x="1354" y="1613"/>
              <a:ext cx="52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14" name="Oval 86"/>
            <p:cNvSpPr>
              <a:spLocks noChangeArrowheads="1"/>
            </p:cNvSpPr>
            <p:nvPr/>
          </p:nvSpPr>
          <p:spPr bwMode="auto">
            <a:xfrm>
              <a:off x="1240" y="1957"/>
              <a:ext cx="51" cy="50"/>
            </a:xfrm>
            <a:prstGeom prst="ellipse">
              <a:avLst/>
            </a:prstGeom>
            <a:solidFill>
              <a:srgbClr val="0000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7667" name="Rectangle 87"/>
          <p:cNvSpPr>
            <a:spLocks noChangeArrowheads="1"/>
          </p:cNvSpPr>
          <p:nvPr/>
        </p:nvSpPr>
        <p:spPr bwMode="auto">
          <a:xfrm>
            <a:off x="2786063" y="2743200"/>
            <a:ext cx="2500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defTabSz="822325" eaLnBrk="0" hangingPunct="0">
              <a:lnSpc>
                <a:spcPct val="100000"/>
              </a:lnSpc>
              <a:spcBef>
                <a:spcPct val="20000"/>
              </a:spcBef>
              <a:buClrTx/>
            </a:pPr>
            <a:r>
              <a:rPr lang="en-US" sz="1800"/>
              <a:t>Polygon with</a:t>
            </a:r>
            <a:br>
              <a:rPr lang="en-US" sz="1800"/>
            </a:br>
            <a:r>
              <a:rPr lang="en-US" sz="1800"/>
              <a:t>one or more holes</a:t>
            </a:r>
          </a:p>
        </p:txBody>
      </p:sp>
      <p:sp>
        <p:nvSpPr>
          <p:cNvPr id="27668" name="Line 88"/>
          <p:cNvSpPr>
            <a:spLocks noChangeShapeType="1"/>
          </p:cNvSpPr>
          <p:nvPr/>
        </p:nvSpPr>
        <p:spPr bwMode="auto">
          <a:xfrm flipH="1">
            <a:off x="3586163" y="3471863"/>
            <a:ext cx="204787" cy="549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9" name="Line 89"/>
          <p:cNvSpPr>
            <a:spLocks noChangeShapeType="1"/>
          </p:cNvSpPr>
          <p:nvPr/>
        </p:nvSpPr>
        <p:spPr bwMode="auto">
          <a:xfrm flipH="1">
            <a:off x="4173538" y="3481388"/>
            <a:ext cx="204787" cy="528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0" name="Line 90"/>
          <p:cNvSpPr>
            <a:spLocks noChangeShapeType="1"/>
          </p:cNvSpPr>
          <p:nvPr/>
        </p:nvSpPr>
        <p:spPr bwMode="auto">
          <a:xfrm>
            <a:off x="3565525" y="4021138"/>
            <a:ext cx="6286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1" name="Line 91"/>
          <p:cNvSpPr>
            <a:spLocks noChangeShapeType="1"/>
          </p:cNvSpPr>
          <p:nvPr/>
        </p:nvSpPr>
        <p:spPr bwMode="auto">
          <a:xfrm flipV="1">
            <a:off x="3790950" y="3462338"/>
            <a:ext cx="585788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2" name="Rectangle 92"/>
          <p:cNvSpPr>
            <a:spLocks noChangeArrowheads="1"/>
          </p:cNvSpPr>
          <p:nvPr/>
        </p:nvSpPr>
        <p:spPr bwMode="auto">
          <a:xfrm>
            <a:off x="3856038" y="3597275"/>
            <a:ext cx="247650" cy="3048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 type="none" w="sm" len="sm"/>
            <a:tailEnd type="none" w="med" len="lg"/>
          </a:ln>
        </p:spPr>
        <p:txBody>
          <a:bodyPr wrap="none" lIns="45720" rIns="45720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673" name="Oval 93"/>
          <p:cNvSpPr>
            <a:spLocks noChangeArrowheads="1"/>
          </p:cNvSpPr>
          <p:nvPr/>
        </p:nvSpPr>
        <p:spPr bwMode="auto">
          <a:xfrm>
            <a:off x="3740150" y="3429000"/>
            <a:ext cx="88900" cy="79375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674" name="Oval 94"/>
          <p:cNvSpPr>
            <a:spLocks noChangeArrowheads="1"/>
          </p:cNvSpPr>
          <p:nvPr/>
        </p:nvSpPr>
        <p:spPr bwMode="auto">
          <a:xfrm>
            <a:off x="3541713" y="3975100"/>
            <a:ext cx="88900" cy="79375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675" name="Oval 95"/>
          <p:cNvSpPr>
            <a:spLocks noChangeArrowheads="1"/>
          </p:cNvSpPr>
          <p:nvPr/>
        </p:nvSpPr>
        <p:spPr bwMode="auto">
          <a:xfrm>
            <a:off x="4335463" y="3429000"/>
            <a:ext cx="88900" cy="79375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676" name="Oval 96"/>
          <p:cNvSpPr>
            <a:spLocks noChangeArrowheads="1"/>
          </p:cNvSpPr>
          <p:nvPr/>
        </p:nvSpPr>
        <p:spPr bwMode="auto">
          <a:xfrm>
            <a:off x="4137025" y="3975100"/>
            <a:ext cx="88900" cy="79375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677" name="Oval 97"/>
          <p:cNvSpPr>
            <a:spLocks noChangeArrowheads="1"/>
          </p:cNvSpPr>
          <p:nvPr/>
        </p:nvSpPr>
        <p:spPr bwMode="auto">
          <a:xfrm>
            <a:off x="3843338" y="3878263"/>
            <a:ext cx="46037" cy="444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678" name="Oval 98"/>
          <p:cNvSpPr>
            <a:spLocks noChangeArrowheads="1"/>
          </p:cNvSpPr>
          <p:nvPr/>
        </p:nvSpPr>
        <p:spPr bwMode="auto">
          <a:xfrm>
            <a:off x="3835400" y="3587750"/>
            <a:ext cx="44450" cy="444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679" name="Oval 99"/>
          <p:cNvSpPr>
            <a:spLocks noChangeArrowheads="1"/>
          </p:cNvSpPr>
          <p:nvPr/>
        </p:nvSpPr>
        <p:spPr bwMode="auto">
          <a:xfrm>
            <a:off x="4064000" y="3581400"/>
            <a:ext cx="44450" cy="444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680" name="Oval 100"/>
          <p:cNvSpPr>
            <a:spLocks noChangeArrowheads="1"/>
          </p:cNvSpPr>
          <p:nvPr/>
        </p:nvSpPr>
        <p:spPr bwMode="auto">
          <a:xfrm>
            <a:off x="4076700" y="3871913"/>
            <a:ext cx="46038" cy="4445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7681" name="Rectangle 101"/>
          <p:cNvSpPr>
            <a:spLocks noChangeArrowheads="1"/>
          </p:cNvSpPr>
          <p:nvPr/>
        </p:nvSpPr>
        <p:spPr bwMode="auto">
          <a:xfrm>
            <a:off x="5678488" y="2806700"/>
            <a:ext cx="10731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50000"/>
              </a:lnSpc>
              <a:buClrTx/>
            </a:pPr>
            <a:r>
              <a:rPr lang="en-US" sz="1800"/>
              <a:t>Arc</a:t>
            </a:r>
          </a:p>
          <a:p>
            <a:pPr eaLnBrk="0" hangingPunct="0">
              <a:lnSpc>
                <a:spcPct val="50000"/>
              </a:lnSpc>
              <a:buClrTx/>
            </a:pPr>
            <a:r>
              <a:rPr lang="en-US" sz="1800"/>
              <a:t>polygon</a:t>
            </a:r>
          </a:p>
        </p:txBody>
      </p:sp>
      <p:grpSp>
        <p:nvGrpSpPr>
          <p:cNvPr id="27682" name="Group 102"/>
          <p:cNvGrpSpPr>
            <a:grpSpLocks/>
          </p:cNvGrpSpPr>
          <p:nvPr/>
        </p:nvGrpSpPr>
        <p:grpSpPr bwMode="auto">
          <a:xfrm>
            <a:off x="5397500" y="3340100"/>
            <a:ext cx="1638300" cy="1277938"/>
            <a:chOff x="4560" y="2064"/>
            <a:chExt cx="953" cy="805"/>
          </a:xfrm>
        </p:grpSpPr>
        <p:sp>
          <p:nvSpPr>
            <p:cNvPr id="27698" name="Arc 103"/>
            <p:cNvSpPr>
              <a:spLocks/>
            </p:cNvSpPr>
            <p:nvPr/>
          </p:nvSpPr>
          <p:spPr bwMode="auto">
            <a:xfrm>
              <a:off x="4825" y="2545"/>
              <a:ext cx="651" cy="324"/>
            </a:xfrm>
            <a:custGeom>
              <a:avLst/>
              <a:gdLst>
                <a:gd name="T0" fmla="*/ 0 w 38111"/>
                <a:gd name="T1" fmla="*/ 0 h 21600"/>
                <a:gd name="T2" fmla="*/ 0 w 38111"/>
                <a:gd name="T3" fmla="*/ 0 h 21600"/>
                <a:gd name="T4" fmla="*/ 0 w 38111"/>
                <a:gd name="T5" fmla="*/ 0 h 21600"/>
                <a:gd name="T6" fmla="*/ 0 60000 65536"/>
                <a:gd name="T7" fmla="*/ 0 60000 65536"/>
                <a:gd name="T8" fmla="*/ 0 60000 65536"/>
                <a:gd name="T9" fmla="*/ 0 w 38111"/>
                <a:gd name="T10" fmla="*/ 0 h 21600"/>
                <a:gd name="T11" fmla="*/ 38111 w 3811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111" h="21600" fill="none" extrusionOk="0">
                  <a:moveTo>
                    <a:pt x="-1" y="11535"/>
                  </a:moveTo>
                  <a:cubicBezTo>
                    <a:pt x="3735" y="4441"/>
                    <a:pt x="11093" y="-1"/>
                    <a:pt x="19112" y="0"/>
                  </a:cubicBezTo>
                  <a:cubicBezTo>
                    <a:pt x="27043" y="0"/>
                    <a:pt x="34336" y="4346"/>
                    <a:pt x="38110" y="11323"/>
                  </a:cubicBezTo>
                </a:path>
                <a:path w="38111" h="21600" stroke="0" extrusionOk="0">
                  <a:moveTo>
                    <a:pt x="-1" y="11535"/>
                  </a:moveTo>
                  <a:cubicBezTo>
                    <a:pt x="3735" y="4441"/>
                    <a:pt x="11093" y="-1"/>
                    <a:pt x="19112" y="0"/>
                  </a:cubicBezTo>
                  <a:cubicBezTo>
                    <a:pt x="27043" y="0"/>
                    <a:pt x="34336" y="4346"/>
                    <a:pt x="38110" y="11323"/>
                  </a:cubicBezTo>
                  <a:lnTo>
                    <a:pt x="19112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" name="Arc 104"/>
            <p:cNvSpPr>
              <a:spLocks/>
            </p:cNvSpPr>
            <p:nvPr/>
          </p:nvSpPr>
          <p:spPr bwMode="auto">
            <a:xfrm>
              <a:off x="5195" y="2387"/>
              <a:ext cx="311" cy="324"/>
            </a:xfrm>
            <a:custGeom>
              <a:avLst/>
              <a:gdLst>
                <a:gd name="T0" fmla="*/ 0 w 21670"/>
                <a:gd name="T1" fmla="*/ 0 h 21600"/>
                <a:gd name="T2" fmla="*/ 0 w 21670"/>
                <a:gd name="T3" fmla="*/ 0 h 21600"/>
                <a:gd name="T4" fmla="*/ 0 w 2167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0"/>
                <a:gd name="T10" fmla="*/ 0 h 21600"/>
                <a:gd name="T11" fmla="*/ 21670 w 216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0" h="21600" fill="none" extrusionOk="0">
                  <a:moveTo>
                    <a:pt x="0" y="0"/>
                  </a:moveTo>
                  <a:cubicBezTo>
                    <a:pt x="23" y="0"/>
                    <a:pt x="46" y="-1"/>
                    <a:pt x="70" y="0"/>
                  </a:cubicBezTo>
                  <a:cubicBezTo>
                    <a:pt x="11999" y="0"/>
                    <a:pt x="21670" y="9670"/>
                    <a:pt x="21670" y="21600"/>
                  </a:cubicBezTo>
                </a:path>
                <a:path w="21670" h="21600" stroke="0" extrusionOk="0">
                  <a:moveTo>
                    <a:pt x="0" y="0"/>
                  </a:moveTo>
                  <a:cubicBezTo>
                    <a:pt x="23" y="0"/>
                    <a:pt x="46" y="-1"/>
                    <a:pt x="70" y="0"/>
                  </a:cubicBezTo>
                  <a:cubicBezTo>
                    <a:pt x="11999" y="0"/>
                    <a:pt x="21670" y="9670"/>
                    <a:pt x="21670" y="21600"/>
                  </a:cubicBezTo>
                  <a:lnTo>
                    <a:pt x="70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0" name="Arc 105"/>
            <p:cNvSpPr>
              <a:spLocks/>
            </p:cNvSpPr>
            <p:nvPr/>
          </p:nvSpPr>
          <p:spPr bwMode="auto">
            <a:xfrm>
              <a:off x="4560" y="2064"/>
              <a:ext cx="620" cy="645"/>
            </a:xfrm>
            <a:custGeom>
              <a:avLst/>
              <a:gdLst>
                <a:gd name="T0" fmla="*/ 0 w 43200"/>
                <a:gd name="T1" fmla="*/ 0 h 43009"/>
                <a:gd name="T2" fmla="*/ 0 w 43200"/>
                <a:gd name="T3" fmla="*/ 0 h 43009"/>
                <a:gd name="T4" fmla="*/ 0 w 43200"/>
                <a:gd name="T5" fmla="*/ 0 h 43009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009"/>
                <a:gd name="T11" fmla="*/ 43200 w 43200"/>
                <a:gd name="T12" fmla="*/ 43009 h 430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009" fill="none" extrusionOk="0">
                  <a:moveTo>
                    <a:pt x="18730" y="43008"/>
                  </a:moveTo>
                  <a:cubicBezTo>
                    <a:pt x="8005" y="41570"/>
                    <a:pt x="0" y="324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009" stroke="0" extrusionOk="0">
                  <a:moveTo>
                    <a:pt x="18730" y="43008"/>
                  </a:moveTo>
                  <a:cubicBezTo>
                    <a:pt x="8005" y="41570"/>
                    <a:pt x="0" y="3242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rnd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1" name="Oval 106"/>
            <p:cNvSpPr>
              <a:spLocks noChangeArrowheads="1"/>
            </p:cNvSpPr>
            <p:nvPr/>
          </p:nvSpPr>
          <p:spPr bwMode="auto">
            <a:xfrm>
              <a:off x="5287" y="2565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02" name="Oval 107"/>
            <p:cNvSpPr>
              <a:spLocks noChangeArrowheads="1"/>
            </p:cNvSpPr>
            <p:nvPr/>
          </p:nvSpPr>
          <p:spPr bwMode="auto">
            <a:xfrm>
              <a:off x="5395" y="2457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03" name="Oval 108"/>
            <p:cNvSpPr>
              <a:spLocks noChangeArrowheads="1"/>
            </p:cNvSpPr>
            <p:nvPr/>
          </p:nvSpPr>
          <p:spPr bwMode="auto">
            <a:xfrm>
              <a:off x="4789" y="2686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04" name="Oval 109"/>
            <p:cNvSpPr>
              <a:spLocks noChangeArrowheads="1"/>
            </p:cNvSpPr>
            <p:nvPr/>
          </p:nvSpPr>
          <p:spPr bwMode="auto">
            <a:xfrm>
              <a:off x="5172" y="2358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05" name="Oval 110"/>
            <p:cNvSpPr>
              <a:spLocks noChangeArrowheads="1"/>
            </p:cNvSpPr>
            <p:nvPr/>
          </p:nvSpPr>
          <p:spPr bwMode="auto">
            <a:xfrm>
              <a:off x="5465" y="2706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706" name="Oval 111"/>
            <p:cNvSpPr>
              <a:spLocks noChangeArrowheads="1"/>
            </p:cNvSpPr>
            <p:nvPr/>
          </p:nvSpPr>
          <p:spPr bwMode="auto">
            <a:xfrm>
              <a:off x="4560" y="2496"/>
              <a:ext cx="48" cy="4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7683" name="Rectangle 112"/>
          <p:cNvSpPr>
            <a:spLocks noChangeArrowheads="1"/>
          </p:cNvSpPr>
          <p:nvPr/>
        </p:nvSpPr>
        <p:spPr bwMode="auto">
          <a:xfrm>
            <a:off x="7245350" y="4572000"/>
            <a:ext cx="22034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50000"/>
              </a:lnSpc>
              <a:buClrTx/>
            </a:pPr>
            <a:r>
              <a:rPr lang="en-US" sz="1800"/>
              <a:t>Self-crossing</a:t>
            </a:r>
          </a:p>
          <a:p>
            <a:pPr eaLnBrk="0" hangingPunct="0">
              <a:lnSpc>
                <a:spcPct val="50000"/>
              </a:lnSpc>
              <a:buClrTx/>
            </a:pPr>
            <a:r>
              <a:rPr lang="en-US" sz="1800"/>
              <a:t>polygons not valid</a:t>
            </a:r>
          </a:p>
        </p:txBody>
      </p:sp>
      <p:grpSp>
        <p:nvGrpSpPr>
          <p:cNvPr id="27684" name="Group 113"/>
          <p:cNvGrpSpPr>
            <a:grpSpLocks/>
          </p:cNvGrpSpPr>
          <p:nvPr/>
        </p:nvGrpSpPr>
        <p:grpSpPr bwMode="auto">
          <a:xfrm>
            <a:off x="7712075" y="5181600"/>
            <a:ext cx="1271588" cy="1130300"/>
            <a:chOff x="4560" y="3264"/>
            <a:chExt cx="739" cy="712"/>
          </a:xfrm>
        </p:grpSpPr>
        <p:sp>
          <p:nvSpPr>
            <p:cNvPr id="27685" name="Line 114"/>
            <p:cNvSpPr>
              <a:spLocks noChangeShapeType="1"/>
            </p:cNvSpPr>
            <p:nvPr/>
          </p:nvSpPr>
          <p:spPr bwMode="auto">
            <a:xfrm flipH="1">
              <a:off x="4714" y="3457"/>
              <a:ext cx="119" cy="345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6" name="Line 115"/>
            <p:cNvSpPr>
              <a:spLocks noChangeShapeType="1"/>
            </p:cNvSpPr>
            <p:nvPr/>
          </p:nvSpPr>
          <p:spPr bwMode="auto">
            <a:xfrm>
              <a:off x="4684" y="3573"/>
              <a:ext cx="406" cy="241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7" name="Line 116"/>
            <p:cNvSpPr>
              <a:spLocks noChangeShapeType="1"/>
            </p:cNvSpPr>
            <p:nvPr/>
          </p:nvSpPr>
          <p:spPr bwMode="auto">
            <a:xfrm flipV="1">
              <a:off x="4726" y="3802"/>
              <a:ext cx="340" cy="1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8" name="Line 117"/>
            <p:cNvSpPr>
              <a:spLocks noChangeShapeType="1"/>
            </p:cNvSpPr>
            <p:nvPr/>
          </p:nvSpPr>
          <p:spPr bwMode="auto">
            <a:xfrm flipV="1">
              <a:off x="4831" y="3448"/>
              <a:ext cx="341" cy="5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9" name="Line 118"/>
            <p:cNvSpPr>
              <a:spLocks noChangeShapeType="1"/>
            </p:cNvSpPr>
            <p:nvPr/>
          </p:nvSpPr>
          <p:spPr bwMode="auto">
            <a:xfrm flipV="1">
              <a:off x="4663" y="3460"/>
              <a:ext cx="520" cy="116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690" name="Group 119"/>
            <p:cNvGrpSpPr>
              <a:grpSpLocks/>
            </p:cNvGrpSpPr>
            <p:nvPr/>
          </p:nvGrpSpPr>
          <p:grpSpPr bwMode="auto">
            <a:xfrm>
              <a:off x="4560" y="3264"/>
              <a:ext cx="739" cy="712"/>
              <a:chOff x="4478" y="2979"/>
              <a:chExt cx="739" cy="712"/>
            </a:xfrm>
          </p:grpSpPr>
          <p:sp>
            <p:nvSpPr>
              <p:cNvPr id="27696" name="Oval 120"/>
              <p:cNvSpPr>
                <a:spLocks noChangeArrowheads="1"/>
              </p:cNvSpPr>
              <p:nvPr/>
            </p:nvSpPr>
            <p:spPr bwMode="auto">
              <a:xfrm>
                <a:off x="4478" y="2979"/>
                <a:ext cx="739" cy="7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7697" name="Line 121"/>
              <p:cNvSpPr>
                <a:spLocks noChangeShapeType="1"/>
              </p:cNvSpPr>
              <p:nvPr/>
            </p:nvSpPr>
            <p:spPr bwMode="auto">
              <a:xfrm flipH="1">
                <a:off x="4586" y="3087"/>
                <a:ext cx="517" cy="5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691" name="Oval 122"/>
            <p:cNvSpPr>
              <a:spLocks noChangeArrowheads="1"/>
            </p:cNvSpPr>
            <p:nvPr/>
          </p:nvSpPr>
          <p:spPr bwMode="auto">
            <a:xfrm>
              <a:off x="4808" y="3432"/>
              <a:ext cx="44" cy="43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92" name="Oval 123"/>
            <p:cNvSpPr>
              <a:spLocks noChangeArrowheads="1"/>
            </p:cNvSpPr>
            <p:nvPr/>
          </p:nvSpPr>
          <p:spPr bwMode="auto">
            <a:xfrm>
              <a:off x="4693" y="3776"/>
              <a:ext cx="44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93" name="Oval 124"/>
            <p:cNvSpPr>
              <a:spLocks noChangeArrowheads="1"/>
            </p:cNvSpPr>
            <p:nvPr/>
          </p:nvSpPr>
          <p:spPr bwMode="auto">
            <a:xfrm>
              <a:off x="5153" y="3432"/>
              <a:ext cx="43" cy="43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94" name="Oval 125"/>
            <p:cNvSpPr>
              <a:spLocks noChangeArrowheads="1"/>
            </p:cNvSpPr>
            <p:nvPr/>
          </p:nvSpPr>
          <p:spPr bwMode="auto">
            <a:xfrm>
              <a:off x="5056" y="3783"/>
              <a:ext cx="44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695" name="Oval 126"/>
            <p:cNvSpPr>
              <a:spLocks noChangeArrowheads="1"/>
            </p:cNvSpPr>
            <p:nvPr/>
          </p:nvSpPr>
          <p:spPr bwMode="auto">
            <a:xfrm>
              <a:off x="4656" y="3552"/>
              <a:ext cx="44" cy="42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Common Geometric Errors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fr-FR"/>
              <a:t>« Duplicate » points</a:t>
            </a:r>
          </a:p>
          <a:p>
            <a:pPr marL="457200" indent="-457200">
              <a:buFontTx/>
              <a:buAutoNum type="arabicPeriod"/>
            </a:pPr>
            <a:r>
              <a:rPr lang="fr-FR"/>
              <a:t>Self-crossing polygons</a:t>
            </a:r>
          </a:p>
          <a:p>
            <a:pPr marL="457200" indent="-457200">
              <a:buFontTx/>
              <a:buAutoNum type="arabicPeriod"/>
            </a:pPr>
            <a:r>
              <a:rPr lang="fr-FR"/>
              <a:t>Orientation errors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cle">
  <a:themeElements>
    <a:clrScheme name="Oracle 1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D0000"/>
      </a:accent1>
      <a:accent2>
        <a:srgbClr val="C0C0C0"/>
      </a:accent2>
      <a:accent3>
        <a:srgbClr val="FFFFFF"/>
      </a:accent3>
      <a:accent4>
        <a:srgbClr val="000000"/>
      </a:accent4>
      <a:accent5>
        <a:srgbClr val="FEAAAA"/>
      </a:accent5>
      <a:accent6>
        <a:srgbClr val="AEAEAE"/>
      </a:accent6>
      <a:hlink>
        <a:srgbClr val="4D4D4D"/>
      </a:hlink>
      <a:folHlink>
        <a:srgbClr val="667263"/>
      </a:folHlink>
    </a:clrScheme>
    <a:fontScheme name="Orac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charset="0"/>
          </a:defRPr>
        </a:defPPr>
      </a:lstStyle>
    </a:lnDef>
  </a:objectDefaults>
  <a:extraClrSchemeLst>
    <a:extraClrScheme>
      <a:clrScheme name="Oracle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Designs\Oracle.pot</Template>
  <TotalTime>4425</TotalTime>
  <Words>1216</Words>
  <Application>Microsoft Macintosh PowerPoint</Application>
  <PresentationFormat>A4 Paper (210x297 mm)</PresentationFormat>
  <Paragraphs>270</Paragraphs>
  <Slides>29</Slides>
  <Notes>21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Courier New</vt:lpstr>
      <vt:lpstr>ＭＳ Ｐゴシック</vt:lpstr>
      <vt:lpstr>Times New Roman</vt:lpstr>
      <vt:lpstr>Wingdings</vt:lpstr>
      <vt:lpstr>Arial</vt:lpstr>
      <vt:lpstr>Oracle</vt:lpstr>
      <vt:lpstr>Bitmap Image</vt:lpstr>
      <vt:lpstr>PowerPoint Presentation</vt:lpstr>
      <vt:lpstr>Concepts</vt:lpstr>
      <vt:lpstr>Types of Location Data</vt:lpstr>
      <vt:lpstr>Geometric Primitive Types</vt:lpstr>
      <vt:lpstr>Geometric Primitive Types</vt:lpstr>
      <vt:lpstr>Geometric Primitive Types</vt:lpstr>
      <vt:lpstr>Geometric Primitive Types</vt:lpstr>
      <vt:lpstr>Geometric Primitive Types</vt:lpstr>
      <vt:lpstr>Common Geometric Errors</vt:lpstr>
      <vt:lpstr>Self-Crossing Polygon</vt:lpstr>
      <vt:lpstr>Self-Touching Polygon (1)</vt:lpstr>
      <vt:lpstr>Self-Touching Polygon (2)</vt:lpstr>
      <vt:lpstr>Spatial Data Model</vt:lpstr>
      <vt:lpstr>Elements</vt:lpstr>
      <vt:lpstr>Geometry</vt:lpstr>
      <vt:lpstr>Layers</vt:lpstr>
      <vt:lpstr>Coordinate Systems</vt:lpstr>
      <vt:lpstr>Coordinate Systems Concepts</vt:lpstr>
      <vt:lpstr>Projected Coordinate System Concepts</vt:lpstr>
      <vt:lpstr>Geodetic Coordinate System Concepts</vt:lpstr>
      <vt:lpstr>Geodetic Coordinate System Restrictions</vt:lpstr>
      <vt:lpstr>Whole Earth Geometry Model </vt:lpstr>
      <vt:lpstr>What Coordinate System to Use ?</vt:lpstr>
      <vt:lpstr>Spatial Indexing</vt:lpstr>
      <vt:lpstr>Spatial Query Model</vt:lpstr>
      <vt:lpstr>Spatial Query Model</vt:lpstr>
      <vt:lpstr>Primary and Secondary Filter: Example</vt:lpstr>
      <vt:lpstr>Types of Spatial Queries</vt:lpstr>
      <vt:lpstr>PowerPoint Presentation</vt:lpstr>
    </vt:vector>
  </TitlesOfParts>
  <Company>Oracle Corporation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 Lesson Title</dc:title>
  <dc:creator>Albert Godfrind</dc:creator>
  <cp:lastModifiedBy>Microsoft Office User</cp:lastModifiedBy>
  <cp:revision>37</cp:revision>
  <dcterms:created xsi:type="dcterms:W3CDTF">2016-10-24T09:06:43Z</dcterms:created>
  <dcterms:modified xsi:type="dcterms:W3CDTF">2017-08-16T21:49:19Z</dcterms:modified>
</cp:coreProperties>
</file>