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68.xml" ContentType="application/vnd.openxmlformats-officedocument.presentationml.slide+xml"/>
  <Override PartName="/ppt/slides/slide33.xml" ContentType="application/vnd.openxmlformats-officedocument.presentationml.slide+xml"/>
  <Default Extension="bin" ContentType="application/vnd.openxmlformats-officedocument.presentationml.printerSettings"/>
  <Override PartName="/ppt/notesSlides/notesSlide30.xml" ContentType="application/vnd.openxmlformats-officedocument.presentationml.notesSlide+xml"/>
  <Override PartName="/ppt/notesSlides/notesSlide13.xml" ContentType="application/vnd.openxmlformats-officedocument.presentationml.notesSlide+xml"/>
  <Default Extension="wmf" ContentType="image/x-wmf"/>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slides/slide56.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theme/theme1.xml" ContentType="application/vnd.openxmlformats-officedocument.theme+xml"/>
  <Override PartName="/ppt/notesSlides/notesSlide48.xml" ContentType="application/vnd.openxmlformats-officedocument.presentationml.notesSlide+xml"/>
  <Override PartName="/ppt/notesSlides/notesSlide53.xml" ContentType="application/vnd.openxmlformats-officedocument.presentationml.notesSlid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65.xml" ContentType="application/vnd.openxmlformats-officedocument.presentationml.slide+xml"/>
  <Override PartName="/ppt/slides/slide46.xml" ContentType="application/vnd.openxmlformats-officedocument.presentationml.slide+xml"/>
  <Override PartName="/ppt/notesSlides/notesSlide41.xml" ContentType="application/vnd.openxmlformats-officedocument.presentationml.notesSlide+xml"/>
  <Override PartName="/ppt/notesSlides/notesSlide8.xml" ContentType="application/vnd.openxmlformats-officedocument.presentationml.notesSlide+xml"/>
  <Override PartName="/ppt/slides/slide70.xml" ContentType="application/vnd.openxmlformats-officedocument.presentationml.slide+xml"/>
  <Override PartName="/ppt/notesSlides/notesSlide26.xml" ContentType="application/vnd.openxmlformats-officedocument.presentationml.notesSlide+xml"/>
  <Override PartName="/ppt/notesSlides/notesSlide45.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slides/slide69.xml" ContentType="application/vnd.openxmlformats-officedocument.presentationml.slide+xml"/>
  <Override PartName="/ppt/notesSlides/notesSlide31.xml" ContentType="application/vnd.openxmlformats-officedocument.presentationml.notesSlide+xml"/>
  <Override PartName="/ppt/notesSlides/notesSlide50.xml" ContentType="application/vnd.openxmlformats-officedocument.presentationml.notesSlide+xml"/>
  <Override PartName="/ppt/slides/slide20.xml" ContentType="application/vnd.openxmlformats-officedocument.presentationml.slide+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comments/comment1.xml" ContentType="application/vnd.openxmlformats-officedocument.presentationml.comments+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theme/theme2.xml" ContentType="application/vnd.openxmlformats-officedocument.theme+xml"/>
  <Override PartName="/ppt/notesSlides/notesSlide49.xml" ContentType="application/vnd.openxmlformats-officedocument.presentationml.notesSlide+xml"/>
  <Override PartName="/ppt/notesSlides/notesSlide54.xml" ContentType="application/vnd.openxmlformats-officedocument.presentationml.notesSlide+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50.xml" ContentType="application/vnd.openxmlformats-officedocument.presentationml.slide+xml"/>
  <Override PartName="/ppt/slides/slide66.xml" ContentType="application/vnd.openxmlformats-officedocument.presentationml.slide+xml"/>
  <Override PartName="/ppt/slides/slide47.xml" ContentType="application/vnd.openxmlformats-officedocument.presentationml.slide+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42.xml" ContentType="application/vnd.openxmlformats-officedocument.presentationml.notesSlide+xml"/>
  <Override PartName="/ppt/slides/slide71.xml" ContentType="application/vnd.openxmlformats-officedocument.presentationml.slide+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notesSlides/notesSlide46.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notesSlides/notesSlide51.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slides/slide58.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slides/slide63.xml" ContentType="application/vnd.openxmlformats-officedocument.presentationml.slide+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67.xml" ContentType="application/vnd.openxmlformats-officedocument.presentationml.slide+xml"/>
  <Override PartName="/ppt/slides/slide48.xml" ContentType="application/vnd.openxmlformats-officedocument.presentationml.slide+xml"/>
  <Override PartName="/ppt/notesSlides/notesSlide10.xml" ContentType="application/vnd.openxmlformats-officedocument.presentationml.notesSlide+xml"/>
  <Override PartName="/ppt/slides/slide32.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29.xml" ContentType="application/vnd.openxmlformats-officedocument.presentationml.slide+xml"/>
  <Override PartName="/ppt/notesSlides/notesSlide43.xml" ContentType="application/vnd.openxmlformats-officedocument.presentationml.notesSlid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notesSlides/notesSlide47.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notesSlides/notesSlide52.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slides/slide59.xml" ContentType="application/vnd.openxmlformats-officedocument.presentationml.slide+xml"/>
  <Override PartName="/ppt/notesSlides/notesSlide21.xml" ContentType="application/vnd.openxmlformats-officedocument.presentationml.notesSlide+xml"/>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64.xml" ContentType="application/vnd.openxmlformats-officedocument.presentationml.slide+xml"/>
  <Override PartName="/ppt/notesSlides/notesSlide40.xml" ContentType="application/vnd.openxmlformats-officedocument.presentationml.notesSlide+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54" r:id="rId1"/>
  </p:sldMasterIdLst>
  <p:notesMasterIdLst>
    <p:notesMasterId r:id="rId73"/>
  </p:notesMasterIdLst>
  <p:sldIdLst>
    <p:sldId id="365" r:id="rId2"/>
    <p:sldId id="323" r:id="rId3"/>
    <p:sldId id="366" r:id="rId4"/>
    <p:sldId id="395" r:id="rId5"/>
    <p:sldId id="398" r:id="rId6"/>
    <p:sldId id="396" r:id="rId7"/>
    <p:sldId id="397" r:id="rId8"/>
    <p:sldId id="277" r:id="rId9"/>
    <p:sldId id="272" r:id="rId10"/>
    <p:sldId id="322" r:id="rId11"/>
    <p:sldId id="278" r:id="rId12"/>
    <p:sldId id="402" r:id="rId13"/>
    <p:sldId id="403" r:id="rId14"/>
    <p:sldId id="279" r:id="rId15"/>
    <p:sldId id="275" r:id="rId16"/>
    <p:sldId id="280" r:id="rId17"/>
    <p:sldId id="281" r:id="rId18"/>
    <p:sldId id="283" r:id="rId19"/>
    <p:sldId id="284" r:id="rId20"/>
    <p:sldId id="285" r:id="rId21"/>
    <p:sldId id="401" r:id="rId22"/>
    <p:sldId id="404" r:id="rId23"/>
    <p:sldId id="405" r:id="rId24"/>
    <p:sldId id="407" r:id="rId25"/>
    <p:sldId id="408" r:id="rId26"/>
    <p:sldId id="409" r:id="rId27"/>
    <p:sldId id="383" r:id="rId28"/>
    <p:sldId id="293" r:id="rId29"/>
    <p:sldId id="387" r:id="rId30"/>
    <p:sldId id="389" r:id="rId31"/>
    <p:sldId id="390" r:id="rId32"/>
    <p:sldId id="391" r:id="rId33"/>
    <p:sldId id="393" r:id="rId34"/>
    <p:sldId id="394" r:id="rId35"/>
    <p:sldId id="392" r:id="rId36"/>
    <p:sldId id="399" r:id="rId37"/>
    <p:sldId id="400" r:id="rId38"/>
    <p:sldId id="294" r:id="rId39"/>
    <p:sldId id="295" r:id="rId40"/>
    <p:sldId id="296" r:id="rId41"/>
    <p:sldId id="298" r:id="rId42"/>
    <p:sldId id="286" r:id="rId43"/>
    <p:sldId id="287" r:id="rId44"/>
    <p:sldId id="367" r:id="rId45"/>
    <p:sldId id="324" r:id="rId46"/>
    <p:sldId id="325" r:id="rId47"/>
    <p:sldId id="326" r:id="rId48"/>
    <p:sldId id="327" r:id="rId49"/>
    <p:sldId id="328" r:id="rId50"/>
    <p:sldId id="329" r:id="rId51"/>
    <p:sldId id="382" r:id="rId52"/>
    <p:sldId id="341" r:id="rId53"/>
    <p:sldId id="342" r:id="rId54"/>
    <p:sldId id="343" r:id="rId55"/>
    <p:sldId id="344" r:id="rId56"/>
    <p:sldId id="345" r:id="rId57"/>
    <p:sldId id="346" r:id="rId58"/>
    <p:sldId id="347" r:id="rId59"/>
    <p:sldId id="348" r:id="rId60"/>
    <p:sldId id="416" r:id="rId61"/>
    <p:sldId id="417" r:id="rId62"/>
    <p:sldId id="418" r:id="rId63"/>
    <p:sldId id="419" r:id="rId64"/>
    <p:sldId id="420" r:id="rId65"/>
    <p:sldId id="410" r:id="rId66"/>
    <p:sldId id="412" r:id="rId67"/>
    <p:sldId id="413" r:id="rId68"/>
    <p:sldId id="414" r:id="rId69"/>
    <p:sldId id="415" r:id="rId70"/>
    <p:sldId id="349" r:id="rId71"/>
    <p:sldId id="259" r:id="rId72"/>
  </p:sldIdLst>
  <p:sldSz cx="9906000" cy="6858000" type="A4"/>
  <p:notesSz cx="6858000" cy="9144000"/>
  <p:defaultTextStyle>
    <a:defPPr>
      <a:defRPr lang="en-US"/>
    </a:defPPr>
    <a:lvl1pPr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1pPr>
    <a:lvl2pPr marL="4572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2pPr>
    <a:lvl3pPr marL="9144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3pPr>
    <a:lvl4pPr marL="13716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4pPr>
    <a:lvl5pPr marL="18288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5pPr>
    <a:lvl6pPr marL="22860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6pPr>
    <a:lvl7pPr marL="27432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7pPr>
    <a:lvl8pPr marL="32004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8pPr>
    <a:lvl9pPr marL="36576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Albert Godfrind" initials="AG" lastIdx="1"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6600"/>
    <a:srgbClr val="008000"/>
    <a:srgbClr val="FF0000"/>
    <a:srgbClr val="AFAFC9"/>
    <a:srgbClr val="BDBDD3"/>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1411" autoAdjust="0"/>
    <p:restoredTop sz="90990" autoAdjust="0"/>
  </p:normalViewPr>
  <p:slideViewPr>
    <p:cSldViewPr>
      <p:cViewPr varScale="1">
        <p:scale>
          <a:sx n="96" d="100"/>
          <a:sy n="96" d="100"/>
        </p:scale>
        <p:origin x="-232" y="-104"/>
      </p:cViewPr>
      <p:guideLst>
        <p:guide orient="horz" pos="3936"/>
        <p:guide pos="192"/>
      </p:guideLst>
    </p:cSldViewPr>
  </p:slideViewPr>
  <p:outlineViewPr>
    <p:cViewPr>
      <p:scale>
        <a:sx n="33" d="100"/>
        <a:sy n="33" d="100"/>
      </p:scale>
      <p:origin x="0" y="1581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interSettings" Target="printerSettings/printerSettings1.bin"/><Relationship Id="rId75" Type="http://schemas.openxmlformats.org/officeDocument/2006/relationships/commentAuthors" Target="commentAuthors.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9" Type="http://schemas.openxmlformats.org/officeDocument/2006/relationships/slide" Target="slides/slide13.xml"/><Relationship Id="rId20" Type="http://schemas.openxmlformats.org/officeDocument/2006/relationships/slide" Target="slides/slide37.xml"/><Relationship Id="rId21" Type="http://schemas.openxmlformats.org/officeDocument/2006/relationships/slide" Target="slides/slide42.xml"/><Relationship Id="rId22" Type="http://schemas.openxmlformats.org/officeDocument/2006/relationships/slide" Target="slides/slide43.xml"/><Relationship Id="rId23" Type="http://schemas.openxmlformats.org/officeDocument/2006/relationships/slide" Target="slides/slide52.xml"/><Relationship Id="rId24" Type="http://schemas.openxmlformats.org/officeDocument/2006/relationships/slide" Target="slides/slide53.xml"/><Relationship Id="rId25" Type="http://schemas.openxmlformats.org/officeDocument/2006/relationships/slide" Target="slides/slide70.xml"/><Relationship Id="rId10" Type="http://schemas.openxmlformats.org/officeDocument/2006/relationships/slide" Target="slides/slide14.xml"/><Relationship Id="rId11" Type="http://schemas.openxmlformats.org/officeDocument/2006/relationships/slide" Target="slides/slide15.xml"/><Relationship Id="rId12" Type="http://schemas.openxmlformats.org/officeDocument/2006/relationships/slide" Target="slides/slide16.xml"/><Relationship Id="rId13" Type="http://schemas.openxmlformats.org/officeDocument/2006/relationships/slide" Target="slides/slide17.xml"/><Relationship Id="rId14" Type="http://schemas.openxmlformats.org/officeDocument/2006/relationships/slide" Target="slides/slide18.xml"/><Relationship Id="rId15" Type="http://schemas.openxmlformats.org/officeDocument/2006/relationships/slide" Target="slides/slide29.xml"/><Relationship Id="rId16" Type="http://schemas.openxmlformats.org/officeDocument/2006/relationships/slide" Target="slides/slide30.xml"/><Relationship Id="rId17" Type="http://schemas.openxmlformats.org/officeDocument/2006/relationships/slide" Target="slides/slide31.xml"/><Relationship Id="rId18" Type="http://schemas.openxmlformats.org/officeDocument/2006/relationships/slide" Target="slides/slide32.xml"/><Relationship Id="rId19" Type="http://schemas.openxmlformats.org/officeDocument/2006/relationships/slide" Target="slides/slide34.xml"/><Relationship Id="rId1" Type="http://schemas.openxmlformats.org/officeDocument/2006/relationships/slide" Target="slides/slide4.xml"/><Relationship Id="rId2" Type="http://schemas.openxmlformats.org/officeDocument/2006/relationships/slide" Target="slides/slide5.xml"/><Relationship Id="rId3" Type="http://schemas.openxmlformats.org/officeDocument/2006/relationships/slide" Target="slides/slide6.xml"/><Relationship Id="rId4" Type="http://schemas.openxmlformats.org/officeDocument/2006/relationships/slide" Target="slides/slide7.xml"/><Relationship Id="rId5" Type="http://schemas.openxmlformats.org/officeDocument/2006/relationships/slide" Target="slides/slide8.xml"/><Relationship Id="rId6" Type="http://schemas.openxmlformats.org/officeDocument/2006/relationships/slide" Target="slides/slide9.xml"/><Relationship Id="rId7" Type="http://schemas.openxmlformats.org/officeDocument/2006/relationships/slide" Target="slides/slide11.xml"/><Relationship Id="rId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5-12-02T04:58:17.699" idx="1">
    <p:pos x="10" y="10"/>
    <p:text>Review numbers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20000"/>
              </a:spcBef>
              <a:buClr>
                <a:srgbClr val="FF0000"/>
              </a:buClr>
              <a:buFont typeface="Arial" pitchFamily="-111" charset="0"/>
              <a:buNone/>
              <a:defRPr sz="1200"/>
            </a:lvl1pPr>
          </a:lstStyle>
          <a:p>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20000"/>
              </a:spcBef>
              <a:buClr>
                <a:srgbClr val="FF0000"/>
              </a:buClr>
              <a:buFont typeface="Arial" pitchFamily="-111" charset="0"/>
              <a:buNone/>
              <a:defRPr sz="1200"/>
            </a:lvl1pPr>
          </a:lstStyle>
          <a:p>
            <a:endParaRPr lang="en-US"/>
          </a:p>
        </p:txBody>
      </p:sp>
      <p:sp>
        <p:nvSpPr>
          <p:cNvPr id="64516"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20000"/>
              </a:spcBef>
              <a:buClr>
                <a:srgbClr val="FF0000"/>
              </a:buClr>
              <a:buFont typeface="Arial" pitchFamily="-111" charset="0"/>
              <a:buNone/>
              <a:defRPr sz="1200"/>
            </a:lvl1pPr>
          </a:lstStyle>
          <a:p>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20000"/>
              </a:spcBef>
              <a:buClr>
                <a:srgbClr val="FF0000"/>
              </a:buClr>
              <a:buFont typeface="Arial" pitchFamily="-111" charset="0"/>
              <a:buNone/>
              <a:defRPr sz="1200"/>
            </a:lvl1pPr>
          </a:lstStyle>
          <a:p>
            <a:fld id="{6BC0ABEE-C329-6B41-8F3F-95E5166DE80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Times New Roman" pitchFamily="-111" charset="0"/>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pitchFamily="-111" charset="0"/>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pitchFamily="-111" charset="0"/>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pitchFamily="-111" charset="0"/>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pitchFamily="-111" charset="0"/>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40B095C-BBFA-1C43-8EB7-2B17AD8188F2}" type="slidenum">
              <a:rPr lang="en-US"/>
              <a:pPr/>
              <a:t>1</a:t>
            </a:fld>
            <a:endParaRPr lang="en-US"/>
          </a:p>
        </p:txBody>
      </p:sp>
      <p:sp>
        <p:nvSpPr>
          <p:cNvPr id="65539" name="Rectangle 1026"/>
          <p:cNvSpPr>
            <a:spLocks noGrp="1" noRot="1" noChangeAspect="1" noChangeArrowheads="1" noTextEdit="1"/>
          </p:cNvSpPr>
          <p:nvPr>
            <p:ph type="sldImg"/>
          </p:nvPr>
        </p:nvSpPr>
        <p:spPr>
          <a:ln/>
        </p:spPr>
      </p:sp>
      <p:sp>
        <p:nvSpPr>
          <p:cNvPr id="65540" name="Rectangle 1027"/>
          <p:cNvSpPr>
            <a:spLocks noGrp="1" noChangeArrowheads="1"/>
          </p:cNvSpPr>
          <p:nvPr>
            <p:ph type="body" idx="1"/>
          </p:nvPr>
        </p:nvSpPr>
        <p:spPr>
          <a:noFill/>
          <a:ln/>
        </p:spPr>
        <p:txBody>
          <a:bodyPr/>
          <a:lstStyle/>
          <a:p>
            <a:pPr eaLnBrk="1" hangingPunct="1"/>
            <a:endParaRPr lang="fr-FR">
              <a:latin typeface="Times New Roman" pitchFamily="-111" charset="0"/>
              <a:cs typeface="Times New Roman" pitchFamily="-11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49AD6C3-8C56-904E-96C3-AFFD898A8B4B}" type="slidenum">
              <a:rPr lang="en-US"/>
              <a:pPr/>
              <a:t>11</a:t>
            </a:fld>
            <a:endParaRPr lang="en-US"/>
          </a:p>
        </p:txBody>
      </p:sp>
      <p:sp>
        <p:nvSpPr>
          <p:cNvPr id="74755" name="Rectangle 2"/>
          <p:cNvSpPr>
            <a:spLocks noGrp="1" noRot="1" noChangeAspect="1" noChangeArrowheads="1" noTextEdit="1"/>
          </p:cNvSpPr>
          <p:nvPr>
            <p:ph type="sldImg"/>
          </p:nvPr>
        </p:nvSpPr>
        <p:spPr>
          <a:xfrm>
            <a:off x="212725" y="458788"/>
            <a:ext cx="6434138" cy="4454525"/>
          </a:xfrm>
          <a:ln w="12700" cap="flat"/>
        </p:spPr>
      </p:sp>
      <p:sp>
        <p:nvSpPr>
          <p:cNvPr id="74756"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E82630F-3511-BF4D-986B-EF8E261695D1}" type="slidenum">
              <a:rPr lang="en-US"/>
              <a:pPr/>
              <a:t>12</a:t>
            </a:fld>
            <a:endParaRPr lang="en-US"/>
          </a:p>
        </p:txBody>
      </p:sp>
      <p:sp>
        <p:nvSpPr>
          <p:cNvPr id="75779" name="Rectangle 2"/>
          <p:cNvSpPr>
            <a:spLocks noGrp="1" noRot="1" noChangeAspect="1" noChangeArrowheads="1" noTextEdit="1"/>
          </p:cNvSpPr>
          <p:nvPr>
            <p:ph type="sldImg"/>
          </p:nvPr>
        </p:nvSpPr>
        <p:spPr>
          <a:xfrm>
            <a:off x="212725" y="458788"/>
            <a:ext cx="6434138" cy="4454525"/>
          </a:xfrm>
          <a:ln w="12700" cap="flat"/>
        </p:spPr>
      </p:sp>
      <p:sp>
        <p:nvSpPr>
          <p:cNvPr id="75780"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A33BE28-F5F1-C54A-8A55-A9E54916E58A}" type="slidenum">
              <a:rPr lang="en-US"/>
              <a:pPr/>
              <a:t>13</a:t>
            </a:fld>
            <a:endParaRPr lang="en-US"/>
          </a:p>
        </p:txBody>
      </p:sp>
      <p:sp>
        <p:nvSpPr>
          <p:cNvPr id="76803" name="Rectangle 2"/>
          <p:cNvSpPr>
            <a:spLocks noGrp="1" noRot="1" noChangeAspect="1" noChangeArrowheads="1" noTextEdit="1"/>
          </p:cNvSpPr>
          <p:nvPr>
            <p:ph type="sldImg"/>
          </p:nvPr>
        </p:nvSpPr>
        <p:spPr>
          <a:xfrm>
            <a:off x="212725" y="458788"/>
            <a:ext cx="6434138" cy="4454525"/>
          </a:xfrm>
          <a:ln w="12700" cap="flat"/>
        </p:spPr>
      </p:sp>
      <p:sp>
        <p:nvSpPr>
          <p:cNvPr id="76804"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D1EEE8-FBC5-D049-B22B-B0BBA166E7B5}" type="slidenum">
              <a:rPr lang="en-US"/>
              <a:pPr/>
              <a:t>14</a:t>
            </a:fld>
            <a:endParaRPr lang="en-US"/>
          </a:p>
        </p:txBody>
      </p:sp>
      <p:sp>
        <p:nvSpPr>
          <p:cNvPr id="77827" name="Rectangle 2"/>
          <p:cNvSpPr>
            <a:spLocks noGrp="1" noRot="1" noChangeAspect="1" noChangeArrowheads="1" noTextEdit="1"/>
          </p:cNvSpPr>
          <p:nvPr>
            <p:ph type="sldImg"/>
          </p:nvPr>
        </p:nvSpPr>
        <p:spPr>
          <a:xfrm>
            <a:off x="212725" y="458788"/>
            <a:ext cx="6434138" cy="4454525"/>
          </a:xfrm>
          <a:ln/>
        </p:spPr>
      </p:sp>
      <p:sp>
        <p:nvSpPr>
          <p:cNvPr id="77828"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D95DFC7-E1BA-A949-930B-98B7D590B2F1}" type="slidenum">
              <a:rPr lang="en-US"/>
              <a:pPr/>
              <a:t>15</a:t>
            </a:fld>
            <a:endParaRPr lang="en-US"/>
          </a:p>
        </p:txBody>
      </p:sp>
      <p:sp>
        <p:nvSpPr>
          <p:cNvPr id="78851" name="Rectangle 2"/>
          <p:cNvSpPr>
            <a:spLocks noGrp="1" noRot="1" noChangeAspect="1" noChangeArrowheads="1" noTextEdit="1"/>
          </p:cNvSpPr>
          <p:nvPr>
            <p:ph type="sldImg"/>
          </p:nvPr>
        </p:nvSpPr>
        <p:spPr>
          <a:xfrm>
            <a:off x="212725" y="458788"/>
            <a:ext cx="6434138" cy="4454525"/>
          </a:xfrm>
          <a:ln w="12700" cap="flat"/>
        </p:spPr>
      </p:sp>
      <p:sp>
        <p:nvSpPr>
          <p:cNvPr id="78852"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E351DF21-25DA-F14A-8D6B-B5CB510927B7}" type="slidenum">
              <a:rPr lang="en-US"/>
              <a:pPr/>
              <a:t>16</a:t>
            </a:fld>
            <a:endParaRPr lang="en-US"/>
          </a:p>
        </p:txBody>
      </p:sp>
      <p:sp>
        <p:nvSpPr>
          <p:cNvPr id="79875" name="Rectangle 2"/>
          <p:cNvSpPr>
            <a:spLocks noGrp="1" noRot="1" noChangeAspect="1" noChangeArrowheads="1" noTextEdit="1"/>
          </p:cNvSpPr>
          <p:nvPr>
            <p:ph type="sldImg"/>
          </p:nvPr>
        </p:nvSpPr>
        <p:spPr>
          <a:xfrm>
            <a:off x="212725" y="458788"/>
            <a:ext cx="6434138" cy="4454525"/>
          </a:xfrm>
          <a:ln w="12700" cap="flat"/>
        </p:spPr>
      </p:sp>
      <p:sp>
        <p:nvSpPr>
          <p:cNvPr id="79876"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96FC703-6F9E-984B-BA88-85531E10413E}" type="slidenum">
              <a:rPr lang="en-US"/>
              <a:pPr/>
              <a:t>17</a:t>
            </a:fld>
            <a:endParaRPr lang="en-US"/>
          </a:p>
        </p:txBody>
      </p:sp>
      <p:sp>
        <p:nvSpPr>
          <p:cNvPr id="80899" name="Rectangle 2"/>
          <p:cNvSpPr>
            <a:spLocks noGrp="1" noRot="1" noChangeAspect="1" noChangeArrowheads="1" noTextEdit="1"/>
          </p:cNvSpPr>
          <p:nvPr>
            <p:ph type="sldImg"/>
          </p:nvPr>
        </p:nvSpPr>
        <p:spPr>
          <a:xfrm>
            <a:off x="212725" y="458788"/>
            <a:ext cx="6434138" cy="4454525"/>
          </a:xfrm>
          <a:ln w="12700" cap="flat"/>
        </p:spPr>
      </p:sp>
      <p:sp>
        <p:nvSpPr>
          <p:cNvPr id="80900"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0EB75DE-A635-744B-B9D1-F6B63A99BC16}" type="slidenum">
              <a:rPr lang="en-US"/>
              <a:pPr/>
              <a:t>18</a:t>
            </a:fld>
            <a:endParaRPr lang="en-US"/>
          </a:p>
        </p:txBody>
      </p:sp>
      <p:sp>
        <p:nvSpPr>
          <p:cNvPr id="81923" name="Rectangle 2"/>
          <p:cNvSpPr>
            <a:spLocks noGrp="1" noRot="1" noChangeAspect="1" noChangeArrowheads="1" noTextEdit="1"/>
          </p:cNvSpPr>
          <p:nvPr>
            <p:ph type="sldImg"/>
          </p:nvPr>
        </p:nvSpPr>
        <p:spPr>
          <a:xfrm>
            <a:off x="212725" y="458788"/>
            <a:ext cx="6434138" cy="4454525"/>
          </a:xfrm>
          <a:ln w="12700" cap="flat"/>
        </p:spPr>
      </p:sp>
      <p:sp>
        <p:nvSpPr>
          <p:cNvPr id="81924"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fr-FR">
              <a:latin typeface="Times New Roman" pitchFamily="-111" charset="0"/>
              <a:cs typeface="Times New Roman" pitchFamily="-11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664334E-11DE-494E-B0B3-AFF258A30D92}" type="slidenum">
              <a:rPr lang="en-US"/>
              <a:pPr/>
              <a:t>19</a:t>
            </a:fld>
            <a:endParaRPr lang="en-US"/>
          </a:p>
        </p:txBody>
      </p:sp>
      <p:sp>
        <p:nvSpPr>
          <p:cNvPr id="82947" name="Rectangle 2"/>
          <p:cNvSpPr>
            <a:spLocks noGrp="1" noRot="1" noChangeAspect="1" noChangeArrowheads="1" noTextEdit="1"/>
          </p:cNvSpPr>
          <p:nvPr>
            <p:ph type="sldImg"/>
          </p:nvPr>
        </p:nvSpPr>
        <p:spPr>
          <a:xfrm>
            <a:off x="212725" y="458788"/>
            <a:ext cx="6434138" cy="4454525"/>
          </a:xfrm>
          <a:ln w="12700" cap="flat"/>
        </p:spPr>
      </p:sp>
      <p:sp>
        <p:nvSpPr>
          <p:cNvPr id="82948"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DF50260-7925-3942-B39F-65AFC39770C6}" type="slidenum">
              <a:rPr lang="en-US"/>
              <a:pPr/>
              <a:t>20</a:t>
            </a:fld>
            <a:endParaRPr lang="en-US"/>
          </a:p>
        </p:txBody>
      </p:sp>
      <p:sp>
        <p:nvSpPr>
          <p:cNvPr id="83971" name="Rectangle 2"/>
          <p:cNvSpPr>
            <a:spLocks noGrp="1" noRot="1" noChangeAspect="1" noChangeArrowheads="1" noTextEdit="1"/>
          </p:cNvSpPr>
          <p:nvPr>
            <p:ph type="sldImg"/>
          </p:nvPr>
        </p:nvSpPr>
        <p:spPr>
          <a:xfrm>
            <a:off x="212725" y="458788"/>
            <a:ext cx="6434138" cy="4454525"/>
          </a:xfrm>
          <a:ln w="12700" cap="flat"/>
        </p:spPr>
      </p:sp>
      <p:sp>
        <p:nvSpPr>
          <p:cNvPr id="83972"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490F4E6-7E8D-8F4C-93AF-A7FD9D16FBCC}" type="slidenum">
              <a:rPr lang="en-US"/>
              <a:pPr/>
              <a:t>3</a:t>
            </a:fld>
            <a:endParaRPr lang="en-US"/>
          </a:p>
        </p:txBody>
      </p:sp>
      <p:sp>
        <p:nvSpPr>
          <p:cNvPr id="66563" name="Rectangle 1026"/>
          <p:cNvSpPr>
            <a:spLocks noGrp="1" noRot="1" noChangeAspect="1" noChangeArrowheads="1" noTextEdit="1"/>
          </p:cNvSpPr>
          <p:nvPr>
            <p:ph type="sldImg"/>
          </p:nvPr>
        </p:nvSpPr>
        <p:spPr>
          <a:ln/>
        </p:spPr>
      </p:sp>
      <p:sp>
        <p:nvSpPr>
          <p:cNvPr id="66564" name="Rectangle 1027"/>
          <p:cNvSpPr>
            <a:spLocks noGrp="1" noChangeArrowheads="1"/>
          </p:cNvSpPr>
          <p:nvPr>
            <p:ph type="body" idx="1"/>
          </p:nvPr>
        </p:nvSpPr>
        <p:spPr>
          <a:noFill/>
          <a:ln/>
        </p:spPr>
        <p:txBody>
          <a:bodyPr/>
          <a:lstStyle/>
          <a:p>
            <a:pPr eaLnBrk="1" hangingPunct="1"/>
            <a:endParaRPr lang="fr-FR">
              <a:latin typeface="Times New Roman" pitchFamily="-111" charset="0"/>
              <a:cs typeface="Times New Roman" pitchFamily="-11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328E5B1-AB19-2D4E-A0FB-EB4C547FF422}" type="slidenum">
              <a:rPr lang="en-US"/>
              <a:pPr/>
              <a:t>21</a:t>
            </a:fld>
            <a:endParaRPr lang="en-US"/>
          </a:p>
        </p:txBody>
      </p:sp>
      <p:sp>
        <p:nvSpPr>
          <p:cNvPr id="84995" name="Rectangle 2"/>
          <p:cNvSpPr>
            <a:spLocks noGrp="1" noRot="1" noChangeAspect="1" noChangeArrowheads="1" noTextEdit="1"/>
          </p:cNvSpPr>
          <p:nvPr>
            <p:ph type="sldImg"/>
          </p:nvPr>
        </p:nvSpPr>
        <p:spPr>
          <a:xfrm>
            <a:off x="212725" y="458788"/>
            <a:ext cx="6434138" cy="4454525"/>
          </a:xfrm>
          <a:ln w="12700" cap="flat"/>
        </p:spPr>
      </p:sp>
      <p:sp>
        <p:nvSpPr>
          <p:cNvPr id="84996"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A46B671-3A8E-F34D-90B4-B7C3DAE77A32}" type="slidenum">
              <a:rPr lang="en-US"/>
              <a:pPr/>
              <a:t>27</a:t>
            </a:fld>
            <a:endParaRPr lang="en-US"/>
          </a:p>
        </p:txBody>
      </p:sp>
      <p:sp>
        <p:nvSpPr>
          <p:cNvPr id="86019" name="Rectangle 3074"/>
          <p:cNvSpPr>
            <a:spLocks noGrp="1" noRot="1" noChangeAspect="1" noChangeArrowheads="1" noTextEdit="1"/>
          </p:cNvSpPr>
          <p:nvPr>
            <p:ph type="sldImg"/>
          </p:nvPr>
        </p:nvSpPr>
        <p:spPr>
          <a:ln/>
        </p:spPr>
      </p:sp>
      <p:sp>
        <p:nvSpPr>
          <p:cNvPr id="86020" name="Rectangle 3075"/>
          <p:cNvSpPr>
            <a:spLocks noGrp="1" noChangeArrowheads="1"/>
          </p:cNvSpPr>
          <p:nvPr>
            <p:ph type="body" idx="1"/>
          </p:nvPr>
        </p:nvSpPr>
        <p:spPr>
          <a:noFill/>
          <a:ln/>
        </p:spPr>
        <p:txBody>
          <a:bodyPr/>
          <a:lstStyle/>
          <a:p>
            <a:pPr eaLnBrk="1" hangingPunct="1"/>
            <a:endParaRPr lang="fr-FR">
              <a:latin typeface="Times New Roman" pitchFamily="-111" charset="0"/>
              <a:cs typeface="Times New Roman" pitchFamily="-11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60D915D-3D21-144E-8DAA-AE296B21C840}" type="slidenum">
              <a:rPr lang="en-US"/>
              <a:pPr/>
              <a:t>28</a:t>
            </a:fld>
            <a:endParaRPr lang="en-US"/>
          </a:p>
        </p:txBody>
      </p:sp>
      <p:sp>
        <p:nvSpPr>
          <p:cNvPr id="87043" name="Rectangle 2"/>
          <p:cNvSpPr>
            <a:spLocks noGrp="1" noRot="1" noChangeAspect="1" noChangeArrowheads="1" noTextEdit="1"/>
          </p:cNvSpPr>
          <p:nvPr>
            <p:ph type="sldImg"/>
          </p:nvPr>
        </p:nvSpPr>
        <p:spPr>
          <a:xfrm>
            <a:off x="212725" y="460375"/>
            <a:ext cx="6429375" cy="4452938"/>
          </a:xfrm>
          <a:ln w="12700" cap="flat"/>
        </p:spPr>
      </p:sp>
      <p:sp>
        <p:nvSpPr>
          <p:cNvPr id="87044"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88A3BF0-8E43-D044-949B-04E9C362EDB5}" type="slidenum">
              <a:rPr lang="en-US"/>
              <a:pPr/>
              <a:t>38</a:t>
            </a:fld>
            <a:endParaRPr lang="en-US"/>
          </a:p>
        </p:txBody>
      </p:sp>
      <p:sp>
        <p:nvSpPr>
          <p:cNvPr id="88067" name="Rectangle 2"/>
          <p:cNvSpPr>
            <a:spLocks noGrp="1" noRot="1" noChangeAspect="1" noChangeArrowheads="1" noTextEdit="1"/>
          </p:cNvSpPr>
          <p:nvPr>
            <p:ph type="sldImg"/>
          </p:nvPr>
        </p:nvSpPr>
        <p:spPr>
          <a:xfrm>
            <a:off x="212725" y="460375"/>
            <a:ext cx="6429375" cy="4452938"/>
          </a:xfrm>
          <a:ln w="12700" cap="flat"/>
        </p:spPr>
      </p:sp>
      <p:sp>
        <p:nvSpPr>
          <p:cNvPr id="88068"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57357D9-A4A5-B24B-B141-50FB3F4C1F9F}" type="slidenum">
              <a:rPr lang="en-US"/>
              <a:pPr/>
              <a:t>39</a:t>
            </a:fld>
            <a:endParaRPr lang="en-US"/>
          </a:p>
        </p:txBody>
      </p:sp>
      <p:sp>
        <p:nvSpPr>
          <p:cNvPr id="89091" name="Rectangle 2"/>
          <p:cNvSpPr>
            <a:spLocks noGrp="1" noRot="1" noChangeAspect="1" noChangeArrowheads="1" noTextEdit="1"/>
          </p:cNvSpPr>
          <p:nvPr>
            <p:ph type="sldImg"/>
          </p:nvPr>
        </p:nvSpPr>
        <p:spPr>
          <a:xfrm>
            <a:off x="212725" y="460375"/>
            <a:ext cx="6429375" cy="4452938"/>
          </a:xfrm>
          <a:ln w="12700" cap="flat"/>
        </p:spPr>
      </p:sp>
      <p:sp>
        <p:nvSpPr>
          <p:cNvPr id="89092"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F0F816D-DAB3-F54A-AF2A-33F9C88E5392}" type="slidenum">
              <a:rPr lang="en-US"/>
              <a:pPr/>
              <a:t>40</a:t>
            </a:fld>
            <a:endParaRPr lang="en-US"/>
          </a:p>
        </p:txBody>
      </p:sp>
      <p:sp>
        <p:nvSpPr>
          <p:cNvPr id="90115" name="Rectangle 2"/>
          <p:cNvSpPr>
            <a:spLocks noGrp="1" noRot="1" noChangeAspect="1" noChangeArrowheads="1" noTextEdit="1"/>
          </p:cNvSpPr>
          <p:nvPr>
            <p:ph type="sldImg"/>
          </p:nvPr>
        </p:nvSpPr>
        <p:spPr>
          <a:xfrm>
            <a:off x="214313" y="460375"/>
            <a:ext cx="6429375" cy="4452938"/>
          </a:xfrm>
          <a:ln w="12700" cap="flat"/>
        </p:spPr>
      </p:sp>
      <p:sp>
        <p:nvSpPr>
          <p:cNvPr id="90116" name="Rectangle 3"/>
          <p:cNvSpPr>
            <a:spLocks noGrp="1" noChangeArrowheads="1"/>
          </p:cNvSpPr>
          <p:nvPr>
            <p:ph type="body" idx="1"/>
          </p:nvPr>
        </p:nvSpPr>
        <p:spPr>
          <a:xfrm>
            <a:off x="571500" y="5143500"/>
            <a:ext cx="5715000" cy="3414713"/>
          </a:xfrm>
          <a:noFill/>
          <a:ln/>
        </p:spPr>
        <p:txBody>
          <a:bodyPr lIns="12487" tIns="12487" rIns="12487" bIns="12487"/>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DAEAE3E-636C-2B4E-A219-89B302751E26}" type="slidenum">
              <a:rPr lang="en-US"/>
              <a:pPr/>
              <a:t>41</a:t>
            </a:fld>
            <a:endParaRPr lang="en-US"/>
          </a:p>
        </p:txBody>
      </p:sp>
      <p:sp>
        <p:nvSpPr>
          <p:cNvPr id="91139" name="Rectangle 2"/>
          <p:cNvSpPr>
            <a:spLocks noGrp="1" noRot="1" noChangeAspect="1" noChangeArrowheads="1" noTextEdit="1"/>
          </p:cNvSpPr>
          <p:nvPr>
            <p:ph type="sldImg"/>
          </p:nvPr>
        </p:nvSpPr>
        <p:spPr>
          <a:xfrm>
            <a:off x="212725" y="458788"/>
            <a:ext cx="6434138" cy="4454525"/>
          </a:xfrm>
          <a:ln/>
        </p:spPr>
      </p:sp>
      <p:sp>
        <p:nvSpPr>
          <p:cNvPr id="91140"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E97899D-8A7D-534D-9166-0E8E5AF524F3}" type="slidenum">
              <a:rPr lang="en-US"/>
              <a:pPr/>
              <a:t>42</a:t>
            </a:fld>
            <a:endParaRPr lang="en-US"/>
          </a:p>
        </p:txBody>
      </p:sp>
      <p:sp>
        <p:nvSpPr>
          <p:cNvPr id="92163" name="Rectangle 2"/>
          <p:cNvSpPr>
            <a:spLocks noGrp="1" noRot="1" noChangeAspect="1" noChangeArrowheads="1" noTextEdit="1"/>
          </p:cNvSpPr>
          <p:nvPr>
            <p:ph type="sldImg"/>
          </p:nvPr>
        </p:nvSpPr>
        <p:spPr>
          <a:xfrm>
            <a:off x="212725" y="458788"/>
            <a:ext cx="6434138" cy="4454525"/>
          </a:xfrm>
          <a:ln w="12700" cap="flat"/>
        </p:spPr>
      </p:sp>
      <p:sp>
        <p:nvSpPr>
          <p:cNvPr id="92164"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9FB6C61B-43D1-444B-AAC1-9C63ECD6C700}" type="slidenum">
              <a:rPr lang="en-US"/>
              <a:pPr/>
              <a:t>43</a:t>
            </a:fld>
            <a:endParaRPr lang="en-US"/>
          </a:p>
        </p:txBody>
      </p:sp>
      <p:sp>
        <p:nvSpPr>
          <p:cNvPr id="93187" name="Rectangle 2"/>
          <p:cNvSpPr>
            <a:spLocks noGrp="1" noRot="1" noChangeAspect="1" noChangeArrowheads="1" noTextEdit="1"/>
          </p:cNvSpPr>
          <p:nvPr>
            <p:ph type="sldImg"/>
          </p:nvPr>
        </p:nvSpPr>
        <p:spPr>
          <a:xfrm>
            <a:off x="212725" y="458788"/>
            <a:ext cx="6434138" cy="4454525"/>
          </a:xfrm>
          <a:ln w="12700" cap="flat"/>
        </p:spPr>
      </p:sp>
      <p:sp>
        <p:nvSpPr>
          <p:cNvPr id="93188"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2FA7B4E-5680-0342-9653-43C23DA81D9B}" type="slidenum">
              <a:rPr lang="en-US"/>
              <a:pPr/>
              <a:t>44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fr-FR">
              <a:latin typeface="Times New Roman" pitchFamily="-111" charset="0"/>
              <a:cs typeface="Times New Roman" pitchFamily="-11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9838B6C-25E8-5041-8B21-7F88C2908EE0}" type="slidenum">
              <a:rPr lang="en-US"/>
              <a:pPr/>
              <a:t>4</a:t>
            </a:fld>
            <a:endParaRPr lang="en-US"/>
          </a:p>
        </p:txBody>
      </p:sp>
      <p:sp>
        <p:nvSpPr>
          <p:cNvPr id="67587" name="Rectangle 4098"/>
          <p:cNvSpPr>
            <a:spLocks noGrp="1" noRot="1" noChangeAspect="1" noChangeArrowheads="1" noTextEdit="1"/>
          </p:cNvSpPr>
          <p:nvPr>
            <p:ph type="sldImg"/>
          </p:nvPr>
        </p:nvSpPr>
        <p:spPr>
          <a:xfrm>
            <a:off x="212725" y="458788"/>
            <a:ext cx="6434138" cy="4454525"/>
          </a:xfrm>
          <a:ln/>
        </p:spPr>
      </p:sp>
      <p:sp>
        <p:nvSpPr>
          <p:cNvPr id="67588" name="Rectangle 4099"/>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EDA456F-A992-E547-9631-26F1BED1F08F}" type="slidenum">
              <a:rPr lang="en-US"/>
              <a:pPr/>
              <a:t>45</a:t>
            </a:fld>
            <a:endParaRPr lang="en-US"/>
          </a:p>
        </p:txBody>
      </p:sp>
      <p:sp>
        <p:nvSpPr>
          <p:cNvPr id="95235" name="Rectangle 1026"/>
          <p:cNvSpPr>
            <a:spLocks noGrp="1" noRot="1" noChangeAspect="1" noChangeArrowheads="1" noTextEdit="1"/>
          </p:cNvSpPr>
          <p:nvPr>
            <p:ph type="sldImg"/>
          </p:nvPr>
        </p:nvSpPr>
        <p:spPr>
          <a:xfrm>
            <a:off x="212725" y="458788"/>
            <a:ext cx="6434138" cy="4454525"/>
          </a:xfrm>
          <a:ln w="12700" cap="flat"/>
        </p:spPr>
      </p:sp>
      <p:sp>
        <p:nvSpPr>
          <p:cNvPr id="95236" name="Rectangle 1027"/>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fr-FR">
              <a:latin typeface="Times New Roman" pitchFamily="-111" charset="0"/>
              <a:cs typeface="Times New Roman" pitchFamily="-111"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C2869A0-3AB6-8344-884A-ABAB2FC60D86}" type="slidenum">
              <a:rPr lang="en-US"/>
              <a:pPr/>
              <a:t>46</a:t>
            </a:fld>
            <a:endParaRPr lang="en-US"/>
          </a:p>
        </p:txBody>
      </p:sp>
      <p:sp>
        <p:nvSpPr>
          <p:cNvPr id="9625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9626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96261" name="Rectangle 4"/>
          <p:cNvSpPr>
            <a:spLocks noGrp="1" noRot="1" noChangeAspect="1" noChangeArrowheads="1" noTextEdit="1"/>
          </p:cNvSpPr>
          <p:nvPr>
            <p:ph type="sldImg"/>
          </p:nvPr>
        </p:nvSpPr>
        <p:spPr>
          <a:xfrm>
            <a:off x="209550" y="457200"/>
            <a:ext cx="6438900" cy="4457700"/>
          </a:xfrm>
          <a:ln/>
        </p:spPr>
      </p:sp>
      <p:sp>
        <p:nvSpPr>
          <p:cNvPr id="96262" name="Rectangle 5"/>
          <p:cNvSpPr>
            <a:spLocks noGrp="1" noChangeArrowheads="1"/>
          </p:cNvSpPr>
          <p:nvPr>
            <p:ph type="body" idx="1"/>
          </p:nvPr>
        </p:nvSpPr>
        <p:spPr>
          <a:xfrm>
            <a:off x="571500" y="5143500"/>
            <a:ext cx="5715000" cy="3414713"/>
          </a:xfrm>
          <a:noFill/>
          <a:ln/>
        </p:spPr>
        <p:txBody>
          <a:bodyPr/>
          <a:lstStyle/>
          <a:p>
            <a:pPr lvl="1"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2B1FEDF-9B2A-9942-9D48-71C25CB429A6}" type="slidenum">
              <a:rPr lang="en-US"/>
              <a:pPr/>
              <a:t>47</a:t>
            </a:fld>
            <a:endParaRPr lang="en-US"/>
          </a:p>
        </p:txBody>
      </p:sp>
      <p:sp>
        <p:nvSpPr>
          <p:cNvPr id="97283" name="Rectangle 2"/>
          <p:cNvSpPr>
            <a:spLocks noGrp="1" noRot="1" noChangeAspect="1" noChangeArrowheads="1" noTextEdit="1"/>
          </p:cNvSpPr>
          <p:nvPr>
            <p:ph type="sldImg"/>
          </p:nvPr>
        </p:nvSpPr>
        <p:spPr>
          <a:xfrm>
            <a:off x="214313" y="460375"/>
            <a:ext cx="6429375" cy="4452938"/>
          </a:xfrm>
          <a:ln w="12700" cap="flat"/>
        </p:spPr>
      </p:sp>
      <p:sp>
        <p:nvSpPr>
          <p:cNvPr id="97284" name="Rectangle 3"/>
          <p:cNvSpPr>
            <a:spLocks noGrp="1" noChangeArrowheads="1"/>
          </p:cNvSpPr>
          <p:nvPr>
            <p:ph type="body" idx="1"/>
          </p:nvPr>
        </p:nvSpPr>
        <p:spPr>
          <a:xfrm>
            <a:off x="571500" y="5143500"/>
            <a:ext cx="5715000" cy="3167063"/>
          </a:xfrm>
          <a:noFill/>
          <a:ln/>
        </p:spPr>
        <p:txBody>
          <a:bodyPr lIns="12488" tIns="12488" rIns="12488" bIns="12488"/>
          <a:lstStyle/>
          <a:p>
            <a:pPr eaLnBrk="1" hangingPunct="1">
              <a:lnSpc>
                <a:spcPct val="90000"/>
              </a:lnSpc>
              <a:spcBef>
                <a:spcPct val="20000"/>
              </a:spcBef>
            </a:pPr>
            <a:endParaRPr lang="en-US" dirty="0">
              <a:latin typeface="Times New Roman" pitchFamily="-111" charset="0"/>
              <a:cs typeface="Times New Roman" pitchFamily="-111"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8C2698C-59E2-3843-8245-167DCE86B995}" type="slidenum">
              <a:rPr lang="en-US"/>
              <a:pPr/>
              <a:t>48</a:t>
            </a:fld>
            <a:endParaRPr lang="en-US"/>
          </a:p>
        </p:txBody>
      </p:sp>
      <p:sp>
        <p:nvSpPr>
          <p:cNvPr id="98307" name="Rectangle 2"/>
          <p:cNvSpPr>
            <a:spLocks noGrp="1" noRot="1" noChangeAspect="1" noChangeArrowheads="1" noTextEdit="1"/>
          </p:cNvSpPr>
          <p:nvPr>
            <p:ph type="sldImg"/>
          </p:nvPr>
        </p:nvSpPr>
        <p:spPr>
          <a:xfrm>
            <a:off x="214313" y="460375"/>
            <a:ext cx="6429375" cy="4452938"/>
          </a:xfrm>
          <a:ln w="12700" cap="flat"/>
        </p:spPr>
      </p:sp>
      <p:sp>
        <p:nvSpPr>
          <p:cNvPr id="98308" name="Rectangle 3"/>
          <p:cNvSpPr>
            <a:spLocks noGrp="1" noChangeArrowheads="1"/>
          </p:cNvSpPr>
          <p:nvPr>
            <p:ph type="body" idx="1"/>
          </p:nvPr>
        </p:nvSpPr>
        <p:spPr>
          <a:xfrm>
            <a:off x="571500" y="5143500"/>
            <a:ext cx="5715000" cy="3414713"/>
          </a:xfrm>
          <a:noFill/>
          <a:ln/>
        </p:spPr>
        <p:txBody>
          <a:bodyPr lIns="12487" tIns="12487" rIns="12487" bIns="12487"/>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6D2FE4D-5A5B-5842-B01C-0BC68BD095C7}" type="slidenum">
              <a:rPr lang="en-US"/>
              <a:pPr/>
              <a:t>49</a:t>
            </a:fld>
            <a:endParaRPr lang="en-US"/>
          </a:p>
        </p:txBody>
      </p:sp>
      <p:sp>
        <p:nvSpPr>
          <p:cNvPr id="99331" name="Rectangle 1026"/>
          <p:cNvSpPr>
            <a:spLocks noGrp="1" noRot="1" noChangeAspect="1" noChangeArrowheads="1" noTextEdit="1"/>
          </p:cNvSpPr>
          <p:nvPr>
            <p:ph type="sldImg"/>
          </p:nvPr>
        </p:nvSpPr>
        <p:spPr>
          <a:xfrm>
            <a:off x="214313" y="460375"/>
            <a:ext cx="6429375" cy="4452938"/>
          </a:xfrm>
          <a:ln w="12700" cap="flat"/>
        </p:spPr>
      </p:sp>
      <p:sp>
        <p:nvSpPr>
          <p:cNvPr id="99332" name="Rectangle 1027"/>
          <p:cNvSpPr>
            <a:spLocks noGrp="1" noChangeArrowheads="1"/>
          </p:cNvSpPr>
          <p:nvPr>
            <p:ph type="body" idx="1"/>
          </p:nvPr>
        </p:nvSpPr>
        <p:spPr>
          <a:xfrm>
            <a:off x="571500" y="5143500"/>
            <a:ext cx="5715000" cy="3167063"/>
          </a:xfrm>
          <a:noFill/>
          <a:ln/>
        </p:spPr>
        <p:txBody>
          <a:bodyPr lIns="12488" tIns="12488" rIns="12488" bIns="12488"/>
          <a:lstStyle/>
          <a:p>
            <a:pPr eaLnBrk="1" hangingPunct="1">
              <a:lnSpc>
                <a:spcPct val="90000"/>
              </a:lnSpc>
              <a:spcBef>
                <a:spcPct val="20000"/>
              </a:spcBef>
            </a:pPr>
            <a:endParaRPr lang="en-US" dirty="0">
              <a:latin typeface="Times New Roman" pitchFamily="-111" charset="0"/>
              <a:cs typeface="Times New Roman" pitchFamily="-111"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8354A7C-7949-AA4F-930D-8F546835D0C7}" type="slidenum">
              <a:rPr lang="en-US"/>
              <a:pPr/>
              <a:t>50</a:t>
            </a:fld>
            <a:endParaRPr lang="en-US"/>
          </a:p>
        </p:txBody>
      </p:sp>
      <p:sp>
        <p:nvSpPr>
          <p:cNvPr id="100355" name="Rectangle 2"/>
          <p:cNvSpPr>
            <a:spLocks noGrp="1" noRot="1" noChangeAspect="1" noChangeArrowheads="1" noTextEdit="1"/>
          </p:cNvSpPr>
          <p:nvPr>
            <p:ph type="sldImg"/>
          </p:nvPr>
        </p:nvSpPr>
        <p:spPr>
          <a:xfrm>
            <a:off x="214313" y="460375"/>
            <a:ext cx="6429375" cy="4452938"/>
          </a:xfrm>
          <a:ln w="12700" cap="flat"/>
        </p:spPr>
      </p:sp>
      <p:sp>
        <p:nvSpPr>
          <p:cNvPr id="100356" name="Rectangle 3"/>
          <p:cNvSpPr>
            <a:spLocks noGrp="1" noChangeArrowheads="1"/>
          </p:cNvSpPr>
          <p:nvPr>
            <p:ph type="body" idx="1"/>
          </p:nvPr>
        </p:nvSpPr>
        <p:spPr>
          <a:xfrm>
            <a:off x="571500" y="5143500"/>
            <a:ext cx="5715000" cy="3414713"/>
          </a:xfrm>
          <a:noFill/>
          <a:ln/>
        </p:spPr>
        <p:txBody>
          <a:bodyPr lIns="12487" tIns="12487" rIns="12487" bIns="12487"/>
          <a:lstStyle/>
          <a:p>
            <a:pPr eaLnBrk="1" hangingPunct="1"/>
            <a:endParaRPr lang="en-US" dirty="0">
              <a:solidFill>
                <a:srgbClr val="330099"/>
              </a:solidFill>
              <a:latin typeface="Times New Roman" pitchFamily="-111" charset="0"/>
              <a:cs typeface="Times New Roman" pitchFamily="-111"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3BCCF3B-30B6-3A49-AA42-1F28AA99EA78}" type="slidenum">
              <a:rPr lang="en-US"/>
              <a:pPr/>
              <a:t>51</a:t>
            </a:fld>
            <a:endParaRPr lang="en-US"/>
          </a:p>
        </p:txBody>
      </p:sp>
      <p:sp>
        <p:nvSpPr>
          <p:cNvPr id="101379" name="Rectangle 2050"/>
          <p:cNvSpPr>
            <a:spLocks noGrp="1" noRot="1" noChangeAspect="1" noChangeArrowheads="1" noTextEdit="1"/>
          </p:cNvSpPr>
          <p:nvPr>
            <p:ph type="sldImg"/>
          </p:nvPr>
        </p:nvSpPr>
        <p:spPr>
          <a:ln/>
        </p:spPr>
      </p:sp>
      <p:sp>
        <p:nvSpPr>
          <p:cNvPr id="101380" name="Rectangle 2051"/>
          <p:cNvSpPr>
            <a:spLocks noGrp="1" noChangeArrowheads="1"/>
          </p:cNvSpPr>
          <p:nvPr>
            <p:ph type="body" idx="1"/>
          </p:nvPr>
        </p:nvSpPr>
        <p:spPr>
          <a:noFill/>
          <a:ln/>
        </p:spPr>
        <p:txBody>
          <a:bodyPr/>
          <a:lstStyle/>
          <a:p>
            <a:pPr eaLnBrk="1" hangingPunct="1"/>
            <a:endParaRPr lang="fr-FR">
              <a:latin typeface="Times New Roman" pitchFamily="-111" charset="0"/>
              <a:cs typeface="Times New Roman" pitchFamily="-111"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C535A3A2-466A-584F-9052-F0834B760D12}" type="slidenum">
              <a:rPr lang="en-US"/>
              <a:pPr/>
              <a:t>52</a:t>
            </a:fld>
            <a:endParaRPr lang="en-US"/>
          </a:p>
        </p:txBody>
      </p:sp>
      <p:sp>
        <p:nvSpPr>
          <p:cNvPr id="102403" name="Rectangle 2"/>
          <p:cNvSpPr>
            <a:spLocks noGrp="1" noRot="1" noChangeAspect="1" noChangeArrowheads="1" noTextEdit="1"/>
          </p:cNvSpPr>
          <p:nvPr>
            <p:ph type="sldImg"/>
          </p:nvPr>
        </p:nvSpPr>
        <p:spPr>
          <a:xfrm>
            <a:off x="212725" y="458788"/>
            <a:ext cx="6434138" cy="4454525"/>
          </a:xfrm>
          <a:ln/>
        </p:spPr>
      </p:sp>
      <p:sp>
        <p:nvSpPr>
          <p:cNvPr id="102404"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0572E06-34B1-DC47-85EE-CFB73A336771}" type="slidenum">
              <a:rPr lang="en-US"/>
              <a:pPr/>
              <a:t>53</a:t>
            </a:fld>
            <a:endParaRPr lang="en-US"/>
          </a:p>
        </p:txBody>
      </p:sp>
      <p:sp>
        <p:nvSpPr>
          <p:cNvPr id="103427" name="Rectangle 2"/>
          <p:cNvSpPr>
            <a:spLocks noGrp="1" noRot="1" noChangeAspect="1" noChangeArrowheads="1" noTextEdit="1"/>
          </p:cNvSpPr>
          <p:nvPr>
            <p:ph type="sldImg"/>
          </p:nvPr>
        </p:nvSpPr>
        <p:spPr>
          <a:xfrm>
            <a:off x="212725" y="458788"/>
            <a:ext cx="6434138" cy="4454525"/>
          </a:xfrm>
          <a:ln/>
        </p:spPr>
      </p:sp>
      <p:sp>
        <p:nvSpPr>
          <p:cNvPr id="103428"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1E85FC89-8A19-1149-AF16-BA61B6CCDEC5}" type="slidenum">
              <a:rPr lang="en-US"/>
              <a:pPr/>
              <a:t>54</a:t>
            </a:fld>
            <a:endParaRPr lang="en-US"/>
          </a:p>
        </p:txBody>
      </p:sp>
      <p:sp>
        <p:nvSpPr>
          <p:cNvPr id="104451" name="Rectangle 2"/>
          <p:cNvSpPr>
            <a:spLocks noGrp="1" noRot="1" noChangeAspect="1" noChangeArrowheads="1" noTextEdit="1"/>
          </p:cNvSpPr>
          <p:nvPr>
            <p:ph type="sldImg"/>
          </p:nvPr>
        </p:nvSpPr>
        <p:spPr>
          <a:xfrm>
            <a:off x="212725" y="458788"/>
            <a:ext cx="6434138" cy="4454525"/>
          </a:xfrm>
          <a:ln w="12700" cap="flat"/>
        </p:spPr>
      </p:sp>
      <p:sp>
        <p:nvSpPr>
          <p:cNvPr id="104452"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b="0" dirty="0" smtClean="0">
              <a:latin typeface="Times New Roman" pitchFamily="-111" charset="0"/>
              <a:cs typeface="Times New Roman" pitchFamily="-11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F01D6E6-E5D1-1B47-821D-544E5647D0C1}" type="slidenum">
              <a:rPr lang="en-US"/>
              <a:pPr/>
              <a:t>5</a:t>
            </a:fld>
            <a:endParaRPr lang="en-US"/>
          </a:p>
        </p:txBody>
      </p:sp>
      <p:sp>
        <p:nvSpPr>
          <p:cNvPr id="68611" name="Rectangle 1026"/>
          <p:cNvSpPr>
            <a:spLocks noGrp="1" noRot="1" noChangeAspect="1" noChangeArrowheads="1" noTextEdit="1"/>
          </p:cNvSpPr>
          <p:nvPr>
            <p:ph type="sldImg"/>
          </p:nvPr>
        </p:nvSpPr>
        <p:spPr>
          <a:xfrm>
            <a:off x="212725" y="458788"/>
            <a:ext cx="6434138" cy="4454525"/>
          </a:xfrm>
          <a:ln/>
        </p:spPr>
      </p:sp>
      <p:sp>
        <p:nvSpPr>
          <p:cNvPr id="68612" name="Rectangle 1027"/>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00D8693-8431-064A-B994-131321050B00}" type="slidenum">
              <a:rPr lang="en-US"/>
              <a:pPr/>
              <a:t>55</a:t>
            </a:fld>
            <a:endParaRPr lang="en-US"/>
          </a:p>
        </p:txBody>
      </p:sp>
      <p:sp>
        <p:nvSpPr>
          <p:cNvPr id="105475" name="Rectangle 2"/>
          <p:cNvSpPr>
            <a:spLocks noGrp="1" noRot="1" noChangeAspect="1" noChangeArrowheads="1" noTextEdit="1"/>
          </p:cNvSpPr>
          <p:nvPr>
            <p:ph type="sldImg"/>
          </p:nvPr>
        </p:nvSpPr>
        <p:spPr>
          <a:xfrm>
            <a:off x="212725" y="458788"/>
            <a:ext cx="6434138" cy="4454525"/>
          </a:xfrm>
          <a:ln w="12700" cap="flat"/>
        </p:spPr>
      </p:sp>
      <p:sp>
        <p:nvSpPr>
          <p:cNvPr id="105476"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b="1" dirty="0">
              <a:latin typeface="Times New Roman" pitchFamily="-111" charset="0"/>
              <a:cs typeface="Times New Roman" pitchFamily="-111"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9275A3F-031C-A14A-88B3-F608984043F5}" type="slidenum">
              <a:rPr lang="en-US"/>
              <a:pPr/>
              <a:t>56</a:t>
            </a:fld>
            <a:endParaRPr lang="en-US"/>
          </a:p>
        </p:txBody>
      </p:sp>
      <p:sp>
        <p:nvSpPr>
          <p:cNvPr id="106499" name="Rectangle 2"/>
          <p:cNvSpPr>
            <a:spLocks noGrp="1" noRot="1" noChangeAspect="1" noChangeArrowheads="1" noTextEdit="1"/>
          </p:cNvSpPr>
          <p:nvPr>
            <p:ph type="sldImg"/>
          </p:nvPr>
        </p:nvSpPr>
        <p:spPr>
          <a:xfrm>
            <a:off x="212725" y="458788"/>
            <a:ext cx="6434138" cy="4454525"/>
          </a:xfrm>
          <a:ln/>
        </p:spPr>
      </p:sp>
      <p:sp>
        <p:nvSpPr>
          <p:cNvPr id="106500"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B2498BD-48A4-8844-BC02-AB9BB7C5558F}" type="slidenum">
              <a:rPr lang="en-US"/>
              <a:pPr/>
              <a:t>57</a:t>
            </a:fld>
            <a:endParaRPr lang="en-US"/>
          </a:p>
        </p:txBody>
      </p:sp>
      <p:sp>
        <p:nvSpPr>
          <p:cNvPr id="107523" name="Rectangle 2"/>
          <p:cNvSpPr>
            <a:spLocks noGrp="1" noRot="1" noChangeAspect="1" noChangeArrowheads="1" noTextEdit="1"/>
          </p:cNvSpPr>
          <p:nvPr>
            <p:ph type="sldImg"/>
          </p:nvPr>
        </p:nvSpPr>
        <p:spPr>
          <a:xfrm>
            <a:off x="212725" y="458788"/>
            <a:ext cx="6434138" cy="4454525"/>
          </a:xfrm>
          <a:ln/>
        </p:spPr>
      </p:sp>
      <p:sp>
        <p:nvSpPr>
          <p:cNvPr id="107524"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B5D80F8-98BF-6046-93DF-0CE5FE681EDC}" type="slidenum">
              <a:rPr lang="en-US"/>
              <a:pPr/>
              <a:t>58</a:t>
            </a:fld>
            <a:endParaRPr lang="en-US"/>
          </a:p>
        </p:txBody>
      </p:sp>
      <p:sp>
        <p:nvSpPr>
          <p:cNvPr id="108547" name="Rectangle 2"/>
          <p:cNvSpPr>
            <a:spLocks noGrp="1" noRot="1" noChangeAspect="1" noChangeArrowheads="1" noTextEdit="1"/>
          </p:cNvSpPr>
          <p:nvPr>
            <p:ph type="sldImg"/>
          </p:nvPr>
        </p:nvSpPr>
        <p:spPr>
          <a:xfrm>
            <a:off x="212725" y="458788"/>
            <a:ext cx="6434138" cy="4454525"/>
          </a:xfrm>
          <a:ln/>
        </p:spPr>
      </p:sp>
      <p:sp>
        <p:nvSpPr>
          <p:cNvPr id="108548"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BAE1906-47D9-E149-AA6B-7AC528137542}" type="slidenum">
              <a:rPr lang="en-US"/>
              <a:pPr/>
              <a:t>59</a:t>
            </a:fld>
            <a:endParaRPr lang="en-US"/>
          </a:p>
        </p:txBody>
      </p:sp>
      <p:sp>
        <p:nvSpPr>
          <p:cNvPr id="109571" name="Rectangle 2"/>
          <p:cNvSpPr>
            <a:spLocks noGrp="1" noRot="1" noChangeAspect="1" noChangeArrowheads="1" noTextEdit="1"/>
          </p:cNvSpPr>
          <p:nvPr>
            <p:ph type="sldImg"/>
          </p:nvPr>
        </p:nvSpPr>
        <p:spPr>
          <a:xfrm>
            <a:off x="212725" y="458788"/>
            <a:ext cx="6434138" cy="4454525"/>
          </a:xfrm>
          <a:ln/>
        </p:spPr>
      </p:sp>
      <p:sp>
        <p:nvSpPr>
          <p:cNvPr id="109572"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00D8693-8431-064A-B994-131321050B00}" type="slidenum">
              <a:rPr lang="en-US"/>
              <a:pPr/>
              <a:t>60</a:t>
            </a:fld>
            <a:endParaRPr lang="en-US"/>
          </a:p>
        </p:txBody>
      </p:sp>
      <p:sp>
        <p:nvSpPr>
          <p:cNvPr id="105475" name="Rectangle 2"/>
          <p:cNvSpPr>
            <a:spLocks noGrp="1" noRot="1" noChangeAspect="1" noChangeArrowheads="1" noTextEdit="1"/>
          </p:cNvSpPr>
          <p:nvPr>
            <p:ph type="sldImg"/>
          </p:nvPr>
        </p:nvSpPr>
        <p:spPr>
          <a:xfrm>
            <a:off x="212725" y="458788"/>
            <a:ext cx="6434138" cy="4454525"/>
          </a:xfrm>
          <a:ln w="12700" cap="flat"/>
        </p:spPr>
      </p:sp>
      <p:sp>
        <p:nvSpPr>
          <p:cNvPr id="105476"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b="1" dirty="0">
              <a:latin typeface="Times New Roman" pitchFamily="-111" charset="0"/>
              <a:cs typeface="Times New Roman" pitchFamily="-111"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9275A3F-031C-A14A-88B3-F608984043F5}" type="slidenum">
              <a:rPr lang="en-US"/>
              <a:pPr/>
              <a:t>61</a:t>
            </a:fld>
            <a:endParaRPr lang="en-US"/>
          </a:p>
        </p:txBody>
      </p:sp>
      <p:sp>
        <p:nvSpPr>
          <p:cNvPr id="106499" name="Rectangle 2"/>
          <p:cNvSpPr>
            <a:spLocks noGrp="1" noRot="1" noChangeAspect="1" noChangeArrowheads="1" noTextEdit="1"/>
          </p:cNvSpPr>
          <p:nvPr>
            <p:ph type="sldImg"/>
          </p:nvPr>
        </p:nvSpPr>
        <p:spPr>
          <a:xfrm>
            <a:off x="212725" y="458788"/>
            <a:ext cx="6434138" cy="4454525"/>
          </a:xfrm>
          <a:ln/>
        </p:spPr>
      </p:sp>
      <p:sp>
        <p:nvSpPr>
          <p:cNvPr id="106500"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B2498BD-48A4-8844-BC02-AB9BB7C5558F}" type="slidenum">
              <a:rPr lang="en-US"/>
              <a:pPr/>
              <a:t>62</a:t>
            </a:fld>
            <a:endParaRPr lang="en-US"/>
          </a:p>
        </p:txBody>
      </p:sp>
      <p:sp>
        <p:nvSpPr>
          <p:cNvPr id="107523" name="Rectangle 2"/>
          <p:cNvSpPr>
            <a:spLocks noGrp="1" noRot="1" noChangeAspect="1" noChangeArrowheads="1" noTextEdit="1"/>
          </p:cNvSpPr>
          <p:nvPr>
            <p:ph type="sldImg"/>
          </p:nvPr>
        </p:nvSpPr>
        <p:spPr>
          <a:xfrm>
            <a:off x="212725" y="458788"/>
            <a:ext cx="6434138" cy="4454525"/>
          </a:xfrm>
          <a:ln/>
        </p:spPr>
      </p:sp>
      <p:sp>
        <p:nvSpPr>
          <p:cNvPr id="107524"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B5D80F8-98BF-6046-93DF-0CE5FE681EDC}" type="slidenum">
              <a:rPr lang="en-US"/>
              <a:pPr/>
              <a:t>63</a:t>
            </a:fld>
            <a:endParaRPr lang="en-US"/>
          </a:p>
        </p:txBody>
      </p:sp>
      <p:sp>
        <p:nvSpPr>
          <p:cNvPr id="108547" name="Rectangle 2"/>
          <p:cNvSpPr>
            <a:spLocks noGrp="1" noRot="1" noChangeAspect="1" noChangeArrowheads="1" noTextEdit="1"/>
          </p:cNvSpPr>
          <p:nvPr>
            <p:ph type="sldImg"/>
          </p:nvPr>
        </p:nvSpPr>
        <p:spPr>
          <a:xfrm>
            <a:off x="212725" y="458788"/>
            <a:ext cx="6434138" cy="4454525"/>
          </a:xfrm>
          <a:ln/>
        </p:spPr>
      </p:sp>
      <p:sp>
        <p:nvSpPr>
          <p:cNvPr id="108548"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BAE1906-47D9-E149-AA6B-7AC528137542}" type="slidenum">
              <a:rPr lang="en-US"/>
              <a:pPr/>
              <a:t>64</a:t>
            </a:fld>
            <a:endParaRPr lang="en-US"/>
          </a:p>
        </p:txBody>
      </p:sp>
      <p:sp>
        <p:nvSpPr>
          <p:cNvPr id="109571" name="Rectangle 2"/>
          <p:cNvSpPr>
            <a:spLocks noGrp="1" noRot="1" noChangeAspect="1" noChangeArrowheads="1" noTextEdit="1"/>
          </p:cNvSpPr>
          <p:nvPr>
            <p:ph type="sldImg"/>
          </p:nvPr>
        </p:nvSpPr>
        <p:spPr>
          <a:xfrm>
            <a:off x="212725" y="458788"/>
            <a:ext cx="6434138" cy="4454525"/>
          </a:xfrm>
          <a:ln/>
        </p:spPr>
      </p:sp>
      <p:sp>
        <p:nvSpPr>
          <p:cNvPr id="109572"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E3A70B5-3859-4541-B2A1-D582AD47ABFA}" type="slidenum">
              <a:rPr lang="en-US"/>
              <a:pPr/>
              <a:t>6</a:t>
            </a:fld>
            <a:endParaRPr lang="en-US"/>
          </a:p>
        </p:txBody>
      </p:sp>
      <p:sp>
        <p:nvSpPr>
          <p:cNvPr id="69635" name="Rectangle 2050"/>
          <p:cNvSpPr>
            <a:spLocks noGrp="1" noRot="1" noChangeAspect="1" noChangeArrowheads="1" noTextEdit="1"/>
          </p:cNvSpPr>
          <p:nvPr>
            <p:ph type="sldImg"/>
          </p:nvPr>
        </p:nvSpPr>
        <p:spPr>
          <a:xfrm>
            <a:off x="212725" y="458788"/>
            <a:ext cx="6434138" cy="4454525"/>
          </a:xfrm>
          <a:ln/>
        </p:spPr>
      </p:sp>
      <p:sp>
        <p:nvSpPr>
          <p:cNvPr id="69636" name="Rectangle 2051"/>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9275A3F-031C-A14A-88B3-F608984043F5}" type="slidenum">
              <a:rPr lang="en-US"/>
              <a:pPr/>
              <a:t>66</a:t>
            </a:fld>
            <a:endParaRPr lang="en-US"/>
          </a:p>
        </p:txBody>
      </p:sp>
      <p:sp>
        <p:nvSpPr>
          <p:cNvPr id="106499" name="Rectangle 2"/>
          <p:cNvSpPr>
            <a:spLocks noGrp="1" noRot="1" noChangeAspect="1" noChangeArrowheads="1" noTextEdit="1"/>
          </p:cNvSpPr>
          <p:nvPr>
            <p:ph type="sldImg"/>
          </p:nvPr>
        </p:nvSpPr>
        <p:spPr>
          <a:xfrm>
            <a:off x="212725" y="458788"/>
            <a:ext cx="6434138" cy="4454525"/>
          </a:xfrm>
          <a:ln/>
        </p:spPr>
      </p:sp>
      <p:sp>
        <p:nvSpPr>
          <p:cNvPr id="106500" name="Rectangle 3"/>
          <p:cNvSpPr>
            <a:spLocks noGrp="1" noChangeArrowheads="1"/>
          </p:cNvSpPr>
          <p:nvPr>
            <p:ph type="body" idx="1"/>
          </p:nvPr>
        </p:nvSpPr>
        <p:spPr>
          <a:xfrm>
            <a:off x="571500" y="5143500"/>
            <a:ext cx="5715000" cy="3414713"/>
          </a:xfrm>
          <a:noFill/>
          <a:ln/>
        </p:spPr>
        <p:txBody>
          <a:bodyPr/>
          <a:lstStyle/>
          <a:p>
            <a:pPr eaLnBrk="1" hangingPunct="1"/>
            <a:r>
              <a:rPr lang="en-US">
                <a:latin typeface="Times New Roman" pitchFamily="-111" charset="0"/>
                <a:cs typeface="Times New Roman" pitchFamily="-111" charset="0"/>
              </a:rPr>
              <a:t>Function-Based Indexes: Example (continued)</a:t>
            </a:r>
          </a:p>
          <a:p>
            <a:pPr lvl="1" eaLnBrk="1" hangingPunct="1"/>
            <a:r>
              <a:rPr lang="en-US">
                <a:latin typeface="Times New Roman" pitchFamily="-111" charset="0"/>
                <a:cs typeface="Times New Roman" pitchFamily="-111" charset="0"/>
              </a:rPr>
              <a:t>Continuing the previous example, a record is inserted into the </a:t>
            </a:r>
            <a:r>
              <a:rPr lang="en-US">
                <a:latin typeface="Courier New" pitchFamily="-111" charset="0"/>
                <a:cs typeface="Times New Roman" pitchFamily="-111" charset="0"/>
              </a:rPr>
              <a:t>USER_SDO_GEOM_METADATA</a:t>
            </a:r>
            <a:r>
              <a:rPr lang="en-US">
                <a:latin typeface="Times New Roman" pitchFamily="-111" charset="0"/>
                <a:cs typeface="Times New Roman" pitchFamily="-111" charset="0"/>
              </a:rPr>
              <a:t> view. The first column is the table name (</a:t>
            </a:r>
            <a:r>
              <a:rPr lang="en-US">
                <a:latin typeface="Courier New" pitchFamily="-111" charset="0"/>
                <a:cs typeface="Times New Roman" pitchFamily="-111" charset="0"/>
              </a:rPr>
              <a:t>CITIES_XY</a:t>
            </a:r>
            <a:r>
              <a:rPr lang="en-US">
                <a:latin typeface="Times New Roman" pitchFamily="-111" charset="0"/>
                <a:cs typeface="Times New Roman" pitchFamily="-111" charset="0"/>
              </a:rPr>
              <a:t>), the second column (the </a:t>
            </a:r>
            <a:r>
              <a:rPr lang="en-US">
                <a:latin typeface="Courier New" pitchFamily="-111" charset="0"/>
                <a:cs typeface="Times New Roman" pitchFamily="-111" charset="0"/>
              </a:rPr>
              <a:t>COLUMN_NAME</a:t>
            </a:r>
            <a:r>
              <a:rPr lang="en-US">
                <a:latin typeface="Times New Roman" pitchFamily="-111" charset="0"/>
                <a:cs typeface="Times New Roman" pitchFamily="-111" charset="0"/>
              </a:rPr>
              <a:t> field) has the name of the function with the arguments. The arguments are the </a:t>
            </a:r>
            <a:r>
              <a:rPr lang="en-US">
                <a:latin typeface="Courier New" pitchFamily="-111" charset="0"/>
                <a:cs typeface="Times New Roman" pitchFamily="-111" charset="0"/>
              </a:rPr>
              <a:t>CITY_LONGITUDE</a:t>
            </a:r>
            <a:r>
              <a:rPr lang="en-US">
                <a:latin typeface="Times New Roman" pitchFamily="-111" charset="0"/>
                <a:cs typeface="Times New Roman" pitchFamily="-111" charset="0"/>
              </a:rPr>
              <a:t> and </a:t>
            </a:r>
            <a:r>
              <a:rPr lang="en-US">
                <a:latin typeface="Courier New" pitchFamily="-111" charset="0"/>
                <a:cs typeface="Times New Roman" pitchFamily="-111" charset="0"/>
              </a:rPr>
              <a:t>CITY_LATITUDE</a:t>
            </a:r>
            <a:r>
              <a:rPr lang="en-US">
                <a:latin typeface="Times New Roman" pitchFamily="-111" charset="0"/>
                <a:cs typeface="Times New Roman" pitchFamily="-111" charset="0"/>
              </a:rPr>
              <a:t> columns of the </a:t>
            </a:r>
            <a:r>
              <a:rPr lang="en-US">
                <a:latin typeface="Courier New" pitchFamily="-111" charset="0"/>
                <a:cs typeface="Times New Roman" pitchFamily="-111" charset="0"/>
              </a:rPr>
              <a:t>CITIES_XY</a:t>
            </a:r>
            <a:r>
              <a:rPr lang="en-US">
                <a:latin typeface="Times New Roman" pitchFamily="-111" charset="0"/>
                <a:cs typeface="Times New Roman" pitchFamily="-111" charset="0"/>
              </a:rPr>
              <a:t> table. Note that the name of the function is prefixed by the owner of the function. This is required to differentiate the function </a:t>
            </a:r>
            <a:r>
              <a:rPr lang="en-US">
                <a:latin typeface="Courier New" pitchFamily="-111" charset="0"/>
                <a:cs typeface="Times New Roman" pitchFamily="-111" charset="0"/>
              </a:rPr>
              <a:t>GET_GEOM</a:t>
            </a:r>
            <a:r>
              <a:rPr lang="en-US">
                <a:latin typeface="Times New Roman" pitchFamily="-111" charset="0"/>
                <a:cs typeface="Times New Roman" pitchFamily="-111" charset="0"/>
              </a:rPr>
              <a:t> from other functions named </a:t>
            </a:r>
            <a:r>
              <a:rPr lang="en-US">
                <a:latin typeface="Courier New" pitchFamily="-111" charset="0"/>
                <a:cs typeface="Times New Roman" pitchFamily="-111" charset="0"/>
              </a:rPr>
              <a:t>GET_GEOM</a:t>
            </a:r>
            <a:r>
              <a:rPr lang="en-US">
                <a:latin typeface="Times New Roman" pitchFamily="-111" charset="0"/>
                <a:cs typeface="Times New Roman" pitchFamily="-111" charset="0"/>
              </a:rPr>
              <a:t> that the user may have access to. The rest of the entry in </a:t>
            </a:r>
            <a:r>
              <a:rPr lang="en-US">
                <a:latin typeface="Courier New" pitchFamily="-111" charset="0"/>
                <a:cs typeface="Times New Roman" pitchFamily="-111" charset="0"/>
              </a:rPr>
              <a:t>USER_SDO_GEOM_METADATA</a:t>
            </a:r>
            <a:r>
              <a:rPr lang="en-US">
                <a:latin typeface="Times New Roman" pitchFamily="-111" charset="0"/>
                <a:cs typeface="Times New Roman" pitchFamily="-111" charset="0"/>
              </a:rPr>
              <a:t> is exactly the same as has been discussed previously.</a:t>
            </a:r>
          </a:p>
          <a:p>
            <a:pPr lvl="1" eaLnBrk="1" hangingPunct="1"/>
            <a:r>
              <a:rPr lang="en-US">
                <a:latin typeface="Times New Roman" pitchFamily="-111" charset="0"/>
                <a:cs typeface="Times New Roman" pitchFamily="-111" charset="0"/>
              </a:rPr>
              <a:t>Next, the index is created on the results of the function. The only difference in the statement to create the spatial index is that the geometry column name is replaced with the function name. The function’s parameters are the </a:t>
            </a:r>
            <a:r>
              <a:rPr lang="en-US">
                <a:latin typeface="Courier New" pitchFamily="-111" charset="0"/>
                <a:cs typeface="Times New Roman" pitchFamily="-111" charset="0"/>
              </a:rPr>
              <a:t>CITY_LONGITUDE</a:t>
            </a:r>
            <a:r>
              <a:rPr lang="en-US">
                <a:latin typeface="Times New Roman" pitchFamily="-111" charset="0"/>
                <a:cs typeface="Times New Roman" pitchFamily="-111" charset="0"/>
              </a:rPr>
              <a:t> and </a:t>
            </a:r>
            <a:r>
              <a:rPr lang="en-US">
                <a:latin typeface="Courier New" pitchFamily="-111" charset="0"/>
                <a:cs typeface="Times New Roman" pitchFamily="-111" charset="0"/>
              </a:rPr>
              <a:t>CITY_LATITUDE</a:t>
            </a:r>
            <a:r>
              <a:rPr lang="en-US">
                <a:latin typeface="Times New Roman" pitchFamily="-111" charset="0"/>
                <a:cs typeface="Times New Roman" pitchFamily="-111" charset="0"/>
              </a:rPr>
              <a:t> columns from the </a:t>
            </a:r>
            <a:r>
              <a:rPr lang="en-US">
                <a:latin typeface="Courier New" pitchFamily="-111" charset="0"/>
                <a:cs typeface="Times New Roman" pitchFamily="-111" charset="0"/>
              </a:rPr>
              <a:t>CITIES_XY</a:t>
            </a:r>
            <a:r>
              <a:rPr lang="en-US">
                <a:latin typeface="Times New Roman" pitchFamily="-111" charset="0"/>
                <a:cs typeface="Times New Roman" pitchFamily="-111" charset="0"/>
              </a:rPr>
              <a:t> table. A geodetic R-tree function-based spatial index is created.</a:t>
            </a:r>
          </a:p>
          <a:p>
            <a:pPr lvl="1" eaLnBrk="1" hangingPunct="1"/>
            <a:r>
              <a:rPr lang="en-US">
                <a:latin typeface="Times New Roman" pitchFamily="-111" charset="0"/>
                <a:cs typeface="Times New Roman" pitchFamily="-111" charset="0"/>
              </a:rPr>
              <a:t>Finally, it is possible to query the table using spatial operators by specifying the function call, which returns the </a:t>
            </a:r>
            <a:r>
              <a:rPr lang="en-US">
                <a:latin typeface="Courier New" pitchFamily="-111" charset="0"/>
                <a:cs typeface="Times New Roman" pitchFamily="-111" charset="0"/>
              </a:rPr>
              <a:t>SDO_GEOMETRY</a:t>
            </a:r>
            <a:r>
              <a:rPr lang="en-US">
                <a:latin typeface="Times New Roman" pitchFamily="-111" charset="0"/>
                <a:cs typeface="Times New Roman" pitchFamily="-111" charset="0"/>
              </a:rPr>
              <a:t> object. In the example given, all cities within 100 miles of the given point are returned. This example uses the function-based index for the </a:t>
            </a:r>
            <a:r>
              <a:rPr lang="en-US">
                <a:latin typeface="Courier New" pitchFamily="-111" charset="0"/>
                <a:cs typeface="Times New Roman" pitchFamily="-111" charset="0"/>
              </a:rPr>
              <a:t>GET_GEOM</a:t>
            </a:r>
            <a:r>
              <a:rPr lang="en-US">
                <a:latin typeface="Times New Roman" pitchFamily="-111" charset="0"/>
                <a:cs typeface="Times New Roman" pitchFamily="-111" charset="0"/>
              </a:rPr>
              <a:t> function.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B2498BD-48A4-8844-BC02-AB9BB7C5558F}" type="slidenum">
              <a:rPr lang="en-US"/>
              <a:pPr/>
              <a:t>67</a:t>
            </a:fld>
            <a:endParaRPr lang="en-US"/>
          </a:p>
        </p:txBody>
      </p:sp>
      <p:sp>
        <p:nvSpPr>
          <p:cNvPr id="107523" name="Rectangle 2"/>
          <p:cNvSpPr>
            <a:spLocks noGrp="1" noRot="1" noChangeAspect="1" noChangeArrowheads="1" noTextEdit="1"/>
          </p:cNvSpPr>
          <p:nvPr>
            <p:ph type="sldImg"/>
          </p:nvPr>
        </p:nvSpPr>
        <p:spPr>
          <a:xfrm>
            <a:off x="212725" y="458788"/>
            <a:ext cx="6434138" cy="4454525"/>
          </a:xfrm>
          <a:ln/>
        </p:spPr>
      </p:sp>
      <p:sp>
        <p:nvSpPr>
          <p:cNvPr id="107524"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B5D80F8-98BF-6046-93DF-0CE5FE681EDC}" type="slidenum">
              <a:rPr lang="en-US"/>
              <a:pPr/>
              <a:t>68</a:t>
            </a:fld>
            <a:endParaRPr lang="en-US"/>
          </a:p>
        </p:txBody>
      </p:sp>
      <p:sp>
        <p:nvSpPr>
          <p:cNvPr id="108547" name="Rectangle 2"/>
          <p:cNvSpPr>
            <a:spLocks noGrp="1" noRot="1" noChangeAspect="1" noChangeArrowheads="1" noTextEdit="1"/>
          </p:cNvSpPr>
          <p:nvPr>
            <p:ph type="sldImg"/>
          </p:nvPr>
        </p:nvSpPr>
        <p:spPr>
          <a:xfrm>
            <a:off x="212725" y="458788"/>
            <a:ext cx="6434138" cy="4454525"/>
          </a:xfrm>
          <a:ln/>
        </p:spPr>
      </p:sp>
      <p:sp>
        <p:nvSpPr>
          <p:cNvPr id="108548"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BAE1906-47D9-E149-AA6B-7AC528137542}" type="slidenum">
              <a:rPr lang="en-US"/>
              <a:pPr/>
              <a:t>69</a:t>
            </a:fld>
            <a:endParaRPr lang="en-US"/>
          </a:p>
        </p:txBody>
      </p:sp>
      <p:sp>
        <p:nvSpPr>
          <p:cNvPr id="109571" name="Rectangle 2"/>
          <p:cNvSpPr>
            <a:spLocks noGrp="1" noRot="1" noChangeAspect="1" noChangeArrowheads="1" noTextEdit="1"/>
          </p:cNvSpPr>
          <p:nvPr>
            <p:ph type="sldImg"/>
          </p:nvPr>
        </p:nvSpPr>
        <p:spPr>
          <a:xfrm>
            <a:off x="212725" y="458788"/>
            <a:ext cx="6434138" cy="4454525"/>
          </a:xfrm>
          <a:ln/>
        </p:spPr>
      </p:sp>
      <p:sp>
        <p:nvSpPr>
          <p:cNvPr id="109572"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B5370A3-C3A2-0B4F-98BE-C96E9A107EE3}" type="slidenum">
              <a:rPr lang="en-US"/>
              <a:pPr/>
              <a:t>70</a:t>
            </a:fld>
            <a:endParaRPr lang="en-US"/>
          </a:p>
        </p:txBody>
      </p:sp>
      <p:sp>
        <p:nvSpPr>
          <p:cNvPr id="110595" name="Rectangle 2"/>
          <p:cNvSpPr>
            <a:spLocks noGrp="1" noRot="1" noChangeAspect="1" noChangeArrowheads="1" noTextEdit="1"/>
          </p:cNvSpPr>
          <p:nvPr>
            <p:ph type="sldImg"/>
          </p:nvPr>
        </p:nvSpPr>
        <p:spPr>
          <a:xfrm>
            <a:off x="212725" y="458788"/>
            <a:ext cx="6434138" cy="4454525"/>
          </a:xfrm>
          <a:ln w="12700" cap="flat"/>
        </p:spPr>
      </p:sp>
      <p:sp>
        <p:nvSpPr>
          <p:cNvPr id="110596"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lnSpc>
                <a:spcPct val="95000"/>
              </a:lnSpc>
              <a:spcBef>
                <a:spcPct val="15000"/>
              </a:spcBef>
            </a:pPr>
            <a:endParaRPr lang="en-US" dirty="0">
              <a:latin typeface="Times New Roman" pitchFamily="-111" charset="0"/>
              <a:cs typeface="Times New Roman" pitchFamily="-11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960C417-C132-4841-ABBF-918159E05BF3}" type="slidenum">
              <a:rPr lang="en-US"/>
              <a:pPr/>
              <a:t>7</a:t>
            </a:fld>
            <a:endParaRPr lang="en-US"/>
          </a:p>
        </p:txBody>
      </p:sp>
      <p:sp>
        <p:nvSpPr>
          <p:cNvPr id="70659" name="Rectangle 2"/>
          <p:cNvSpPr>
            <a:spLocks noGrp="1" noRot="1" noChangeAspect="1" noChangeArrowheads="1" noTextEdit="1"/>
          </p:cNvSpPr>
          <p:nvPr>
            <p:ph type="sldImg"/>
          </p:nvPr>
        </p:nvSpPr>
        <p:spPr>
          <a:xfrm>
            <a:off x="209550" y="457200"/>
            <a:ext cx="6438900" cy="4457700"/>
          </a:xfrm>
          <a:ln/>
        </p:spPr>
      </p:sp>
      <p:sp>
        <p:nvSpPr>
          <p:cNvPr id="70660"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A0A64A0-BD98-7846-8A1A-0C739B59B189}" type="slidenum">
              <a:rPr lang="en-US"/>
              <a:pPr/>
              <a:t>8</a:t>
            </a:fld>
            <a:endParaRPr lang="en-US"/>
          </a:p>
        </p:txBody>
      </p:sp>
      <p:sp>
        <p:nvSpPr>
          <p:cNvPr id="71683" name="Rectangle 2"/>
          <p:cNvSpPr>
            <a:spLocks noGrp="1" noRot="1" noChangeAspect="1" noChangeArrowheads="1" noTextEdit="1"/>
          </p:cNvSpPr>
          <p:nvPr>
            <p:ph type="sldImg"/>
          </p:nvPr>
        </p:nvSpPr>
        <p:spPr>
          <a:xfrm>
            <a:off x="212725" y="458788"/>
            <a:ext cx="6434138" cy="4454525"/>
          </a:xfrm>
          <a:ln w="12700" cap="flat"/>
        </p:spPr>
      </p:sp>
      <p:sp>
        <p:nvSpPr>
          <p:cNvPr id="71684"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586F63A-2343-834D-B1FE-26D259FCF73D}" type="slidenum">
              <a:rPr lang="en-US"/>
              <a:pPr/>
              <a:t>9</a:t>
            </a:fld>
            <a:endParaRPr lang="en-US"/>
          </a:p>
        </p:txBody>
      </p:sp>
      <p:sp>
        <p:nvSpPr>
          <p:cNvPr id="72707" name="Rectangle 2"/>
          <p:cNvSpPr>
            <a:spLocks noGrp="1" noRot="1" noChangeAspect="1" noChangeArrowheads="1" noTextEdit="1"/>
          </p:cNvSpPr>
          <p:nvPr>
            <p:ph type="sldImg"/>
          </p:nvPr>
        </p:nvSpPr>
        <p:spPr>
          <a:xfrm>
            <a:off x="212725" y="458788"/>
            <a:ext cx="6434138" cy="4454525"/>
          </a:xfrm>
          <a:ln w="12700" cap="flat"/>
        </p:spPr>
      </p:sp>
      <p:sp>
        <p:nvSpPr>
          <p:cNvPr id="72708"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55EA263-197D-1249-A4E1-5906241083A5}" type="slidenum">
              <a:rPr lang="en-US"/>
              <a:pPr/>
              <a:t>10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990600" y="914400"/>
            <a:ext cx="3059113" cy="2824163"/>
          </a:xfrm>
          <a:prstGeom prst="rect">
            <a:avLst/>
          </a:prstGeom>
          <a:solidFill>
            <a:srgbClr val="ADADAD"/>
          </a:solidFill>
          <a:ln w="12700">
            <a:noFill/>
            <a:miter lim="800000"/>
            <a:headEnd/>
            <a:tailEnd/>
          </a:ln>
          <a:effectLst/>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pic>
        <p:nvPicPr>
          <p:cNvPr id="5" name="Picture 3" descr="Tall Red"/>
          <p:cNvPicPr>
            <a:picLocks noChangeAspect="1" noChangeArrowheads="1"/>
          </p:cNvPicPr>
          <p:nvPr/>
        </p:nvPicPr>
        <p:blipFill>
          <a:blip r:embed="rId2"/>
          <a:srcRect/>
          <a:stretch>
            <a:fillRect/>
          </a:stretch>
        </p:blipFill>
        <p:spPr bwMode="auto">
          <a:xfrm>
            <a:off x="0" y="914400"/>
            <a:ext cx="990600" cy="2822575"/>
          </a:xfrm>
          <a:prstGeom prst="rect">
            <a:avLst/>
          </a:prstGeom>
          <a:noFill/>
          <a:ln w="9525">
            <a:noFill/>
            <a:miter lim="800000"/>
            <a:headEnd/>
            <a:tailEnd/>
          </a:ln>
        </p:spPr>
      </p:pic>
      <p:pic>
        <p:nvPicPr>
          <p:cNvPr id="6" name="Picture 4" descr="Wide Red"/>
          <p:cNvPicPr>
            <a:picLocks noChangeAspect="1" noChangeArrowheads="1"/>
          </p:cNvPicPr>
          <p:nvPr/>
        </p:nvPicPr>
        <p:blipFill>
          <a:blip r:embed="rId3"/>
          <a:srcRect/>
          <a:stretch>
            <a:fillRect/>
          </a:stretch>
        </p:blipFill>
        <p:spPr bwMode="auto">
          <a:xfrm>
            <a:off x="4048125" y="914400"/>
            <a:ext cx="5857875" cy="2822575"/>
          </a:xfrm>
          <a:prstGeom prst="rect">
            <a:avLst/>
          </a:prstGeom>
          <a:noFill/>
          <a:ln w="9525">
            <a:noFill/>
            <a:miter lim="800000"/>
            <a:headEnd/>
            <a:tailEnd/>
          </a:ln>
        </p:spPr>
      </p:pic>
      <p:pic>
        <p:nvPicPr>
          <p:cNvPr id="7" name="Picture 7" descr="Oracle_Logo_485C.jpg                                           00104BF0Macintosh HD                   BE05FFEF:"/>
          <p:cNvPicPr>
            <a:picLocks noChangeAspect="1" noChangeArrowheads="1"/>
          </p:cNvPicPr>
          <p:nvPr/>
        </p:nvPicPr>
        <p:blipFill>
          <a:blip r:embed="rId4"/>
          <a:srcRect/>
          <a:stretch>
            <a:fillRect/>
          </a:stretch>
        </p:blipFill>
        <p:spPr bwMode="auto">
          <a:xfrm>
            <a:off x="976313" y="4338638"/>
            <a:ext cx="3170237" cy="366712"/>
          </a:xfrm>
          <a:prstGeom prst="rect">
            <a:avLst/>
          </a:prstGeom>
          <a:noFill/>
          <a:ln w="9525">
            <a:noFill/>
            <a:miter lim="800000"/>
            <a:headEnd/>
            <a:tailEnd/>
          </a:ln>
        </p:spPr>
      </p:pic>
      <p:sp>
        <p:nvSpPr>
          <p:cNvPr id="722949" name="Rectangle 5"/>
          <p:cNvSpPr>
            <a:spLocks noGrp="1" noChangeArrowheads="1"/>
          </p:cNvSpPr>
          <p:nvPr>
            <p:ph type="ctrTitle" sz="quarter"/>
          </p:nvPr>
        </p:nvSpPr>
        <p:spPr>
          <a:xfrm>
            <a:off x="908050" y="4800600"/>
            <a:ext cx="8420100" cy="860425"/>
          </a:xfrm>
        </p:spPr>
        <p:txBody>
          <a:bodyPr lIns="91440" tIns="45720" rIns="91440" bIns="45720" anchor="b"/>
          <a:lstStyle>
            <a:lvl1pPr>
              <a:defRPr sz="2400"/>
            </a:lvl1pPr>
          </a:lstStyle>
          <a:p>
            <a:r>
              <a:rPr lang="en-US"/>
              <a:t>Click to edit Master title style</a:t>
            </a:r>
          </a:p>
        </p:txBody>
      </p:sp>
      <p:sp>
        <p:nvSpPr>
          <p:cNvPr id="722950" name="Rectangle 6"/>
          <p:cNvSpPr>
            <a:spLocks noGrp="1" noChangeArrowheads="1"/>
          </p:cNvSpPr>
          <p:nvPr>
            <p:ph type="subTitle" sz="quarter" idx="1"/>
          </p:nvPr>
        </p:nvSpPr>
        <p:spPr>
          <a:xfrm>
            <a:off x="908050" y="5715000"/>
            <a:ext cx="69342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9138" y="304800"/>
            <a:ext cx="21082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304800"/>
            <a:ext cx="617378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220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2" descr="Red Bar"/>
          <p:cNvPicPr>
            <a:picLocks noChangeAspect="1" noChangeArrowheads="1"/>
          </p:cNvPicPr>
          <p:nvPr/>
        </p:nvPicPr>
        <p:blipFill>
          <a:blip r:embed="rId13"/>
          <a:srcRect/>
          <a:stretch>
            <a:fillRect/>
          </a:stretch>
        </p:blipFill>
        <p:spPr bwMode="auto">
          <a:xfrm>
            <a:off x="0" y="6172200"/>
            <a:ext cx="9906000" cy="225425"/>
          </a:xfrm>
          <a:prstGeom prst="rect">
            <a:avLst/>
          </a:prstGeom>
          <a:noFill/>
          <a:ln w="9525">
            <a:noFill/>
            <a:miter lim="800000"/>
            <a:headEnd/>
            <a:tailEnd/>
          </a:ln>
        </p:spPr>
      </p:pic>
      <p:pic>
        <p:nvPicPr>
          <p:cNvPr id="1027" name="Picture 3" descr="Small Red Square"/>
          <p:cNvPicPr>
            <a:picLocks noChangeAspect="1" noChangeArrowheads="1"/>
          </p:cNvPicPr>
          <p:nvPr/>
        </p:nvPicPr>
        <p:blipFill>
          <a:blip r:embed="rId14"/>
          <a:srcRect/>
          <a:stretch>
            <a:fillRect/>
          </a:stretch>
        </p:blipFill>
        <p:spPr bwMode="auto">
          <a:xfrm>
            <a:off x="0" y="0"/>
            <a:ext cx="746125" cy="685800"/>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742950" y="1600200"/>
            <a:ext cx="81661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title"/>
          </p:nvPr>
        </p:nvSpPr>
        <p:spPr bwMode="auto">
          <a:xfrm>
            <a:off x="963613" y="304800"/>
            <a:ext cx="8213725"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721926" name="Rectangle 6"/>
          <p:cNvSpPr>
            <a:spLocks noChangeArrowheads="1"/>
          </p:cNvSpPr>
          <p:nvPr/>
        </p:nvSpPr>
        <p:spPr bwMode="auto">
          <a:xfrm>
            <a:off x="0" y="6172200"/>
            <a:ext cx="9906000" cy="304800"/>
          </a:xfrm>
          <a:prstGeom prst="rect">
            <a:avLst/>
          </a:prstGeom>
          <a:noFill/>
          <a:ln w="9525">
            <a:noFill/>
            <a:miter lim="800000"/>
            <a:headEnd type="none" w="sm" len="sm"/>
            <a:tailEnd type="none" w="sm" len="sm"/>
          </a:ln>
          <a:effectLst/>
        </p:spPr>
        <p:txBody>
          <a:bodyPr wrap="none" anchor="ctr">
            <a:prstTxWarp prst="textNoShape">
              <a:avLst/>
            </a:prstTxWarp>
          </a:bodyPr>
          <a:lstStyle/>
          <a:p>
            <a:endParaRPr lang="en-US"/>
          </a:p>
        </p:txBody>
      </p:sp>
      <p:pic>
        <p:nvPicPr>
          <p:cNvPr id="1031" name="Picture 7" descr="Oracle WHITE"/>
          <p:cNvPicPr>
            <a:picLocks noChangeAspect="1" noChangeArrowheads="1"/>
          </p:cNvPicPr>
          <p:nvPr/>
        </p:nvPicPr>
        <p:blipFill>
          <a:blip r:embed="rId15"/>
          <a:srcRect/>
          <a:stretch>
            <a:fillRect/>
          </a:stretch>
        </p:blipFill>
        <p:spPr bwMode="auto">
          <a:xfrm>
            <a:off x="8255000" y="6226175"/>
            <a:ext cx="1027113" cy="119063"/>
          </a:xfrm>
          <a:prstGeom prst="rect">
            <a:avLst/>
          </a:prstGeom>
          <a:noFill/>
          <a:ln w="9525">
            <a:noFill/>
            <a:miter lim="800000"/>
            <a:headEnd/>
            <a:tailEnd/>
          </a:ln>
        </p:spPr>
      </p:pic>
      <p:sp>
        <p:nvSpPr>
          <p:cNvPr id="721928" name="Rectangle 8"/>
          <p:cNvSpPr>
            <a:spLocks noGrp="1" noChangeArrowheads="1"/>
          </p:cNvSpPr>
          <p:nvPr>
            <p:ph type="ftr" sz="quarter" idx="3"/>
          </p:nvPr>
        </p:nvSpPr>
        <p:spPr bwMode="auto">
          <a:xfrm>
            <a:off x="165100" y="6553200"/>
            <a:ext cx="95758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lvl1pPr>
          </a:lstStyle>
          <a:p>
            <a:endParaRPr lang="en-US"/>
          </a:p>
        </p:txBody>
      </p:sp>
      <p:sp>
        <p:nvSpPr>
          <p:cNvPr id="721929" name="Text Box 9"/>
          <p:cNvSpPr txBox="1">
            <a:spLocks noChangeArrowheads="1"/>
          </p:cNvSpPr>
          <p:nvPr/>
        </p:nvSpPr>
        <p:spPr bwMode="auto">
          <a:xfrm>
            <a:off x="9356725" y="6154738"/>
            <a:ext cx="452438" cy="257175"/>
          </a:xfrm>
          <a:prstGeom prst="rect">
            <a:avLst/>
          </a:prstGeom>
          <a:noFill/>
          <a:ln w="9525">
            <a:noFill/>
            <a:miter lim="800000"/>
            <a:headEnd/>
            <a:tailEnd/>
          </a:ln>
          <a:effectLst/>
        </p:spPr>
        <p:txBody>
          <a:bodyPr lIns="92075" tIns="46038" rIns="92075" bIns="46038">
            <a:prstTxWarp prst="textNoShape">
              <a:avLst/>
            </a:prstTxWarp>
            <a:spAutoFit/>
          </a:bodyPr>
          <a:lstStyle/>
          <a:p>
            <a:fld id="{802774EC-98D6-F743-8A42-F2EA12399D5A}" type="slidenum">
              <a:rPr lang="en-US" sz="1200" b="0">
                <a:solidFill>
                  <a:schemeClr val="bg1"/>
                </a:solidFill>
              </a:rPr>
              <a:pPr/>
              <a:t>‹#›</a:t>
            </a:fld>
            <a:endParaRPr lang="en-US" sz="1200" b="0">
              <a:solidFill>
                <a:schemeClr val="bg1"/>
              </a:solidFill>
            </a:endParaRPr>
          </a:p>
        </p:txBody>
      </p:sp>
    </p:spTree>
  </p:cSld>
  <p:clrMap bg1="lt1" tx1="dk1" bg2="lt2" tx2="dk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11" charset="-128"/>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11" charset="-128"/>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11" charset="-128"/>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11" charset="-128"/>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omments" Target="../comments/commen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sp>
        <p:nvSpPr>
          <p:cNvPr id="3075" name="Text Box 1027"/>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solidFill>
                  <a:schemeClr val="accent1"/>
                </a:solidFill>
              </a:rPr>
              <a:t>10</a:t>
            </a:r>
            <a:r>
              <a:rPr lang="en-US" sz="3200"/>
              <a:t> Advanced Indexing</a:t>
            </a:r>
          </a:p>
        </p:txBody>
      </p:sp>
      <p:pic>
        <p:nvPicPr>
          <p:cNvPr id="3076" name="Picture 1028"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3077" name="Picture 1029"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140"/>
          <p:cNvSpPr>
            <a:spLocks noGrp="1" noChangeArrowheads="1"/>
          </p:cNvSpPr>
          <p:nvPr>
            <p:ph type="title"/>
          </p:nvPr>
        </p:nvSpPr>
        <p:spPr/>
        <p:txBody>
          <a:bodyPr/>
          <a:lstStyle/>
          <a:p>
            <a:pPr eaLnBrk="1" hangingPunct="1"/>
            <a:r>
              <a:rPr lang="en-US"/>
              <a:t>The YELLOW_PAGES table</a:t>
            </a:r>
          </a:p>
        </p:txBody>
      </p:sp>
      <p:graphicFrame>
        <p:nvGraphicFramePr>
          <p:cNvPr id="585869" name="Group 141"/>
          <p:cNvGraphicFramePr>
            <a:graphicFrameLocks noGrp="1"/>
          </p:cNvGraphicFramePr>
          <p:nvPr/>
        </p:nvGraphicFramePr>
        <p:xfrm>
          <a:off x="457200" y="1812925"/>
          <a:ext cx="6705600" cy="3434716"/>
        </p:xfrm>
        <a:graphic>
          <a:graphicData uri="http://schemas.openxmlformats.org/drawingml/2006/table">
            <a:tbl>
              <a:tblPr/>
              <a:tblGrid>
                <a:gridCol w="457200"/>
                <a:gridCol w="2971800"/>
                <a:gridCol w="1219200"/>
                <a:gridCol w="2057400"/>
              </a:tblGrid>
              <a:tr h="3667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Location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032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ITALIAN RESTAURANT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(-74.100, 40.400)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CHASE BANK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(-74.100, 40.401)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MOBIL GAS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(-74.100, 40.402)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PATH MARK GROCERY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(-74.100, 40.403)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SHERATON HOTEL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(-74.100, 40.404)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FORD AUTOS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(-74.100, 40.405)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THAI RESTAURANT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(-74.100, 40.406)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ITALIAN RESTAURANT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11" charset="0"/>
                          <a:ea typeface="Times New Roman" pitchFamily="-111" charset="0"/>
                          <a:cs typeface="Times New Roman" pitchFamily="-111" charset="0"/>
                        </a:rPr>
                        <a:t>(-74.100, 40.424)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48" name="Text Box 134"/>
          <p:cNvSpPr txBox="1">
            <a:spLocks noChangeArrowheads="1"/>
          </p:cNvSpPr>
          <p:nvPr/>
        </p:nvSpPr>
        <p:spPr bwMode="auto">
          <a:xfrm>
            <a:off x="7391400" y="2209800"/>
            <a:ext cx="2286000" cy="2711450"/>
          </a:xfrm>
          <a:prstGeom prst="rect">
            <a:avLst/>
          </a:prstGeom>
          <a:noFill/>
          <a:ln w="28575">
            <a:solidFill>
              <a:schemeClr val="tx1"/>
            </a:solidFill>
            <a:miter lim="800000"/>
            <a:headEnd/>
            <a:tailEnd/>
          </a:ln>
        </p:spPr>
        <p:txBody>
          <a:bodyPr>
            <a:prstTxWarp prst="textNoShape">
              <a:avLst/>
            </a:prstTxWarp>
            <a:spAutoFit/>
          </a:bodyPr>
          <a:lstStyle/>
          <a:p>
            <a:pPr algn="l" eaLnBrk="0" hangingPunct="0">
              <a:lnSpc>
                <a:spcPct val="100000"/>
              </a:lnSpc>
              <a:buClrTx/>
            </a:pPr>
            <a:r>
              <a:rPr lang="en-US" b="0">
                <a:latin typeface="Univers" charset="0"/>
              </a:rPr>
              <a:t>1 = restaurants</a:t>
            </a:r>
          </a:p>
          <a:p>
            <a:pPr algn="l" eaLnBrk="0" hangingPunct="0">
              <a:lnSpc>
                <a:spcPct val="100000"/>
              </a:lnSpc>
              <a:buClrTx/>
            </a:pPr>
            <a:r>
              <a:rPr lang="en-US" b="0">
                <a:latin typeface="Univers" charset="0"/>
              </a:rPr>
              <a:t>2 = banks</a:t>
            </a:r>
          </a:p>
          <a:p>
            <a:pPr algn="l" eaLnBrk="0" hangingPunct="0">
              <a:lnSpc>
                <a:spcPct val="100000"/>
              </a:lnSpc>
              <a:buClrTx/>
            </a:pPr>
            <a:r>
              <a:rPr lang="en-US" b="0">
                <a:latin typeface="Univers" charset="0"/>
              </a:rPr>
              <a:t>3 = gas stations</a:t>
            </a:r>
          </a:p>
          <a:p>
            <a:pPr algn="l" eaLnBrk="0" hangingPunct="0">
              <a:lnSpc>
                <a:spcPct val="100000"/>
              </a:lnSpc>
              <a:buClrTx/>
            </a:pPr>
            <a:r>
              <a:rPr lang="en-US" b="0">
                <a:latin typeface="Univers" charset="0"/>
              </a:rPr>
              <a:t>4 = grocery stores</a:t>
            </a:r>
          </a:p>
          <a:p>
            <a:pPr algn="l" eaLnBrk="0" hangingPunct="0">
              <a:lnSpc>
                <a:spcPct val="100000"/>
              </a:lnSpc>
              <a:buClrTx/>
            </a:pPr>
            <a:r>
              <a:rPr lang="en-US" b="0">
                <a:latin typeface="Univers" charset="0"/>
              </a:rPr>
              <a:t>5 = hotels</a:t>
            </a:r>
          </a:p>
          <a:p>
            <a:pPr algn="l" eaLnBrk="0" hangingPunct="0">
              <a:lnSpc>
                <a:spcPct val="100000"/>
              </a:lnSpc>
              <a:buClrTx/>
            </a:pPr>
            <a:r>
              <a:rPr lang="en-US" b="0">
                <a:latin typeface="Univers" charset="0"/>
              </a:rPr>
              <a:t>6 = auto dealers</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Create a Partitioned Table</a:t>
            </a:r>
          </a:p>
        </p:txBody>
      </p:sp>
      <p:sp>
        <p:nvSpPr>
          <p:cNvPr id="13315" name="Rectangle 3"/>
          <p:cNvSpPr>
            <a:spLocks noGrp="1" noChangeArrowheads="1"/>
          </p:cNvSpPr>
          <p:nvPr>
            <p:ph type="body" idx="1"/>
          </p:nvPr>
        </p:nvSpPr>
        <p:spPr>
          <a:xfrm>
            <a:off x="742950" y="1600200"/>
            <a:ext cx="8166100" cy="1625600"/>
          </a:xfrm>
        </p:spPr>
        <p:txBody>
          <a:bodyPr/>
          <a:lstStyle/>
          <a:p>
            <a:pPr eaLnBrk="1" hangingPunct="1"/>
            <a:r>
              <a:rPr lang="en-US"/>
              <a:t>A table is partitioned at creation time </a:t>
            </a:r>
          </a:p>
          <a:p>
            <a:pPr eaLnBrk="1" hangingPunct="1"/>
            <a:r>
              <a:rPr lang="en-US"/>
              <a:t>Can add/remove/split/merge partitions later.</a:t>
            </a:r>
          </a:p>
        </p:txBody>
      </p:sp>
      <p:sp>
        <p:nvSpPr>
          <p:cNvPr id="13316" name="Rectangle 4"/>
          <p:cNvSpPr>
            <a:spLocks noChangeArrowheads="1"/>
          </p:cNvSpPr>
          <p:nvPr/>
        </p:nvSpPr>
        <p:spPr bwMode="auto">
          <a:xfrm>
            <a:off x="825500" y="2514600"/>
            <a:ext cx="7708900" cy="35337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600" dirty="0">
                <a:latin typeface="Courier New" pitchFamily="-111" charset="0"/>
              </a:rPr>
              <a:t>CREATE TABLE </a:t>
            </a:r>
            <a:r>
              <a:rPr lang="en-US" sz="1600" dirty="0" err="1">
                <a:latin typeface="Courier New" pitchFamily="-111" charset="0"/>
              </a:rPr>
              <a:t>yellow_pages_part</a:t>
            </a:r>
            <a:r>
              <a:rPr lang="en-US" sz="1600" dirty="0">
                <a:latin typeface="Courier New" pitchFamily="-111" charset="0"/>
              </a:rPr>
              <a:t> (</a:t>
            </a:r>
          </a:p>
          <a:p>
            <a:pPr algn="l" defTabSz="822325" eaLnBrk="0" hangingPunct="0">
              <a:lnSpc>
                <a:spcPct val="70000"/>
              </a:lnSpc>
              <a:buClrTx/>
            </a:pPr>
            <a:r>
              <a:rPr lang="en-US" sz="1600" dirty="0">
                <a:latin typeface="Courier New" pitchFamily="-111" charset="0"/>
              </a:rPr>
              <a:t>  id       NUMBER, name     VARCHAR2(50),</a:t>
            </a:r>
          </a:p>
          <a:p>
            <a:pPr algn="l" defTabSz="822325" eaLnBrk="0" hangingPunct="0">
              <a:lnSpc>
                <a:spcPct val="70000"/>
              </a:lnSpc>
              <a:buClrTx/>
            </a:pPr>
            <a:r>
              <a:rPr lang="en-US" sz="1600" dirty="0">
                <a:latin typeface="Courier New" pitchFamily="-111" charset="0"/>
              </a:rPr>
              <a:t>  category NUMBER, location SDO_GEOMETRY</a:t>
            </a:r>
          </a:p>
          <a:p>
            <a:pPr algn="l" defTabSz="822325" eaLnBrk="0" hangingPunct="0">
              <a:lnSpc>
                <a:spcPct val="70000"/>
              </a:lnSpc>
              <a:buClrTx/>
            </a:pPr>
            <a:r>
              <a:rPr lang="en-US" sz="1600" dirty="0">
                <a:latin typeface="Courier New" pitchFamily="-111" charset="0"/>
              </a:rPr>
              <a:t>)</a:t>
            </a:r>
          </a:p>
          <a:p>
            <a:pPr algn="l" defTabSz="822325" eaLnBrk="0" hangingPunct="0">
              <a:lnSpc>
                <a:spcPct val="70000"/>
              </a:lnSpc>
              <a:buClrTx/>
            </a:pPr>
            <a:r>
              <a:rPr lang="en-US" sz="1600" dirty="0">
                <a:solidFill>
                  <a:schemeClr val="accent1"/>
                </a:solidFill>
                <a:latin typeface="Courier New" pitchFamily="-111" charset="0"/>
              </a:rPr>
              <a:t>PARTITION BY RANGE (category)(</a:t>
            </a:r>
          </a:p>
          <a:p>
            <a:pPr algn="l" defTabSz="822325" eaLnBrk="0" hangingPunct="0">
              <a:lnSpc>
                <a:spcPct val="70000"/>
              </a:lnSpc>
              <a:buClrTx/>
            </a:pPr>
            <a:r>
              <a:rPr lang="en-US" sz="1600" dirty="0">
                <a:solidFill>
                  <a:schemeClr val="accent1"/>
                </a:solidFill>
                <a:latin typeface="Courier New" pitchFamily="-111" charset="0"/>
              </a:rPr>
              <a:t>  PARTITION p1 VALUES LESS THAN (2), </a:t>
            </a:r>
          </a:p>
          <a:p>
            <a:pPr algn="l" defTabSz="822325" eaLnBrk="0" hangingPunct="0">
              <a:lnSpc>
                <a:spcPct val="70000"/>
              </a:lnSpc>
              <a:buClrTx/>
            </a:pPr>
            <a:r>
              <a:rPr lang="en-US" sz="1600" dirty="0">
                <a:solidFill>
                  <a:schemeClr val="accent1"/>
                </a:solidFill>
                <a:latin typeface="Courier New" pitchFamily="-111" charset="0"/>
              </a:rPr>
              <a:t>  PARTITION p2 VALUES LESS THAN (3), </a:t>
            </a:r>
          </a:p>
          <a:p>
            <a:pPr algn="l" defTabSz="822325" eaLnBrk="0" hangingPunct="0">
              <a:lnSpc>
                <a:spcPct val="70000"/>
              </a:lnSpc>
              <a:buClrTx/>
            </a:pPr>
            <a:r>
              <a:rPr lang="en-US" sz="1600" dirty="0">
                <a:solidFill>
                  <a:schemeClr val="accent1"/>
                </a:solidFill>
                <a:latin typeface="Courier New" pitchFamily="-111" charset="0"/>
              </a:rPr>
              <a:t>  PARTITION p3 VALUES LESS THAN (4), </a:t>
            </a:r>
          </a:p>
          <a:p>
            <a:pPr algn="l" defTabSz="822325" eaLnBrk="0" hangingPunct="0">
              <a:lnSpc>
                <a:spcPct val="70000"/>
              </a:lnSpc>
              <a:buClrTx/>
            </a:pPr>
            <a:r>
              <a:rPr lang="en-US" sz="1600" dirty="0">
                <a:solidFill>
                  <a:schemeClr val="accent1"/>
                </a:solidFill>
                <a:latin typeface="Courier New" pitchFamily="-111" charset="0"/>
              </a:rPr>
              <a:t>  PARTITION p4 VALUES LESS THAN (5), </a:t>
            </a:r>
          </a:p>
          <a:p>
            <a:pPr algn="l" defTabSz="822325" eaLnBrk="0" hangingPunct="0">
              <a:lnSpc>
                <a:spcPct val="70000"/>
              </a:lnSpc>
              <a:buClrTx/>
            </a:pPr>
            <a:r>
              <a:rPr lang="en-US" sz="1600" dirty="0">
                <a:solidFill>
                  <a:schemeClr val="accent1"/>
                </a:solidFill>
                <a:latin typeface="Courier New" pitchFamily="-111" charset="0"/>
              </a:rPr>
              <a:t>  PARTITION p5 VALUES LESS THAN (6),</a:t>
            </a:r>
          </a:p>
          <a:p>
            <a:pPr algn="l" defTabSz="822325" eaLnBrk="0" hangingPunct="0">
              <a:lnSpc>
                <a:spcPct val="70000"/>
              </a:lnSpc>
              <a:buClrTx/>
            </a:pPr>
            <a:r>
              <a:rPr lang="en-US" sz="1600" dirty="0">
                <a:solidFill>
                  <a:schemeClr val="accent1"/>
                </a:solidFill>
                <a:latin typeface="Courier New" pitchFamily="-111" charset="0"/>
              </a:rPr>
              <a:t>  PARTITION p6 VALUES LESS THAN (MAXVALUE)</a:t>
            </a:r>
            <a:r>
              <a:rPr lang="en-US" sz="1600" dirty="0">
                <a:solidFill>
                  <a:schemeClr val="hlink"/>
                </a:solidFill>
                <a:latin typeface="Courier New" pitchFamily="-111" charset="0"/>
              </a:rPr>
              <a:t> </a:t>
            </a:r>
          </a:p>
          <a:p>
            <a:pPr algn="l" defTabSz="822325" eaLnBrk="0" hangingPunct="0">
              <a:lnSpc>
                <a:spcPct val="70000"/>
              </a:lnSpc>
              <a:buClrTx/>
            </a:pPr>
            <a:r>
              <a:rPr lang="en-US" sz="1600" dirty="0">
                <a:latin typeface="Courier New" pitchFamily="-111" charset="0"/>
              </a:rPr>
              <a:t>); </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Default segment size for partitions</a:t>
            </a:r>
          </a:p>
        </p:txBody>
      </p:sp>
      <p:sp>
        <p:nvSpPr>
          <p:cNvPr id="14339" name="Rectangle 3"/>
          <p:cNvSpPr>
            <a:spLocks noGrp="1" noChangeArrowheads="1"/>
          </p:cNvSpPr>
          <p:nvPr>
            <p:ph type="body" idx="1"/>
          </p:nvPr>
        </p:nvSpPr>
        <p:spPr>
          <a:xfrm>
            <a:off x="742950" y="1557338"/>
            <a:ext cx="8166100" cy="4343400"/>
          </a:xfrm>
        </p:spPr>
        <p:txBody>
          <a:bodyPr/>
          <a:lstStyle/>
          <a:p>
            <a:r>
              <a:rPr lang="en-US" dirty="0" smtClean="0"/>
              <a:t>Since 11g </a:t>
            </a:r>
            <a:r>
              <a:rPr lang="en-US" dirty="0"/>
              <a:t>Release 2 (11.2.0.2) </a:t>
            </a:r>
          </a:p>
          <a:p>
            <a:r>
              <a:rPr lang="en-US" dirty="0"/>
              <a:t>Default initial allocation for partitions is 8MB instead of 64KB</a:t>
            </a:r>
          </a:p>
          <a:p>
            <a:r>
              <a:rPr lang="en-US" dirty="0"/>
              <a:t>This means a minimum of 24MB per partition :</a:t>
            </a:r>
          </a:p>
          <a:p>
            <a:pPr lvl="1"/>
            <a:r>
              <a:rPr lang="en-US" dirty="0"/>
              <a:t>8 Mb for each partition</a:t>
            </a:r>
          </a:p>
          <a:p>
            <a:pPr lvl="1"/>
            <a:r>
              <a:rPr lang="en-US" dirty="0"/>
              <a:t>8 Mb for each </a:t>
            </a:r>
            <a:r>
              <a:rPr lang="en-US" dirty="0" err="1"/>
              <a:t>sdo_ordinates</a:t>
            </a:r>
            <a:r>
              <a:rPr lang="en-US" dirty="0"/>
              <a:t> lob storage</a:t>
            </a:r>
          </a:p>
          <a:p>
            <a:pPr lvl="1"/>
            <a:r>
              <a:rPr lang="en-US" dirty="0"/>
              <a:t>8 Mb for each </a:t>
            </a:r>
            <a:r>
              <a:rPr lang="en-US" dirty="0" err="1"/>
              <a:t>sdo_elem_info</a:t>
            </a:r>
            <a:r>
              <a:rPr lang="en-US" dirty="0"/>
              <a:t> lob </a:t>
            </a:r>
            <a:r>
              <a:rPr lang="en-US" dirty="0" smtClean="0"/>
              <a:t>storage</a:t>
            </a:r>
          </a:p>
          <a:p>
            <a:endParaRPr lang="en-US" dirty="0" smtClean="0"/>
          </a:p>
          <a:p>
            <a:pPr>
              <a:buNone/>
            </a:pPr>
            <a:endParaRPr lang="en-US" dirty="0"/>
          </a:p>
        </p:txBody>
      </p:sp>
      <p:grpSp>
        <p:nvGrpSpPr>
          <p:cNvPr id="14340" name="Group 6"/>
          <p:cNvGrpSpPr>
            <a:grpSpLocks/>
          </p:cNvGrpSpPr>
          <p:nvPr/>
        </p:nvGrpSpPr>
        <p:grpSpPr bwMode="auto">
          <a:xfrm>
            <a:off x="8193088" y="115888"/>
            <a:ext cx="1584325" cy="936625"/>
            <a:chOff x="7905328" y="116632"/>
            <a:chExt cx="1584176" cy="936104"/>
          </a:xfrm>
        </p:grpSpPr>
        <p:grpSp>
          <p:nvGrpSpPr>
            <p:cNvPr id="14341" name="Group 8"/>
            <p:cNvGrpSpPr>
              <a:grpSpLocks/>
            </p:cNvGrpSpPr>
            <p:nvPr/>
          </p:nvGrpSpPr>
          <p:grpSpPr bwMode="auto">
            <a:xfrm>
              <a:off x="7905328" y="116632"/>
              <a:ext cx="1584176" cy="925071"/>
              <a:chOff x="7905328" y="116632"/>
              <a:chExt cx="1584176" cy="925071"/>
            </a:xfrm>
          </p:grpSpPr>
          <p:pic>
            <p:nvPicPr>
              <p:cNvPr id="14343" name="Picture 3"/>
              <p:cNvPicPr>
                <a:picLocks noChangeAspect="1" noChangeArrowheads="1"/>
              </p:cNvPicPr>
              <p:nvPr/>
            </p:nvPicPr>
            <p:blipFill>
              <a:blip r:embed="rId3"/>
              <a:srcRect/>
              <a:stretch>
                <a:fillRect/>
              </a:stretch>
            </p:blipFill>
            <p:spPr bwMode="auto">
              <a:xfrm>
                <a:off x="7905328" y="116632"/>
                <a:ext cx="1584176" cy="775506"/>
              </a:xfrm>
              <a:prstGeom prst="rect">
                <a:avLst/>
              </a:prstGeom>
              <a:noFill/>
              <a:ln w="9525">
                <a:noFill/>
                <a:miter lim="800000"/>
                <a:headEnd/>
                <a:tailEnd/>
              </a:ln>
            </p:spPr>
          </p:pic>
          <p:sp>
            <p:nvSpPr>
              <p:cNvPr id="14344" name="TextBox 10"/>
              <p:cNvSpPr txBox="1">
                <a:spLocks noChangeArrowheads="1"/>
              </p:cNvSpPr>
              <p:nvPr/>
            </p:nvSpPr>
            <p:spPr bwMode="auto">
              <a:xfrm>
                <a:off x="7905328" y="764704"/>
                <a:ext cx="1584176" cy="276999"/>
              </a:xfrm>
              <a:prstGeom prst="rect">
                <a:avLst/>
              </a:prstGeom>
              <a:noFill/>
              <a:ln w="9525">
                <a:noFill/>
                <a:miter lim="800000"/>
                <a:headEnd/>
                <a:tailEnd/>
              </a:ln>
            </p:spPr>
            <p:txBody>
              <a:bodyPr>
                <a:prstTxWarp prst="textNoShape">
                  <a:avLst/>
                </a:prstTxWarp>
                <a:spAutoFit/>
              </a:bodyPr>
              <a:lstStyle/>
              <a:p>
                <a:r>
                  <a:rPr lang="fr-FR" sz="1200"/>
                  <a:t>11</a:t>
                </a:r>
                <a:r>
                  <a:rPr lang="fr-FR" sz="1200" i="1"/>
                  <a:t>g</a:t>
                </a:r>
                <a:r>
                  <a:rPr lang="fr-FR" sz="1200"/>
                  <a:t> Release 2</a:t>
                </a:r>
              </a:p>
            </p:txBody>
          </p:sp>
        </p:grpSp>
        <p:sp>
          <p:nvSpPr>
            <p:cNvPr id="8" name="Rectangle 7"/>
            <p:cNvSpPr/>
            <p:nvPr/>
          </p:nvSpPr>
          <p:spPr bwMode="auto">
            <a:xfrm>
              <a:off x="7905328" y="116632"/>
              <a:ext cx="1584176" cy="936104"/>
            </a:xfrm>
            <a:prstGeom prst="rect">
              <a:avLst/>
            </a:prstGeom>
            <a:noFill/>
            <a:ln w="9525" cap="flat" cmpd="sng" algn="ctr">
              <a:solidFill>
                <a:schemeClr val="bg1">
                  <a:lumMod val="75000"/>
                </a:schemeClr>
              </a:solidFill>
              <a:prstDash val="solid"/>
              <a:round/>
              <a:headEnd type="none" w="med" len="med"/>
              <a:tailEnd type="none" w="med" len="med"/>
            </a:ln>
            <a:effectLst/>
          </p:spPr>
          <p:txBody>
            <a:bodyPr lIns="92075" tIns="46038" rIns="92075" bIns="46038">
              <a:prstTxWarp prst="textNoShape">
                <a:avLst/>
              </a:prstTxWarp>
            </a:bodyPr>
            <a:lstStyle/>
            <a:p>
              <a:pPr marL="119063" indent="-119063"/>
              <a:endParaRPr lang="fr-FR"/>
            </a:p>
          </p:txBody>
        </p:sp>
      </p:gr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Default segment size for partitions</a:t>
            </a:r>
          </a:p>
        </p:txBody>
      </p:sp>
      <p:sp>
        <p:nvSpPr>
          <p:cNvPr id="15363" name="Rectangle 3"/>
          <p:cNvSpPr>
            <a:spLocks noGrp="1" noChangeArrowheads="1"/>
          </p:cNvSpPr>
          <p:nvPr>
            <p:ph type="body" idx="1"/>
          </p:nvPr>
        </p:nvSpPr>
        <p:spPr>
          <a:xfrm>
            <a:off x="742950" y="1557338"/>
            <a:ext cx="8166100" cy="4343400"/>
          </a:xfrm>
        </p:spPr>
        <p:txBody>
          <a:bodyPr/>
          <a:lstStyle/>
          <a:p>
            <a:r>
              <a:rPr lang="en-US"/>
              <a:t>Explicitly specify initial allocations</a:t>
            </a:r>
          </a:p>
        </p:txBody>
      </p:sp>
      <p:sp>
        <p:nvSpPr>
          <p:cNvPr id="15364" name="Rectangle 4"/>
          <p:cNvSpPr>
            <a:spLocks noChangeArrowheads="1"/>
          </p:cNvSpPr>
          <p:nvPr/>
        </p:nvSpPr>
        <p:spPr bwMode="auto">
          <a:xfrm>
            <a:off x="825500" y="2046287"/>
            <a:ext cx="8807450" cy="351631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600" dirty="0">
                <a:latin typeface="Courier New" pitchFamily="-111" charset="0"/>
              </a:rPr>
              <a:t>CREATE TABLE </a:t>
            </a:r>
            <a:r>
              <a:rPr lang="en-US" sz="1600" dirty="0" err="1">
                <a:latin typeface="Courier New" pitchFamily="-111" charset="0"/>
              </a:rPr>
              <a:t>yellow_pages_part</a:t>
            </a:r>
            <a:r>
              <a:rPr lang="en-US" sz="1600" dirty="0">
                <a:latin typeface="Courier New" pitchFamily="-111" charset="0"/>
              </a:rPr>
              <a:t> (</a:t>
            </a:r>
          </a:p>
          <a:p>
            <a:pPr algn="l" defTabSz="822325" eaLnBrk="0" hangingPunct="0">
              <a:lnSpc>
                <a:spcPct val="70000"/>
              </a:lnSpc>
              <a:buClrTx/>
            </a:pPr>
            <a:r>
              <a:rPr lang="en-US" sz="1600" dirty="0">
                <a:latin typeface="Courier New" pitchFamily="-111" charset="0"/>
              </a:rPr>
              <a:t>  id       NUMBER, name     VARCHAR2(50),</a:t>
            </a:r>
          </a:p>
          <a:p>
            <a:pPr algn="l" defTabSz="822325" eaLnBrk="0" hangingPunct="0">
              <a:lnSpc>
                <a:spcPct val="70000"/>
              </a:lnSpc>
              <a:buClrTx/>
            </a:pPr>
            <a:r>
              <a:rPr lang="en-US" sz="1600" dirty="0">
                <a:latin typeface="Courier New" pitchFamily="-111" charset="0"/>
              </a:rPr>
              <a:t>  category NUMBER, location SDO_GEOMETRY</a:t>
            </a:r>
          </a:p>
          <a:p>
            <a:pPr algn="l" defTabSz="822325" eaLnBrk="0" hangingPunct="0">
              <a:lnSpc>
                <a:spcPct val="70000"/>
              </a:lnSpc>
              <a:buClrTx/>
            </a:pPr>
            <a:r>
              <a:rPr lang="en-US" sz="1600" dirty="0">
                <a:latin typeface="Courier New" pitchFamily="-111" charset="0"/>
              </a:rPr>
              <a:t>)</a:t>
            </a:r>
          </a:p>
          <a:p>
            <a:pPr algn="l" defTabSz="822325" eaLnBrk="0" hangingPunct="0">
              <a:lnSpc>
                <a:spcPct val="70000"/>
              </a:lnSpc>
              <a:buClrTx/>
            </a:pPr>
            <a:r>
              <a:rPr lang="en-US" sz="1600" dirty="0">
                <a:latin typeface="Courier New" pitchFamily="-111" charset="0"/>
              </a:rPr>
              <a:t>PARTITION BY RANGE (category)(</a:t>
            </a:r>
          </a:p>
          <a:p>
            <a:pPr algn="l" defTabSz="822325" eaLnBrk="0" hangingPunct="0">
              <a:lnSpc>
                <a:spcPct val="70000"/>
              </a:lnSpc>
              <a:buClrTx/>
            </a:pPr>
            <a:r>
              <a:rPr lang="en-US" sz="1600" dirty="0">
                <a:latin typeface="Courier New" pitchFamily="-111" charset="0"/>
              </a:rPr>
              <a:t>  PARTITION p1 VALUES LESS THAN (2), </a:t>
            </a:r>
          </a:p>
          <a:p>
            <a:pPr algn="l" defTabSz="822325" eaLnBrk="0" hangingPunct="0">
              <a:lnSpc>
                <a:spcPct val="70000"/>
              </a:lnSpc>
              <a:buClrTx/>
            </a:pPr>
            <a:r>
              <a:rPr lang="en-US" sz="1600" dirty="0">
                <a:latin typeface="Courier New" pitchFamily="-111" charset="0"/>
              </a:rPr>
              <a:t>  ...  </a:t>
            </a:r>
          </a:p>
          <a:p>
            <a:pPr algn="l" defTabSz="822325" eaLnBrk="0" hangingPunct="0">
              <a:lnSpc>
                <a:spcPct val="70000"/>
              </a:lnSpc>
              <a:buClrTx/>
            </a:pPr>
            <a:r>
              <a:rPr lang="en-US" sz="1600" dirty="0">
                <a:latin typeface="Courier New" pitchFamily="-111" charset="0"/>
              </a:rPr>
              <a:t>  PARTITION p6 VALUES LESS THAN (MAXVALUE) </a:t>
            </a:r>
          </a:p>
          <a:p>
            <a:pPr algn="l" defTabSz="822325" eaLnBrk="0" hangingPunct="0">
              <a:lnSpc>
                <a:spcPct val="70000"/>
              </a:lnSpc>
              <a:buClrTx/>
            </a:pPr>
            <a:r>
              <a:rPr lang="en-US" sz="1600" dirty="0">
                <a:latin typeface="Courier New" pitchFamily="-111" charset="0"/>
              </a:rPr>
              <a:t>)</a:t>
            </a:r>
          </a:p>
          <a:p>
            <a:pPr algn="l" defTabSz="822325" eaLnBrk="0" hangingPunct="0">
              <a:lnSpc>
                <a:spcPct val="70000"/>
              </a:lnSpc>
              <a:buClrTx/>
            </a:pPr>
            <a:r>
              <a:rPr lang="en-US" sz="1600" dirty="0">
                <a:solidFill>
                  <a:srgbClr val="FF0000"/>
                </a:solidFill>
                <a:latin typeface="Courier New" pitchFamily="-111" charset="0"/>
              </a:rPr>
              <a:t>STORAGE (INITIAL 64K)</a:t>
            </a:r>
          </a:p>
          <a:p>
            <a:pPr algn="l" defTabSz="822325" eaLnBrk="0" hangingPunct="0">
              <a:lnSpc>
                <a:spcPct val="70000"/>
              </a:lnSpc>
              <a:buClrTx/>
            </a:pPr>
            <a:r>
              <a:rPr lang="en-US" sz="1600" dirty="0">
                <a:solidFill>
                  <a:srgbClr val="FF0000"/>
                </a:solidFill>
                <a:latin typeface="Courier New" pitchFamily="-111" charset="0"/>
              </a:rPr>
              <a:t>VARRAY </a:t>
            </a:r>
            <a:r>
              <a:rPr lang="en-US" sz="1600" dirty="0" err="1">
                <a:solidFill>
                  <a:srgbClr val="FF0000"/>
                </a:solidFill>
                <a:latin typeface="Courier New" pitchFamily="-111" charset="0"/>
              </a:rPr>
              <a:t>location.SDO_ELEM_INFO</a:t>
            </a:r>
            <a:r>
              <a:rPr lang="en-US" sz="1600" dirty="0">
                <a:solidFill>
                  <a:srgbClr val="FF0000"/>
                </a:solidFill>
                <a:latin typeface="Courier New" pitchFamily="-111" charset="0"/>
              </a:rPr>
              <a:t> STORE AS LOB (STORAGE (INITIAL 64K))</a:t>
            </a:r>
          </a:p>
          <a:p>
            <a:pPr algn="l" defTabSz="822325" eaLnBrk="0" hangingPunct="0">
              <a:lnSpc>
                <a:spcPct val="70000"/>
              </a:lnSpc>
              <a:buClrTx/>
            </a:pPr>
            <a:r>
              <a:rPr lang="en-US" sz="1600" dirty="0">
                <a:solidFill>
                  <a:srgbClr val="FF0000"/>
                </a:solidFill>
                <a:latin typeface="Courier New" pitchFamily="-111" charset="0"/>
              </a:rPr>
              <a:t>VARRAY </a:t>
            </a:r>
            <a:r>
              <a:rPr lang="en-US" sz="1600" dirty="0" err="1">
                <a:solidFill>
                  <a:srgbClr val="FF0000"/>
                </a:solidFill>
                <a:latin typeface="Courier New" pitchFamily="-111" charset="0"/>
              </a:rPr>
              <a:t>location.SDO_ORDINATES</a:t>
            </a:r>
            <a:r>
              <a:rPr lang="en-US" sz="1600" dirty="0">
                <a:solidFill>
                  <a:srgbClr val="FF0000"/>
                </a:solidFill>
                <a:latin typeface="Courier New" pitchFamily="-111" charset="0"/>
              </a:rPr>
              <a:t> STORE AS LOB (STORAGE (INITIAL 64K)) </a:t>
            </a:r>
            <a:r>
              <a:rPr lang="en-US" sz="1600" dirty="0">
                <a:latin typeface="Courier New" pitchFamily="-111" charset="0"/>
              </a:rPr>
              <a:t>;</a:t>
            </a:r>
          </a:p>
        </p:txBody>
      </p:sp>
      <p:grpSp>
        <p:nvGrpSpPr>
          <p:cNvPr id="15365" name="Group 6"/>
          <p:cNvGrpSpPr>
            <a:grpSpLocks/>
          </p:cNvGrpSpPr>
          <p:nvPr/>
        </p:nvGrpSpPr>
        <p:grpSpPr bwMode="auto">
          <a:xfrm>
            <a:off x="8193088" y="115888"/>
            <a:ext cx="1584325" cy="936625"/>
            <a:chOff x="7905328" y="116632"/>
            <a:chExt cx="1584176" cy="936104"/>
          </a:xfrm>
        </p:grpSpPr>
        <p:grpSp>
          <p:nvGrpSpPr>
            <p:cNvPr id="15366" name="Group 8"/>
            <p:cNvGrpSpPr>
              <a:grpSpLocks/>
            </p:cNvGrpSpPr>
            <p:nvPr/>
          </p:nvGrpSpPr>
          <p:grpSpPr bwMode="auto">
            <a:xfrm>
              <a:off x="7905328" y="116632"/>
              <a:ext cx="1584176" cy="925071"/>
              <a:chOff x="7905328" y="116632"/>
              <a:chExt cx="1584176" cy="925071"/>
            </a:xfrm>
          </p:grpSpPr>
          <p:pic>
            <p:nvPicPr>
              <p:cNvPr id="15368" name="Picture 3"/>
              <p:cNvPicPr>
                <a:picLocks noChangeAspect="1" noChangeArrowheads="1"/>
              </p:cNvPicPr>
              <p:nvPr/>
            </p:nvPicPr>
            <p:blipFill>
              <a:blip r:embed="rId3"/>
              <a:srcRect/>
              <a:stretch>
                <a:fillRect/>
              </a:stretch>
            </p:blipFill>
            <p:spPr bwMode="auto">
              <a:xfrm>
                <a:off x="7905328" y="116632"/>
                <a:ext cx="1584176" cy="775506"/>
              </a:xfrm>
              <a:prstGeom prst="rect">
                <a:avLst/>
              </a:prstGeom>
              <a:noFill/>
              <a:ln w="9525">
                <a:noFill/>
                <a:miter lim="800000"/>
                <a:headEnd/>
                <a:tailEnd/>
              </a:ln>
            </p:spPr>
          </p:pic>
          <p:sp>
            <p:nvSpPr>
              <p:cNvPr id="15369" name="TextBox 10"/>
              <p:cNvSpPr txBox="1">
                <a:spLocks noChangeArrowheads="1"/>
              </p:cNvSpPr>
              <p:nvPr/>
            </p:nvSpPr>
            <p:spPr bwMode="auto">
              <a:xfrm>
                <a:off x="7905328" y="764704"/>
                <a:ext cx="1584176" cy="276999"/>
              </a:xfrm>
              <a:prstGeom prst="rect">
                <a:avLst/>
              </a:prstGeom>
              <a:noFill/>
              <a:ln w="9525">
                <a:noFill/>
                <a:miter lim="800000"/>
                <a:headEnd/>
                <a:tailEnd/>
              </a:ln>
            </p:spPr>
            <p:txBody>
              <a:bodyPr>
                <a:prstTxWarp prst="textNoShape">
                  <a:avLst/>
                </a:prstTxWarp>
                <a:spAutoFit/>
              </a:bodyPr>
              <a:lstStyle/>
              <a:p>
                <a:r>
                  <a:rPr lang="fr-FR" sz="1200"/>
                  <a:t>11</a:t>
                </a:r>
                <a:r>
                  <a:rPr lang="fr-FR" sz="1200" i="1"/>
                  <a:t>g</a:t>
                </a:r>
                <a:r>
                  <a:rPr lang="fr-FR" sz="1200"/>
                  <a:t> Release 2</a:t>
                </a:r>
              </a:p>
            </p:txBody>
          </p:sp>
        </p:grpSp>
        <p:sp>
          <p:nvSpPr>
            <p:cNvPr id="8" name="Rectangle 7"/>
            <p:cNvSpPr/>
            <p:nvPr/>
          </p:nvSpPr>
          <p:spPr bwMode="auto">
            <a:xfrm>
              <a:off x="7905328" y="116632"/>
              <a:ext cx="1584176" cy="936104"/>
            </a:xfrm>
            <a:prstGeom prst="rect">
              <a:avLst/>
            </a:prstGeom>
            <a:noFill/>
            <a:ln w="9525" cap="flat" cmpd="sng" algn="ctr">
              <a:solidFill>
                <a:schemeClr val="bg1">
                  <a:lumMod val="75000"/>
                </a:schemeClr>
              </a:solidFill>
              <a:prstDash val="solid"/>
              <a:round/>
              <a:headEnd type="none" w="med" len="med"/>
              <a:tailEnd type="none" w="med" len="med"/>
            </a:ln>
            <a:effectLst/>
          </p:spPr>
          <p:txBody>
            <a:bodyPr lIns="92075" tIns="46038" rIns="92075" bIns="46038">
              <a:prstTxWarp prst="textNoShape">
                <a:avLst/>
              </a:prstTxWarp>
            </a:bodyPr>
            <a:lstStyle/>
            <a:p>
              <a:pPr marL="119063" indent="-119063"/>
              <a:endParaRPr lang="fr-FR"/>
            </a:p>
          </p:txBody>
        </p:sp>
      </p:grpSp>
      <p:sp>
        <p:nvSpPr>
          <p:cNvPr id="11" name="TextBox 10"/>
          <p:cNvSpPr txBox="1"/>
          <p:nvPr/>
        </p:nvSpPr>
        <p:spPr>
          <a:xfrm>
            <a:off x="457200" y="5715001"/>
            <a:ext cx="8458200" cy="374461"/>
          </a:xfrm>
          <a:prstGeom prst="rect">
            <a:avLst/>
          </a:prstGeom>
          <a:noFill/>
        </p:spPr>
        <p:txBody>
          <a:bodyPr wrap="square" rtlCol="0">
            <a:spAutoFit/>
          </a:bodyPr>
          <a:lstStyle/>
          <a:p>
            <a:pPr algn="l"/>
            <a:r>
              <a:rPr lang="en-US" dirty="0" smtClean="0"/>
              <a:t>Note: deferred segment creation is ignored for spatial tables!</a:t>
            </a:r>
            <a:endParaRPr lang="en-US"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14"/>
          <p:cNvSpPr>
            <a:spLocks noGrp="1" noChangeArrowheads="1"/>
          </p:cNvSpPr>
          <p:nvPr>
            <p:ph type="title"/>
          </p:nvPr>
        </p:nvSpPr>
        <p:spPr/>
        <p:txBody>
          <a:bodyPr/>
          <a:lstStyle/>
          <a:p>
            <a:pPr eaLnBrk="1" hangingPunct="1"/>
            <a:r>
              <a:rPr lang="en-US"/>
              <a:t>Create a Partitioned Spatial Index</a:t>
            </a:r>
          </a:p>
        </p:txBody>
      </p:sp>
      <p:sp>
        <p:nvSpPr>
          <p:cNvPr id="16387" name="Rectangle 15"/>
          <p:cNvSpPr>
            <a:spLocks noGrp="1" noChangeArrowheads="1"/>
          </p:cNvSpPr>
          <p:nvPr>
            <p:ph type="body" idx="1"/>
          </p:nvPr>
        </p:nvSpPr>
        <p:spPr/>
        <p:txBody>
          <a:bodyPr/>
          <a:lstStyle/>
          <a:p>
            <a:pPr eaLnBrk="1" hangingPunct="1"/>
            <a:r>
              <a:rPr lang="en-US"/>
              <a:t>Use the LOCAL keyword</a:t>
            </a:r>
          </a:p>
          <a:p>
            <a:pPr eaLnBrk="1" hangingPunct="1"/>
            <a:endParaRPr lang="en-US"/>
          </a:p>
          <a:p>
            <a:pPr eaLnBrk="1" hangingPunct="1"/>
            <a:endParaRPr lang="en-US"/>
          </a:p>
          <a:p>
            <a:pPr eaLnBrk="1" hangingPunct="1"/>
            <a:endParaRPr lang="en-US"/>
          </a:p>
          <a:p>
            <a:pPr eaLnBrk="1" hangingPunct="1"/>
            <a:r>
              <a:rPr lang="en-US"/>
              <a:t>Can specify partition-specific parameters</a:t>
            </a:r>
          </a:p>
        </p:txBody>
      </p:sp>
      <p:sp>
        <p:nvSpPr>
          <p:cNvPr id="16388" name="Rectangle 4"/>
          <p:cNvSpPr>
            <a:spLocks noChangeArrowheads="1"/>
          </p:cNvSpPr>
          <p:nvPr/>
        </p:nvSpPr>
        <p:spPr bwMode="auto">
          <a:xfrm>
            <a:off x="495300" y="2170113"/>
            <a:ext cx="9080500" cy="9540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INDEX yp_part_sidx ON yellow_pages_part (location) </a:t>
            </a:r>
          </a:p>
          <a:p>
            <a:pPr algn="l" defTabSz="822325" eaLnBrk="0" hangingPunct="0">
              <a:lnSpc>
                <a:spcPct val="70000"/>
              </a:lnSpc>
              <a:buClrTx/>
            </a:pPr>
            <a:r>
              <a:rPr lang="en-US" sz="1800">
                <a:latin typeface="Courier New" pitchFamily="-111" charset="0"/>
              </a:rPr>
              <a:t>  INDEXTYPE IS MDSYS.SPATIAL_INDEX</a:t>
            </a:r>
          </a:p>
          <a:p>
            <a:pPr algn="l" defTabSz="822325" eaLnBrk="0" hangingPunct="0">
              <a:lnSpc>
                <a:spcPct val="70000"/>
              </a:lnSpc>
              <a:buClrTx/>
            </a:pPr>
            <a:r>
              <a:rPr lang="en-US" sz="1800">
                <a:solidFill>
                  <a:schemeClr val="accent1"/>
                </a:solidFill>
                <a:latin typeface="Courier New" pitchFamily="-111" charset="0"/>
              </a:rPr>
              <a:t>LOCAL</a:t>
            </a:r>
            <a:r>
              <a:rPr lang="en-US" sz="1800">
                <a:latin typeface="Courier New" pitchFamily="-111" charset="0"/>
              </a:rPr>
              <a:t>;</a:t>
            </a:r>
          </a:p>
        </p:txBody>
      </p:sp>
      <p:sp>
        <p:nvSpPr>
          <p:cNvPr id="16389" name="Rectangle 7"/>
          <p:cNvSpPr>
            <a:spLocks noChangeArrowheads="1"/>
          </p:cNvSpPr>
          <p:nvPr/>
        </p:nvSpPr>
        <p:spPr bwMode="auto">
          <a:xfrm>
            <a:off x="495300" y="3817938"/>
            <a:ext cx="9080500" cy="22748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INDEX yp_part_sidx ON yellow_pages_part (location) </a:t>
            </a:r>
          </a:p>
          <a:p>
            <a:pPr algn="l" defTabSz="822325" eaLnBrk="0" hangingPunct="0">
              <a:lnSpc>
                <a:spcPct val="70000"/>
              </a:lnSpc>
              <a:buClrTx/>
            </a:pPr>
            <a:r>
              <a:rPr lang="en-US" sz="1800">
                <a:latin typeface="Courier New" pitchFamily="-111" charset="0"/>
              </a:rPr>
              <a:t>  INDEXTYPE IS MDSYS.SPATIAL_INDEX</a:t>
            </a:r>
          </a:p>
          <a:p>
            <a:pPr algn="l" defTabSz="822325" eaLnBrk="0" hangingPunct="0">
              <a:lnSpc>
                <a:spcPct val="70000"/>
              </a:lnSpc>
              <a:buClrTx/>
            </a:pPr>
            <a:r>
              <a:rPr lang="en-US" sz="1800">
                <a:solidFill>
                  <a:schemeClr val="accent1"/>
                </a:solidFill>
                <a:latin typeface="Courier New" pitchFamily="-111" charset="0"/>
              </a:rPr>
              <a:t>LOCAL (</a:t>
            </a:r>
          </a:p>
          <a:p>
            <a:pPr algn="l" defTabSz="822325" eaLnBrk="0" hangingPunct="0">
              <a:lnSpc>
                <a:spcPct val="70000"/>
              </a:lnSpc>
              <a:buClrTx/>
            </a:pPr>
            <a:r>
              <a:rPr lang="en-US" sz="1800">
                <a:solidFill>
                  <a:schemeClr val="accent1"/>
                </a:solidFill>
                <a:latin typeface="Courier New" pitchFamily="-111" charset="0"/>
              </a:rPr>
              <a:t>  PARTITION p1 PARAMETERS ('TABLESPACE=TBS_1'), </a:t>
            </a:r>
          </a:p>
          <a:p>
            <a:pPr algn="l" defTabSz="822325" eaLnBrk="0" hangingPunct="0">
              <a:lnSpc>
                <a:spcPct val="70000"/>
              </a:lnSpc>
              <a:buClrTx/>
            </a:pPr>
            <a:r>
              <a:rPr lang="en-US" sz="1800">
                <a:solidFill>
                  <a:schemeClr val="accent1"/>
                </a:solidFill>
                <a:latin typeface="Courier New" pitchFamily="-111" charset="0"/>
              </a:rPr>
              <a:t>  …</a:t>
            </a:r>
          </a:p>
          <a:p>
            <a:pPr algn="l" defTabSz="822325" eaLnBrk="0" hangingPunct="0">
              <a:lnSpc>
                <a:spcPct val="70000"/>
              </a:lnSpc>
              <a:buClrTx/>
            </a:pPr>
            <a:r>
              <a:rPr lang="en-US" sz="1800">
                <a:solidFill>
                  <a:schemeClr val="accent1"/>
                </a:solidFill>
                <a:latin typeface="Courier New" pitchFamily="-111" charset="0"/>
              </a:rPr>
              <a:t>  PARTITION p6 PARAMETERS ('TABLESPACE=TBS_6') </a:t>
            </a:r>
          </a:p>
          <a:p>
            <a:pPr algn="l" defTabSz="822325" eaLnBrk="0" hangingPunct="0">
              <a:lnSpc>
                <a:spcPct val="70000"/>
              </a:lnSpc>
              <a:buClrTx/>
            </a:pPr>
            <a:r>
              <a:rPr lang="en-US" sz="1800">
                <a:solidFill>
                  <a:schemeClr val="accent1"/>
                </a:solidFill>
                <a:latin typeface="Courier New" pitchFamily="-111" charset="0"/>
              </a:rPr>
              <a:t>)</a:t>
            </a:r>
            <a:r>
              <a:rPr lang="en-US" sz="1800">
                <a:latin typeface="Courier New" pitchFamily="-111" charset="0"/>
              </a:rPr>
              <a:t>; </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t>Spatial Index Parameters</a:t>
            </a:r>
          </a:p>
        </p:txBody>
      </p:sp>
      <p:sp>
        <p:nvSpPr>
          <p:cNvPr id="17411" name="Rectangle 7"/>
          <p:cNvSpPr>
            <a:spLocks noGrp="1" noChangeArrowheads="1"/>
          </p:cNvSpPr>
          <p:nvPr>
            <p:ph type="body" sz="half" idx="1"/>
          </p:nvPr>
        </p:nvSpPr>
        <p:spPr/>
        <p:txBody>
          <a:bodyPr/>
          <a:lstStyle/>
          <a:p>
            <a:pPr eaLnBrk="1" hangingPunct="1"/>
            <a:r>
              <a:rPr lang="en-US" sz="2000"/>
              <a:t>Storage parameters can be different for each partition:</a:t>
            </a:r>
          </a:p>
          <a:p>
            <a:pPr lvl="1" eaLnBrk="1" hangingPunct="1"/>
            <a:r>
              <a:rPr lang="en-US" sz="1800"/>
              <a:t>TABLESPACE for spatial index placement</a:t>
            </a:r>
          </a:p>
          <a:p>
            <a:pPr lvl="1" eaLnBrk="1" hangingPunct="1"/>
            <a:r>
              <a:rPr lang="en-US" sz="1800"/>
              <a:t>INITIAL for space allocation</a:t>
            </a:r>
          </a:p>
          <a:p>
            <a:pPr eaLnBrk="1" hangingPunct="1"/>
            <a:r>
              <a:rPr lang="en-US" sz="2000"/>
              <a:t>Help reduce I/O contention between partitions:</a:t>
            </a:r>
          </a:p>
          <a:p>
            <a:pPr lvl="1" eaLnBrk="1" hangingPunct="1"/>
            <a:r>
              <a:rPr lang="en-US" sz="1800"/>
              <a:t>Better performance with parallelism</a:t>
            </a:r>
          </a:p>
          <a:p>
            <a:pPr lvl="1" eaLnBrk="1" hangingPunct="1"/>
            <a:r>
              <a:rPr lang="en-US" sz="1800"/>
              <a:t>Better performance with concurrency</a:t>
            </a:r>
          </a:p>
        </p:txBody>
      </p:sp>
      <p:sp>
        <p:nvSpPr>
          <p:cNvPr id="17412" name="Rectangle 8"/>
          <p:cNvSpPr>
            <a:spLocks noGrp="1" noChangeArrowheads="1"/>
          </p:cNvSpPr>
          <p:nvPr>
            <p:ph type="body" sz="half" idx="2"/>
          </p:nvPr>
        </p:nvSpPr>
        <p:spPr/>
        <p:txBody>
          <a:bodyPr/>
          <a:lstStyle/>
          <a:p>
            <a:pPr eaLnBrk="1" hangingPunct="1"/>
            <a:r>
              <a:rPr lang="en-US" sz="1800"/>
              <a:t>Other parameters must be the same for all partitions</a:t>
            </a:r>
          </a:p>
          <a:p>
            <a:pPr lvl="1" eaLnBrk="1" hangingPunct="1"/>
            <a:r>
              <a:rPr lang="en-US" sz="1600"/>
              <a:t>SDO_INDX_DIMS</a:t>
            </a:r>
          </a:p>
          <a:p>
            <a:pPr lvl="1" eaLnBrk="1" hangingPunct="1"/>
            <a:r>
              <a:rPr lang="en-US" sz="1600"/>
              <a:t>SDO_RTR_PCTFREE</a:t>
            </a:r>
          </a:p>
          <a:p>
            <a:pPr lvl="1" eaLnBrk="1" hangingPunct="1"/>
            <a:r>
              <a:rPr lang="en-US" sz="1600"/>
              <a:t>… </a:t>
            </a:r>
          </a:p>
          <a:p>
            <a:pPr eaLnBrk="1" hangingPunct="1"/>
            <a:r>
              <a:rPr lang="en-US" sz="1800"/>
              <a:t>Specify as “global” parameters</a:t>
            </a:r>
          </a:p>
          <a:p>
            <a:pPr lvl="1" eaLnBrk="1" hangingPunct="1"/>
            <a:r>
              <a:rPr lang="en-US" sz="1600"/>
              <a:t>Applies to all partitions</a:t>
            </a:r>
          </a:p>
          <a:p>
            <a:pPr eaLnBrk="1" hangingPunct="1"/>
            <a:r>
              <a:rPr lang="en-US" sz="1800"/>
              <a:t>Specify for each partition</a:t>
            </a:r>
          </a:p>
          <a:p>
            <a:pPr lvl="1" eaLnBrk="1" hangingPunct="1"/>
            <a:r>
              <a:rPr lang="en-US" sz="1600"/>
              <a:t>Use the same values</a:t>
            </a:r>
          </a:p>
          <a:p>
            <a:pPr eaLnBrk="1" hangingPunct="1"/>
            <a:endParaRPr lang="en-US" sz="180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a:t>Spatial Index Partitioning Tips</a:t>
            </a:r>
          </a:p>
        </p:txBody>
      </p:sp>
      <p:sp>
        <p:nvSpPr>
          <p:cNvPr id="18435" name="Rectangle 5"/>
          <p:cNvSpPr>
            <a:spLocks noGrp="1" noChangeArrowheads="1"/>
          </p:cNvSpPr>
          <p:nvPr>
            <p:ph type="body" idx="1"/>
          </p:nvPr>
        </p:nvSpPr>
        <p:spPr/>
        <p:txBody>
          <a:bodyPr/>
          <a:lstStyle/>
          <a:p>
            <a:pPr eaLnBrk="1" hangingPunct="1"/>
            <a:r>
              <a:rPr lang="en-US"/>
              <a:t>If any partition’s index fails to build, the whole index build fails, and the whole index needs to be rebuilt …</a:t>
            </a:r>
          </a:p>
          <a:p>
            <a:pPr eaLnBrk="1" hangingPunct="1"/>
            <a:endParaRPr lang="en-US"/>
          </a:p>
          <a:p>
            <a:pPr eaLnBrk="1" hangingPunct="1">
              <a:buFontTx/>
              <a:buNone/>
            </a:pPr>
            <a:r>
              <a:rPr lang="en-US"/>
              <a:t>A better way:</a:t>
            </a:r>
          </a:p>
          <a:p>
            <a:pPr eaLnBrk="1" hangingPunct="1"/>
            <a:r>
              <a:rPr lang="en-US"/>
              <a:t>Create the spatial index with the </a:t>
            </a:r>
            <a:r>
              <a:rPr lang="en-US">
                <a:solidFill>
                  <a:schemeClr val="accent1"/>
                </a:solidFill>
              </a:rPr>
              <a:t>UNUSABLE</a:t>
            </a:r>
            <a:r>
              <a:rPr lang="en-US"/>
              <a:t> keyword</a:t>
            </a:r>
          </a:p>
          <a:p>
            <a:pPr lvl="1" eaLnBrk="1" hangingPunct="1"/>
            <a:r>
              <a:rPr lang="en-US"/>
              <a:t>Creates all of the index metadata without actually  creating the index</a:t>
            </a:r>
          </a:p>
          <a:p>
            <a:pPr eaLnBrk="1" hangingPunct="1"/>
            <a:r>
              <a:rPr lang="en-US"/>
              <a:t>Next, do an </a:t>
            </a:r>
            <a:r>
              <a:rPr lang="en-US">
                <a:solidFill>
                  <a:schemeClr val="accent1"/>
                </a:solidFill>
              </a:rPr>
              <a:t>ALTER INDEX … REBUILD PARTITION</a:t>
            </a:r>
          </a:p>
          <a:p>
            <a:pPr lvl="1" eaLnBrk="1" hangingPunct="1"/>
            <a:r>
              <a:rPr lang="en-US"/>
              <a:t>Can do this in parallel from different sessions</a:t>
            </a:r>
          </a:p>
          <a:p>
            <a:pPr lvl="1" eaLnBrk="1" hangingPunct="1"/>
            <a:r>
              <a:rPr lang="en-US"/>
              <a:t>If any partition’s index fails to build, you can rebuild only that partition’s index</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8"/>
          <p:cNvSpPr>
            <a:spLocks noGrp="1" noChangeArrowheads="1"/>
          </p:cNvSpPr>
          <p:nvPr>
            <p:ph type="title"/>
          </p:nvPr>
        </p:nvSpPr>
        <p:spPr/>
        <p:txBody>
          <a:bodyPr/>
          <a:lstStyle/>
          <a:p>
            <a:pPr eaLnBrk="1" hangingPunct="1"/>
            <a:r>
              <a:rPr lang="en-US"/>
              <a:t>Spatial Index Partitioning Tips</a:t>
            </a:r>
          </a:p>
        </p:txBody>
      </p:sp>
      <p:sp>
        <p:nvSpPr>
          <p:cNvPr id="19459" name="Rectangle 9"/>
          <p:cNvSpPr>
            <a:spLocks noGrp="1" noChangeArrowheads="1"/>
          </p:cNvSpPr>
          <p:nvPr>
            <p:ph type="body" idx="1"/>
          </p:nvPr>
        </p:nvSpPr>
        <p:spPr/>
        <p:txBody>
          <a:bodyPr/>
          <a:lstStyle/>
          <a:p>
            <a:pPr eaLnBrk="1" hangingPunct="1"/>
            <a:r>
              <a:rPr lang="en-US"/>
              <a:t>Create the index without actually building it</a:t>
            </a:r>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r>
              <a:rPr lang="en-US"/>
              <a:t>Build individual index partitions</a:t>
            </a:r>
          </a:p>
        </p:txBody>
      </p:sp>
      <p:sp>
        <p:nvSpPr>
          <p:cNvPr id="19460" name="Rectangle 3"/>
          <p:cNvSpPr>
            <a:spLocks noChangeArrowheads="1"/>
          </p:cNvSpPr>
          <p:nvPr/>
        </p:nvSpPr>
        <p:spPr bwMode="auto">
          <a:xfrm>
            <a:off x="619125" y="2057400"/>
            <a:ext cx="8667750" cy="26050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INDEX yp_part_sidx ON yellow_pages_part (location) </a:t>
            </a:r>
          </a:p>
          <a:p>
            <a:pPr algn="l" defTabSz="822325" eaLnBrk="0" hangingPunct="0">
              <a:lnSpc>
                <a:spcPct val="70000"/>
              </a:lnSpc>
              <a:buClrTx/>
            </a:pPr>
            <a:r>
              <a:rPr lang="en-US" sz="1800">
                <a:latin typeface="Courier New" pitchFamily="-111" charset="0"/>
              </a:rPr>
              <a:t>  INDEXTYPE IS MDSYS.SPATIAL_INDEX </a:t>
            </a:r>
          </a:p>
          <a:p>
            <a:pPr algn="l" defTabSz="822325" eaLnBrk="0" hangingPunct="0">
              <a:lnSpc>
                <a:spcPct val="70000"/>
              </a:lnSpc>
              <a:buClrTx/>
            </a:pPr>
            <a:r>
              <a:rPr lang="en-US" sz="1800">
                <a:latin typeface="Courier New" pitchFamily="-111" charset="0"/>
              </a:rPr>
              <a:t>LOCAL (</a:t>
            </a:r>
          </a:p>
          <a:p>
            <a:pPr algn="l" defTabSz="822325" eaLnBrk="0" hangingPunct="0">
              <a:lnSpc>
                <a:spcPct val="70000"/>
              </a:lnSpc>
              <a:buClrTx/>
            </a:pPr>
            <a:r>
              <a:rPr lang="en-US" sz="1800">
                <a:latin typeface="Courier New" pitchFamily="-111" charset="0"/>
              </a:rPr>
              <a:t>  PARTITION p1 PARAMETERS ('TABLESPACE=TBS_1'), </a:t>
            </a:r>
          </a:p>
          <a:p>
            <a:pPr algn="l" defTabSz="822325" eaLnBrk="0" hangingPunct="0">
              <a:lnSpc>
                <a:spcPct val="70000"/>
              </a:lnSpc>
              <a:buClrTx/>
            </a:pPr>
            <a:r>
              <a:rPr lang="en-US" sz="1800">
                <a:latin typeface="Courier New" pitchFamily="-111" charset="0"/>
              </a:rPr>
              <a:t>  …</a:t>
            </a:r>
          </a:p>
          <a:p>
            <a:pPr algn="l" defTabSz="822325" eaLnBrk="0" hangingPunct="0">
              <a:lnSpc>
                <a:spcPct val="70000"/>
              </a:lnSpc>
              <a:buClrTx/>
            </a:pPr>
            <a:r>
              <a:rPr lang="en-US" sz="1800">
                <a:latin typeface="Courier New" pitchFamily="-111" charset="0"/>
              </a:rPr>
              <a:t>  PARTITION p6 PARAMETERS ('TABLESPACE=TBS_6') </a:t>
            </a:r>
          </a:p>
          <a:p>
            <a:pPr algn="l" defTabSz="822325" eaLnBrk="0" hangingPunct="0">
              <a:lnSpc>
                <a:spcPct val="70000"/>
              </a:lnSpc>
              <a:buClrTx/>
            </a:pPr>
            <a:r>
              <a:rPr lang="en-US" sz="1800">
                <a:latin typeface="Courier New" pitchFamily="-111" charset="0"/>
              </a:rPr>
              <a:t>) </a:t>
            </a:r>
          </a:p>
          <a:p>
            <a:pPr algn="l" defTabSz="822325" eaLnBrk="0" hangingPunct="0">
              <a:lnSpc>
                <a:spcPct val="70000"/>
              </a:lnSpc>
              <a:buClrTx/>
            </a:pPr>
            <a:r>
              <a:rPr lang="en-US" sz="1800">
                <a:solidFill>
                  <a:schemeClr val="accent1"/>
                </a:solidFill>
                <a:latin typeface="Courier New" pitchFamily="-111" charset="0"/>
              </a:rPr>
              <a:t>UNUSABLE</a:t>
            </a:r>
            <a:r>
              <a:rPr lang="en-US" sz="1800">
                <a:solidFill>
                  <a:schemeClr val="hlink"/>
                </a:solidFill>
                <a:latin typeface="Courier New" pitchFamily="-111" charset="0"/>
              </a:rPr>
              <a:t> </a:t>
            </a:r>
            <a:r>
              <a:rPr lang="en-US" sz="1800">
                <a:latin typeface="Courier New" pitchFamily="-111" charset="0"/>
              </a:rPr>
              <a:t>;</a:t>
            </a:r>
          </a:p>
        </p:txBody>
      </p:sp>
      <p:sp>
        <p:nvSpPr>
          <p:cNvPr id="19461" name="Rectangle 5"/>
          <p:cNvSpPr>
            <a:spLocks noChangeArrowheads="1"/>
          </p:cNvSpPr>
          <p:nvPr/>
        </p:nvSpPr>
        <p:spPr bwMode="auto">
          <a:xfrm>
            <a:off x="619125" y="5029200"/>
            <a:ext cx="8667750" cy="9540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chemeClr val="accent1"/>
                </a:solidFill>
                <a:latin typeface="Courier New" pitchFamily="-111" charset="0"/>
              </a:rPr>
              <a:t>ALTER INDEX yp_part_sidx REBUILD PARTITION p1;</a:t>
            </a:r>
          </a:p>
          <a:p>
            <a:pPr algn="l" defTabSz="822325" eaLnBrk="0" hangingPunct="0">
              <a:lnSpc>
                <a:spcPct val="70000"/>
              </a:lnSpc>
              <a:buClrTx/>
            </a:pPr>
            <a:r>
              <a:rPr lang="en-US" sz="1800">
                <a:solidFill>
                  <a:schemeClr val="accent1"/>
                </a:solidFill>
                <a:latin typeface="Courier New" pitchFamily="-111" charset="0"/>
              </a:rPr>
              <a:t>…</a:t>
            </a:r>
          </a:p>
          <a:p>
            <a:pPr algn="l" defTabSz="822325" eaLnBrk="0" hangingPunct="0">
              <a:lnSpc>
                <a:spcPct val="70000"/>
              </a:lnSpc>
              <a:buClrTx/>
            </a:pPr>
            <a:r>
              <a:rPr lang="en-US" sz="1800">
                <a:solidFill>
                  <a:schemeClr val="accent1"/>
                </a:solidFill>
                <a:latin typeface="Courier New" pitchFamily="-111" charset="0"/>
              </a:rPr>
              <a:t>ALTER INDEX yp_part_sidx REBUILD PARTITION p6;</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9"/>
          <p:cNvSpPr>
            <a:spLocks noGrp="1" noChangeArrowheads="1"/>
          </p:cNvSpPr>
          <p:nvPr>
            <p:ph type="title"/>
          </p:nvPr>
        </p:nvSpPr>
        <p:spPr/>
        <p:txBody>
          <a:bodyPr/>
          <a:lstStyle/>
          <a:p>
            <a:pPr eaLnBrk="1" hangingPunct="1"/>
            <a:r>
              <a:rPr lang="en-US"/>
              <a:t>Query Examples</a:t>
            </a:r>
          </a:p>
        </p:txBody>
      </p:sp>
      <p:sp>
        <p:nvSpPr>
          <p:cNvPr id="20483" name="Rectangle 10"/>
          <p:cNvSpPr>
            <a:spLocks noGrp="1" noChangeArrowheads="1"/>
          </p:cNvSpPr>
          <p:nvPr>
            <p:ph type="body" idx="1"/>
          </p:nvPr>
        </p:nvSpPr>
        <p:spPr/>
        <p:txBody>
          <a:bodyPr/>
          <a:lstStyle/>
          <a:p>
            <a:pPr eaLnBrk="1" hangingPunct="1"/>
            <a:r>
              <a:rPr lang="en-US"/>
              <a:t>Repeat on partitioned and non-partitioned table</a:t>
            </a:r>
          </a:p>
          <a:p>
            <a:pPr eaLnBrk="1" hangingPunct="1"/>
            <a:r>
              <a:rPr lang="en-US"/>
              <a:t>Repeat with multiple business categories</a:t>
            </a:r>
          </a:p>
          <a:p>
            <a:pPr eaLnBrk="1" hangingPunct="1"/>
            <a:r>
              <a:rPr lang="en-US"/>
              <a:t>Observe performance and query plans</a:t>
            </a:r>
          </a:p>
        </p:txBody>
      </p:sp>
      <p:sp>
        <p:nvSpPr>
          <p:cNvPr id="20484" name="Rectangle 3"/>
          <p:cNvSpPr>
            <a:spLocks noChangeArrowheads="1"/>
          </p:cNvSpPr>
          <p:nvPr/>
        </p:nvSpPr>
        <p:spPr bwMode="auto">
          <a:xfrm>
            <a:off x="1009650" y="1497013"/>
            <a:ext cx="184150" cy="579437"/>
          </a:xfrm>
          <a:prstGeom prst="rect">
            <a:avLst/>
          </a:prstGeom>
          <a:noFill/>
          <a:ln w="9525">
            <a:noFill/>
            <a:miter lim="800000"/>
            <a:headEnd/>
            <a:tailEnd/>
          </a:ln>
        </p:spPr>
        <p:txBody>
          <a:bodyPr wrap="none" anchor="ctr">
            <a:prstTxWarp prst="textNoShape">
              <a:avLst/>
            </a:prstTxWarp>
          </a:bodyPr>
          <a:lstStyle/>
          <a:p>
            <a:endParaRPr lang="fr-FR"/>
          </a:p>
        </p:txBody>
      </p:sp>
      <p:sp>
        <p:nvSpPr>
          <p:cNvPr id="20485" name="Text Box 11"/>
          <p:cNvSpPr txBox="1">
            <a:spLocks noChangeArrowheads="1"/>
          </p:cNvSpPr>
          <p:nvPr/>
        </p:nvSpPr>
        <p:spPr bwMode="auto">
          <a:xfrm>
            <a:off x="838200" y="3429000"/>
            <a:ext cx="7467600" cy="889000"/>
          </a:xfrm>
          <a:prstGeom prst="rect">
            <a:avLst/>
          </a:prstGeom>
          <a:solidFill>
            <a:srgbClr val="FFFF66"/>
          </a:solidFill>
          <a:ln w="28575">
            <a:solidFill>
              <a:schemeClr val="tx1"/>
            </a:solidFill>
            <a:miter lim="800000"/>
            <a:headEnd/>
            <a:tailEnd/>
          </a:ln>
        </p:spPr>
        <p:txBody>
          <a:bodyPr lIns="92075" tIns="46038" rIns="92075" bIns="46038">
            <a:prstTxWarp prst="textNoShape">
              <a:avLst/>
            </a:prstTxWarp>
            <a:spAutoFit/>
          </a:bodyPr>
          <a:lstStyle/>
          <a:p>
            <a:r>
              <a:rPr lang="en-US" sz="2800" b="0">
                <a:latin typeface="Univers" charset="0"/>
              </a:rPr>
              <a:t>How many restaurants are within eight miles of a given location ?</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9"/>
          <p:cNvSpPr>
            <a:spLocks noGrp="1" noChangeArrowheads="1"/>
          </p:cNvSpPr>
          <p:nvPr>
            <p:ph type="title"/>
          </p:nvPr>
        </p:nvSpPr>
        <p:spPr/>
        <p:txBody>
          <a:bodyPr/>
          <a:lstStyle/>
          <a:p>
            <a:pPr eaLnBrk="1" hangingPunct="1"/>
            <a:r>
              <a:rPr lang="en-US"/>
              <a:t>Nonpartitioned Example</a:t>
            </a:r>
          </a:p>
        </p:txBody>
      </p:sp>
      <p:sp>
        <p:nvSpPr>
          <p:cNvPr id="21507" name="Rectangle 8"/>
          <p:cNvSpPr>
            <a:spLocks noChangeArrowheads="1"/>
          </p:cNvSpPr>
          <p:nvPr/>
        </p:nvSpPr>
        <p:spPr bwMode="auto">
          <a:xfrm>
            <a:off x="619125" y="1828800"/>
            <a:ext cx="8667750" cy="22748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SELECT count(*)</a:t>
            </a:r>
            <a:r>
              <a:rPr lang="en-US" sz="1800" dirty="0">
                <a:solidFill>
                  <a:schemeClr val="bg1"/>
                </a:solidFill>
                <a:latin typeface="Courier New" pitchFamily="-111" charset="0"/>
              </a:rPr>
              <a:t> </a:t>
            </a: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 FROM</a:t>
            </a:r>
            <a:r>
              <a:rPr lang="en-US" sz="1800" dirty="0">
                <a:solidFill>
                  <a:schemeClr val="bg1"/>
                </a:solidFill>
                <a:latin typeface="Courier New" pitchFamily="-111" charset="0"/>
              </a:rPr>
              <a:t> </a:t>
            </a:r>
            <a:r>
              <a:rPr lang="en-US" sz="1800" dirty="0" err="1">
                <a:solidFill>
                  <a:schemeClr val="accent1"/>
                </a:solidFill>
                <a:latin typeface="Courier New" pitchFamily="-111" charset="0"/>
              </a:rPr>
              <a:t>yellow_pages</a:t>
            </a:r>
            <a:endParaRPr lang="en-US" sz="1800" dirty="0">
              <a:solidFill>
                <a:schemeClr val="accent1"/>
              </a:solidFill>
              <a:latin typeface="Courier New" pitchFamily="-111" charset="0"/>
            </a:endParaRP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WHERE </a:t>
            </a:r>
            <a:r>
              <a:rPr lang="en-US" sz="1800" dirty="0" err="1">
                <a:latin typeface="Courier New" pitchFamily="-111" charset="0"/>
              </a:rPr>
              <a:t>sdo_within_distance</a:t>
            </a:r>
            <a:r>
              <a:rPr lang="en-US" sz="1800" dirty="0">
                <a:latin typeface="Courier New" pitchFamily="-111" charset="0"/>
              </a:rPr>
              <a:t> (location,</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sdo_geometry</a:t>
            </a:r>
            <a:r>
              <a:rPr lang="en-US" sz="1800" dirty="0">
                <a:latin typeface="Courier New" pitchFamily="-111" charset="0"/>
              </a:rPr>
              <a:t> (2001,</a:t>
            </a:r>
            <a:r>
              <a:rPr lang="en-US" sz="1800" dirty="0" smtClean="0">
                <a:latin typeface="Courier New" pitchFamily="-111" charset="0"/>
              </a:rPr>
              <a:t> 4326,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sdo_point_type</a:t>
            </a:r>
            <a:r>
              <a:rPr lang="en-US" sz="1800" dirty="0">
                <a:latin typeface="Courier New" pitchFamily="-111" charset="0"/>
              </a:rPr>
              <a:t> (-73.8, 40.7, null), null, null), </a:t>
            </a:r>
          </a:p>
          <a:p>
            <a:pPr algn="l" defTabSz="822325" eaLnBrk="0" hangingPunct="0">
              <a:lnSpc>
                <a:spcPct val="70000"/>
              </a:lnSpc>
              <a:buClrTx/>
            </a:pPr>
            <a:r>
              <a:rPr lang="en-US" sz="1800" dirty="0">
                <a:latin typeface="Courier New" pitchFamily="-111" charset="0"/>
              </a:rPr>
              <a:t>         'distance=8 unit=mile') = 'TRUE'</a:t>
            </a:r>
          </a:p>
          <a:p>
            <a:pPr algn="l" defTabSz="822325" eaLnBrk="0" hangingPunct="0">
              <a:lnSpc>
                <a:spcPct val="70000"/>
              </a:lnSpc>
              <a:buClrTx/>
            </a:pPr>
            <a:r>
              <a:rPr lang="en-US" sz="1800" dirty="0">
                <a:latin typeface="Courier New" pitchFamily="-111" charset="0"/>
              </a:rPr>
              <a:t>   AND category = 1;</a:t>
            </a:r>
            <a:endParaRPr lang="en-US" sz="1800" dirty="0">
              <a:solidFill>
                <a:schemeClr val="hlink"/>
              </a:solidFill>
              <a:latin typeface="Courier New" pitchFamily="-111" charset="0"/>
            </a:endParaRPr>
          </a:p>
        </p:txBody>
      </p:sp>
      <p:sp>
        <p:nvSpPr>
          <p:cNvPr id="21508" name="Text Box 10"/>
          <p:cNvSpPr txBox="1">
            <a:spLocks noChangeArrowheads="1"/>
          </p:cNvSpPr>
          <p:nvPr/>
        </p:nvSpPr>
        <p:spPr bwMode="auto">
          <a:xfrm>
            <a:off x="3200400" y="4495800"/>
            <a:ext cx="3505200" cy="457200"/>
          </a:xfrm>
          <a:prstGeom prst="rect">
            <a:avLst/>
          </a:prstGeom>
          <a:noFill/>
          <a:ln w="28575">
            <a:noFill/>
            <a:miter lim="800000"/>
            <a:headEnd/>
            <a:tailEnd/>
          </a:ln>
        </p:spPr>
        <p:txBody>
          <a:bodyPr>
            <a:prstTxWarp prst="textNoShape">
              <a:avLst/>
            </a:prstTxWarp>
            <a:spAutoFit/>
          </a:bodyPr>
          <a:lstStyle/>
          <a:p>
            <a:pPr eaLnBrk="0" hangingPunct="0">
              <a:lnSpc>
                <a:spcPct val="100000"/>
              </a:lnSpc>
              <a:buClrTx/>
            </a:pPr>
            <a:r>
              <a:rPr lang="fr-FR" sz="2400" b="0"/>
              <a:t>Runs in 1.30 seconds ?</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Advanced Indexing</a:t>
            </a:r>
          </a:p>
        </p:txBody>
      </p:sp>
      <p:sp>
        <p:nvSpPr>
          <p:cNvPr id="4099" name="Rectangle 3"/>
          <p:cNvSpPr>
            <a:spLocks noGrp="1" noChangeArrowheads="1"/>
          </p:cNvSpPr>
          <p:nvPr>
            <p:ph type="body" idx="1"/>
          </p:nvPr>
        </p:nvSpPr>
        <p:spPr/>
        <p:txBody>
          <a:bodyPr/>
          <a:lstStyle/>
          <a:p>
            <a:pPr eaLnBrk="1" hangingPunct="1">
              <a:buFont typeface="Wingdings" pitchFamily="-111" charset="2"/>
              <a:buChar char="ü"/>
            </a:pPr>
            <a:r>
              <a:rPr lang="en-US" dirty="0"/>
              <a:t>Partitioning</a:t>
            </a:r>
          </a:p>
          <a:p>
            <a:pPr lvl="1" eaLnBrk="1" hangingPunct="1">
              <a:buFont typeface="Wingdings" pitchFamily="-111" charset="2"/>
              <a:buChar char="ü"/>
            </a:pPr>
            <a:r>
              <a:rPr lang="en-US" dirty="0"/>
              <a:t>Spatial partitioning</a:t>
            </a:r>
          </a:p>
          <a:p>
            <a:pPr lvl="1" eaLnBrk="1" hangingPunct="1">
              <a:buFont typeface="Wingdings" pitchFamily="-111" charset="2"/>
              <a:buChar char="ü"/>
            </a:pPr>
            <a:r>
              <a:rPr lang="en-US" dirty="0"/>
              <a:t>Parallelism</a:t>
            </a:r>
          </a:p>
          <a:p>
            <a:pPr eaLnBrk="1" hangingPunct="1">
              <a:buFont typeface="Wingdings" pitchFamily="-111" charset="2"/>
              <a:buChar char="ü"/>
            </a:pPr>
            <a:r>
              <a:rPr lang="en-US" dirty="0"/>
              <a:t>Function-based indexes</a:t>
            </a:r>
          </a:p>
          <a:p>
            <a:pPr eaLnBrk="1" hangingPunct="1">
              <a:buFont typeface="Wingdings" pitchFamily="-111" charset="2"/>
              <a:buChar char="ü"/>
            </a:pPr>
            <a:endParaRPr lang="en-US" dirty="0"/>
          </a:p>
          <a:p>
            <a:pPr eaLnBrk="1" hangingPunct="1"/>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8"/>
          <p:cNvSpPr>
            <a:spLocks noGrp="1" noChangeArrowheads="1"/>
          </p:cNvSpPr>
          <p:nvPr>
            <p:ph type="title"/>
          </p:nvPr>
        </p:nvSpPr>
        <p:spPr/>
        <p:txBody>
          <a:bodyPr/>
          <a:lstStyle/>
          <a:p>
            <a:pPr eaLnBrk="1" hangingPunct="1"/>
            <a:r>
              <a:rPr lang="en-US"/>
              <a:t>Partitioned Example</a:t>
            </a:r>
          </a:p>
        </p:txBody>
      </p:sp>
      <p:sp>
        <p:nvSpPr>
          <p:cNvPr id="22531" name="Rectangle 4"/>
          <p:cNvSpPr>
            <a:spLocks noChangeArrowheads="1"/>
          </p:cNvSpPr>
          <p:nvPr/>
        </p:nvSpPr>
        <p:spPr bwMode="auto">
          <a:xfrm>
            <a:off x="619125" y="1828800"/>
            <a:ext cx="8667750" cy="22748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SELECT count(*) </a:t>
            </a:r>
          </a:p>
          <a:p>
            <a:pPr algn="l" defTabSz="822325" eaLnBrk="0" hangingPunct="0">
              <a:lnSpc>
                <a:spcPct val="70000"/>
              </a:lnSpc>
              <a:buClrTx/>
            </a:pPr>
            <a:r>
              <a:rPr lang="en-US" sz="1800" dirty="0">
                <a:latin typeface="Courier New" pitchFamily="-111" charset="0"/>
              </a:rPr>
              <a:t>  FROM</a:t>
            </a:r>
            <a:r>
              <a:rPr lang="en-US" sz="1800" dirty="0">
                <a:solidFill>
                  <a:schemeClr val="bg1"/>
                </a:solidFill>
                <a:latin typeface="Courier New" pitchFamily="-111" charset="0"/>
              </a:rPr>
              <a:t> </a:t>
            </a:r>
            <a:r>
              <a:rPr lang="en-US" sz="1800" dirty="0" err="1">
                <a:solidFill>
                  <a:schemeClr val="accent1"/>
                </a:solidFill>
                <a:latin typeface="Courier New" pitchFamily="-111" charset="0"/>
              </a:rPr>
              <a:t>yellow_pages_part</a:t>
            </a:r>
            <a:endParaRPr lang="en-US" sz="1800" dirty="0">
              <a:solidFill>
                <a:schemeClr val="accent1"/>
              </a:solidFill>
              <a:latin typeface="Courier New" pitchFamily="-111" charset="0"/>
            </a:endParaRP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WHERE </a:t>
            </a:r>
            <a:r>
              <a:rPr lang="en-US" sz="1800" dirty="0" err="1">
                <a:latin typeface="Courier New" pitchFamily="-111" charset="0"/>
              </a:rPr>
              <a:t>sdo_within_distance</a:t>
            </a:r>
            <a:r>
              <a:rPr lang="en-US" sz="1800" dirty="0">
                <a:latin typeface="Courier New" pitchFamily="-111" charset="0"/>
              </a:rPr>
              <a:t> (location,</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sdo_geometry</a:t>
            </a:r>
            <a:r>
              <a:rPr lang="en-US" sz="1800" dirty="0">
                <a:latin typeface="Courier New" pitchFamily="-111" charset="0"/>
              </a:rPr>
              <a:t> (2001,</a:t>
            </a:r>
            <a:r>
              <a:rPr lang="en-US" sz="1800" dirty="0" smtClean="0">
                <a:latin typeface="Courier New" pitchFamily="-111" charset="0"/>
              </a:rPr>
              <a:t> 4326,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sdo_point_type</a:t>
            </a:r>
            <a:r>
              <a:rPr lang="en-US" sz="1800" dirty="0">
                <a:latin typeface="Courier New" pitchFamily="-111" charset="0"/>
              </a:rPr>
              <a:t> (-73.8, 40.7, null), null, null), </a:t>
            </a:r>
          </a:p>
          <a:p>
            <a:pPr algn="l" defTabSz="822325" eaLnBrk="0" hangingPunct="0">
              <a:lnSpc>
                <a:spcPct val="70000"/>
              </a:lnSpc>
              <a:buClrTx/>
            </a:pPr>
            <a:r>
              <a:rPr lang="en-US" sz="1800" dirty="0">
                <a:latin typeface="Courier New" pitchFamily="-111" charset="0"/>
              </a:rPr>
              <a:t>         'distance=8 unit=mile') = 'TRUE'</a:t>
            </a:r>
          </a:p>
          <a:p>
            <a:pPr algn="l" defTabSz="822325" eaLnBrk="0" hangingPunct="0">
              <a:lnSpc>
                <a:spcPct val="70000"/>
              </a:lnSpc>
              <a:buClrTx/>
            </a:pPr>
            <a:r>
              <a:rPr lang="en-US" sz="1800" dirty="0">
                <a:latin typeface="Courier New" pitchFamily="-111" charset="0"/>
              </a:rPr>
              <a:t>   AND category = 1;</a:t>
            </a:r>
          </a:p>
        </p:txBody>
      </p:sp>
      <p:sp>
        <p:nvSpPr>
          <p:cNvPr id="22532" name="Text Box 9"/>
          <p:cNvSpPr txBox="1">
            <a:spLocks noChangeArrowheads="1"/>
          </p:cNvSpPr>
          <p:nvPr/>
        </p:nvSpPr>
        <p:spPr bwMode="auto">
          <a:xfrm>
            <a:off x="3200400" y="4495800"/>
            <a:ext cx="3505200" cy="457200"/>
          </a:xfrm>
          <a:prstGeom prst="rect">
            <a:avLst/>
          </a:prstGeom>
          <a:noFill/>
          <a:ln w="28575">
            <a:noFill/>
            <a:miter lim="800000"/>
            <a:headEnd/>
            <a:tailEnd/>
          </a:ln>
        </p:spPr>
        <p:txBody>
          <a:bodyPr>
            <a:prstTxWarp prst="textNoShape">
              <a:avLst/>
            </a:prstTxWarp>
            <a:spAutoFit/>
          </a:bodyPr>
          <a:lstStyle/>
          <a:p>
            <a:pPr eaLnBrk="0" hangingPunct="0">
              <a:lnSpc>
                <a:spcPct val="100000"/>
              </a:lnSpc>
              <a:buClrTx/>
            </a:pPr>
            <a:r>
              <a:rPr lang="fr-FR" sz="2400" b="0"/>
              <a:t>Runs in 0.28 seconds ?</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When partitioning key is not specified ?</a:t>
            </a:r>
            <a:br>
              <a:rPr lang="en-US"/>
            </a:br>
            <a:r>
              <a:rPr lang="en-US" sz="2800" i="1"/>
              <a:t>Which is fastest ?</a:t>
            </a:r>
            <a:endParaRPr lang="en-US" sz="2400"/>
          </a:p>
        </p:txBody>
      </p:sp>
      <p:sp>
        <p:nvSpPr>
          <p:cNvPr id="23555" name="Rectangle 3"/>
          <p:cNvSpPr>
            <a:spLocks noChangeArrowheads="1"/>
          </p:cNvSpPr>
          <p:nvPr/>
        </p:nvSpPr>
        <p:spPr bwMode="auto">
          <a:xfrm>
            <a:off x="619125" y="1828800"/>
            <a:ext cx="8667750" cy="19446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SELECT count(*) </a:t>
            </a:r>
          </a:p>
          <a:p>
            <a:pPr algn="l" defTabSz="822325" eaLnBrk="0" hangingPunct="0">
              <a:lnSpc>
                <a:spcPct val="70000"/>
              </a:lnSpc>
              <a:buClrTx/>
            </a:pPr>
            <a:r>
              <a:rPr lang="en-US" sz="1800" dirty="0">
                <a:latin typeface="Courier New" pitchFamily="-111" charset="0"/>
              </a:rPr>
              <a:t>  FROM</a:t>
            </a:r>
            <a:r>
              <a:rPr lang="en-US" sz="1800" dirty="0">
                <a:solidFill>
                  <a:schemeClr val="bg1"/>
                </a:solidFill>
                <a:latin typeface="Courier New" pitchFamily="-111" charset="0"/>
              </a:rPr>
              <a:t> </a:t>
            </a:r>
            <a:r>
              <a:rPr lang="en-US" sz="1800" dirty="0" err="1">
                <a:solidFill>
                  <a:schemeClr val="accent1"/>
                </a:solidFill>
                <a:latin typeface="Courier New" pitchFamily="-111" charset="0"/>
              </a:rPr>
              <a:t>yellow_pages</a:t>
            </a:r>
            <a:endParaRPr lang="en-US" sz="1800" dirty="0">
              <a:solidFill>
                <a:schemeClr val="accent1"/>
              </a:solidFill>
              <a:latin typeface="Courier New" pitchFamily="-111" charset="0"/>
            </a:endParaRP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WHERE </a:t>
            </a:r>
            <a:r>
              <a:rPr lang="en-US" sz="1800" dirty="0" err="1">
                <a:latin typeface="Courier New" pitchFamily="-111" charset="0"/>
              </a:rPr>
              <a:t>sdo_within_distance</a:t>
            </a:r>
            <a:r>
              <a:rPr lang="en-US" sz="1800" dirty="0">
                <a:latin typeface="Courier New" pitchFamily="-111" charset="0"/>
              </a:rPr>
              <a:t> (location,</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sdo_geometry</a:t>
            </a:r>
            <a:r>
              <a:rPr lang="en-US" sz="1800" dirty="0">
                <a:latin typeface="Courier New" pitchFamily="-111" charset="0"/>
              </a:rPr>
              <a:t> (2001,</a:t>
            </a:r>
            <a:r>
              <a:rPr lang="en-US" sz="1800" dirty="0" smtClean="0">
                <a:latin typeface="Courier New" pitchFamily="-111" charset="0"/>
              </a:rPr>
              <a:t> 4326,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sdo_point_type</a:t>
            </a:r>
            <a:r>
              <a:rPr lang="en-US" sz="1800" dirty="0">
                <a:latin typeface="Courier New" pitchFamily="-111" charset="0"/>
              </a:rPr>
              <a:t> (-73.8, 40.7, null), null, null), </a:t>
            </a:r>
          </a:p>
          <a:p>
            <a:pPr algn="l" defTabSz="822325" eaLnBrk="0" hangingPunct="0">
              <a:lnSpc>
                <a:spcPct val="70000"/>
              </a:lnSpc>
              <a:buClrTx/>
            </a:pPr>
            <a:r>
              <a:rPr lang="en-US" sz="1800" dirty="0">
                <a:latin typeface="Courier New" pitchFamily="-111" charset="0"/>
              </a:rPr>
              <a:t>         'distance=8 unit=mile') = 'TRUE';</a:t>
            </a:r>
          </a:p>
        </p:txBody>
      </p:sp>
      <p:sp>
        <p:nvSpPr>
          <p:cNvPr id="23556" name="Rectangle 5"/>
          <p:cNvSpPr>
            <a:spLocks noChangeArrowheads="1"/>
          </p:cNvSpPr>
          <p:nvPr/>
        </p:nvSpPr>
        <p:spPr bwMode="auto">
          <a:xfrm>
            <a:off x="609600" y="4075113"/>
            <a:ext cx="8667750" cy="19446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SELECT count(*) </a:t>
            </a:r>
          </a:p>
          <a:p>
            <a:pPr algn="l" defTabSz="822325" eaLnBrk="0" hangingPunct="0">
              <a:lnSpc>
                <a:spcPct val="70000"/>
              </a:lnSpc>
              <a:buClrTx/>
            </a:pPr>
            <a:r>
              <a:rPr lang="en-US" sz="1800" dirty="0">
                <a:latin typeface="Courier New" pitchFamily="-111" charset="0"/>
              </a:rPr>
              <a:t>  FROM</a:t>
            </a:r>
            <a:r>
              <a:rPr lang="en-US" sz="1800" dirty="0">
                <a:solidFill>
                  <a:schemeClr val="bg1"/>
                </a:solidFill>
                <a:latin typeface="Courier New" pitchFamily="-111" charset="0"/>
              </a:rPr>
              <a:t> </a:t>
            </a:r>
            <a:r>
              <a:rPr lang="en-US" sz="1800" dirty="0" err="1">
                <a:solidFill>
                  <a:schemeClr val="accent1"/>
                </a:solidFill>
                <a:latin typeface="Courier New" pitchFamily="-111" charset="0"/>
              </a:rPr>
              <a:t>yellow_pages_part</a:t>
            </a:r>
            <a:endParaRPr lang="en-US" sz="1800" dirty="0">
              <a:solidFill>
                <a:schemeClr val="accent1"/>
              </a:solidFill>
              <a:latin typeface="Courier New" pitchFamily="-111" charset="0"/>
            </a:endParaRP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WHERE </a:t>
            </a:r>
            <a:r>
              <a:rPr lang="en-US" sz="1800" dirty="0" err="1">
                <a:latin typeface="Courier New" pitchFamily="-111" charset="0"/>
              </a:rPr>
              <a:t>sdo_within_distance</a:t>
            </a:r>
            <a:r>
              <a:rPr lang="en-US" sz="1800" dirty="0">
                <a:latin typeface="Courier New" pitchFamily="-111" charset="0"/>
              </a:rPr>
              <a:t> (location,</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sdo_geometry</a:t>
            </a:r>
            <a:r>
              <a:rPr lang="en-US" sz="1800" dirty="0">
                <a:latin typeface="Courier New" pitchFamily="-111" charset="0"/>
              </a:rPr>
              <a:t> (2001,</a:t>
            </a:r>
            <a:r>
              <a:rPr lang="en-US" sz="1800" dirty="0" smtClean="0">
                <a:latin typeface="Courier New" pitchFamily="-111" charset="0"/>
              </a:rPr>
              <a:t> 4326,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sdo_point_type</a:t>
            </a:r>
            <a:r>
              <a:rPr lang="en-US" sz="1800" dirty="0">
                <a:latin typeface="Courier New" pitchFamily="-111" charset="0"/>
              </a:rPr>
              <a:t> (-73.8, 40.7, null), null, null), </a:t>
            </a:r>
          </a:p>
          <a:p>
            <a:pPr algn="l" defTabSz="822325" eaLnBrk="0" hangingPunct="0">
              <a:lnSpc>
                <a:spcPct val="70000"/>
              </a:lnSpc>
              <a:buClrTx/>
            </a:pPr>
            <a:r>
              <a:rPr lang="en-US" sz="1800" dirty="0">
                <a:latin typeface="Courier New" pitchFamily="-111" charset="0"/>
              </a:rPr>
              <a:t>         'distance=8 unit=mile') = 'TRUE';</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Introduce New Category</a:t>
            </a:r>
            <a:br>
              <a:rPr lang="en-US"/>
            </a:br>
            <a:r>
              <a:rPr lang="en-US" i="1"/>
              <a:t>Split Partition</a:t>
            </a:r>
          </a:p>
        </p:txBody>
      </p:sp>
      <p:sp>
        <p:nvSpPr>
          <p:cNvPr id="24579" name="Content Placeholder 2"/>
          <p:cNvSpPr>
            <a:spLocks noGrp="1"/>
          </p:cNvSpPr>
          <p:nvPr>
            <p:ph idx="1"/>
          </p:nvPr>
        </p:nvSpPr>
        <p:spPr/>
        <p:txBody>
          <a:bodyPr/>
          <a:lstStyle/>
          <a:p>
            <a:r>
              <a:rPr lang="en-US"/>
              <a:t>Introduce a new category (7)</a:t>
            </a:r>
          </a:p>
          <a:p>
            <a:r>
              <a:rPr lang="en-US"/>
              <a:t>Split partition P6 into P6 and P7</a:t>
            </a:r>
          </a:p>
          <a:p>
            <a:endParaRPr lang="en-US"/>
          </a:p>
          <a:p>
            <a:endParaRPr lang="en-US"/>
          </a:p>
          <a:p>
            <a:endParaRPr lang="en-US"/>
          </a:p>
          <a:p>
            <a:endParaRPr lang="en-US"/>
          </a:p>
          <a:p>
            <a:r>
              <a:rPr lang="en-US"/>
              <a:t>Rows with category 6 remain in partition P6</a:t>
            </a:r>
          </a:p>
          <a:p>
            <a:r>
              <a:rPr lang="en-US"/>
              <a:t>Rows in new category (7 and above) go to partition P7.</a:t>
            </a:r>
          </a:p>
          <a:p>
            <a:r>
              <a:rPr lang="en-US"/>
              <a:t>Any existing rows with category 7 and above are automatically moved to partition P7</a:t>
            </a:r>
          </a:p>
        </p:txBody>
      </p:sp>
      <p:sp>
        <p:nvSpPr>
          <p:cNvPr id="24580" name="Rectangle 3"/>
          <p:cNvSpPr>
            <a:spLocks noChangeArrowheads="1"/>
          </p:cNvSpPr>
          <p:nvPr/>
        </p:nvSpPr>
        <p:spPr bwMode="auto">
          <a:xfrm>
            <a:off x="619125" y="2628900"/>
            <a:ext cx="8667750" cy="13049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ALTER TABLE yellow_pages_part</a:t>
            </a:r>
          </a:p>
          <a:p>
            <a:pPr algn="l" defTabSz="822325" eaLnBrk="0" hangingPunct="0">
              <a:lnSpc>
                <a:spcPct val="70000"/>
              </a:lnSpc>
              <a:buClrTx/>
            </a:pPr>
            <a:r>
              <a:rPr lang="en-US" sz="1800">
                <a:latin typeface="Courier New" pitchFamily="-111" charset="0"/>
              </a:rPr>
              <a:t>  </a:t>
            </a:r>
            <a:r>
              <a:rPr lang="en-US" sz="1800">
                <a:solidFill>
                  <a:srgbClr val="FF0000"/>
                </a:solidFill>
                <a:latin typeface="Courier New" pitchFamily="-111" charset="0"/>
              </a:rPr>
              <a:t>SPLIT PARTITION p6</a:t>
            </a:r>
          </a:p>
          <a:p>
            <a:pPr algn="l" defTabSz="822325" eaLnBrk="0" hangingPunct="0">
              <a:lnSpc>
                <a:spcPct val="70000"/>
              </a:lnSpc>
              <a:buClrTx/>
            </a:pPr>
            <a:r>
              <a:rPr lang="en-US" sz="1800">
                <a:solidFill>
                  <a:srgbClr val="FF0000"/>
                </a:solidFill>
                <a:latin typeface="Courier New" pitchFamily="-111" charset="0"/>
              </a:rPr>
              <a:t>  AT (7)</a:t>
            </a:r>
          </a:p>
          <a:p>
            <a:pPr algn="l" defTabSz="822325" eaLnBrk="0" hangingPunct="0">
              <a:lnSpc>
                <a:spcPct val="70000"/>
              </a:lnSpc>
              <a:buClrTx/>
            </a:pPr>
            <a:r>
              <a:rPr lang="en-US" sz="1800">
                <a:solidFill>
                  <a:srgbClr val="FF0000"/>
                </a:solidFill>
                <a:latin typeface="Courier New" pitchFamily="-111" charset="0"/>
              </a:rPr>
              <a:t>  INTO (PARTITION p6, PARTITION p7)</a:t>
            </a:r>
            <a:r>
              <a:rPr lang="en-US" sz="1800">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Move Data between Partitions</a:t>
            </a:r>
            <a:br>
              <a:rPr lang="en-US"/>
            </a:br>
            <a:endParaRPr lang="en-US"/>
          </a:p>
        </p:txBody>
      </p:sp>
      <p:sp>
        <p:nvSpPr>
          <p:cNvPr id="25603" name="Content Placeholder 2"/>
          <p:cNvSpPr>
            <a:spLocks noGrp="1"/>
          </p:cNvSpPr>
          <p:nvPr>
            <p:ph idx="1"/>
          </p:nvPr>
        </p:nvSpPr>
        <p:spPr/>
        <p:txBody>
          <a:bodyPr/>
          <a:lstStyle/>
          <a:p>
            <a:r>
              <a:rPr lang="en-US"/>
              <a:t>Update the category of a set of POIs</a:t>
            </a:r>
          </a:p>
          <a:p>
            <a:endParaRPr lang="en-US"/>
          </a:p>
          <a:p>
            <a:endParaRPr lang="en-US"/>
          </a:p>
          <a:p>
            <a:endParaRPr lang="en-US"/>
          </a:p>
          <a:p>
            <a:r>
              <a:rPr lang="en-US"/>
              <a:t>This fails! </a:t>
            </a:r>
          </a:p>
          <a:p>
            <a:endParaRPr lang="en-US"/>
          </a:p>
          <a:p>
            <a:endParaRPr lang="en-US"/>
          </a:p>
          <a:p>
            <a:r>
              <a:rPr lang="en-US"/>
              <a:t>Must enable row movement first:</a:t>
            </a:r>
          </a:p>
          <a:p>
            <a:endParaRPr lang="en-US"/>
          </a:p>
          <a:p>
            <a:endParaRPr lang="en-US"/>
          </a:p>
          <a:p>
            <a:endParaRPr lang="en-US"/>
          </a:p>
        </p:txBody>
      </p:sp>
      <p:sp>
        <p:nvSpPr>
          <p:cNvPr id="25604" name="Rectangle 3"/>
          <p:cNvSpPr>
            <a:spLocks noChangeArrowheads="1"/>
          </p:cNvSpPr>
          <p:nvPr/>
        </p:nvSpPr>
        <p:spPr bwMode="auto">
          <a:xfrm>
            <a:off x="619125" y="2060575"/>
            <a:ext cx="8667750" cy="97313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UPDATE yellow_pages_part</a:t>
            </a:r>
          </a:p>
          <a:p>
            <a:pPr algn="l" defTabSz="822325" eaLnBrk="0" hangingPunct="0">
              <a:lnSpc>
                <a:spcPct val="70000"/>
              </a:lnSpc>
              <a:buClrTx/>
            </a:pPr>
            <a:r>
              <a:rPr lang="en-US" sz="1800">
                <a:latin typeface="Courier New" pitchFamily="-111" charset="0"/>
              </a:rPr>
              <a:t>SET category = 7</a:t>
            </a:r>
          </a:p>
          <a:p>
            <a:pPr algn="l" defTabSz="822325" eaLnBrk="0" hangingPunct="0">
              <a:lnSpc>
                <a:spcPct val="70000"/>
              </a:lnSpc>
              <a:buClrTx/>
            </a:pPr>
            <a:r>
              <a:rPr lang="en-US" sz="1800">
                <a:latin typeface="Courier New" pitchFamily="-111" charset="0"/>
              </a:rPr>
              <a:t>WHERE name LIKE 'SAAB%' OR name LIKE 'BMW%';</a:t>
            </a:r>
          </a:p>
        </p:txBody>
      </p:sp>
      <p:sp>
        <p:nvSpPr>
          <p:cNvPr id="25605" name="Rectangle 4"/>
          <p:cNvSpPr>
            <a:spLocks noChangeArrowheads="1"/>
          </p:cNvSpPr>
          <p:nvPr/>
        </p:nvSpPr>
        <p:spPr bwMode="auto">
          <a:xfrm>
            <a:off x="619125" y="3789363"/>
            <a:ext cx="8667750" cy="63976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FF0000"/>
                </a:solidFill>
                <a:latin typeface="Courier New" pitchFamily="-111" charset="0"/>
              </a:rPr>
              <a:t>ORA-14402: updating partition key column would cause a</a:t>
            </a:r>
          </a:p>
          <a:p>
            <a:pPr algn="l" defTabSz="822325" eaLnBrk="0" hangingPunct="0">
              <a:lnSpc>
                <a:spcPct val="70000"/>
              </a:lnSpc>
              <a:buClrTx/>
            </a:pPr>
            <a:r>
              <a:rPr lang="en-US" sz="1800">
                <a:solidFill>
                  <a:srgbClr val="FF0000"/>
                </a:solidFill>
                <a:latin typeface="Courier New" pitchFamily="-111" charset="0"/>
              </a:rPr>
              <a:t>partition change</a:t>
            </a:r>
          </a:p>
        </p:txBody>
      </p:sp>
      <p:sp>
        <p:nvSpPr>
          <p:cNvPr id="25606" name="Rectangle 5"/>
          <p:cNvSpPr>
            <a:spLocks noChangeArrowheads="1"/>
          </p:cNvSpPr>
          <p:nvPr/>
        </p:nvSpPr>
        <p:spPr bwMode="auto">
          <a:xfrm>
            <a:off x="619125" y="5084763"/>
            <a:ext cx="8667750" cy="3079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ALTER TABLE yellow_pages_part </a:t>
            </a:r>
            <a:r>
              <a:rPr lang="en-US" sz="1800">
                <a:solidFill>
                  <a:srgbClr val="FF0000"/>
                </a:solidFill>
                <a:latin typeface="Courier New" pitchFamily="-111" charset="0"/>
              </a:rPr>
              <a:t>ENABLE ROW MOVEMENT;</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Rebuild Index on a Partition</a:t>
            </a:r>
            <a:br>
              <a:rPr lang="en-US"/>
            </a:br>
            <a:r>
              <a:rPr lang="en-US" i="1"/>
              <a:t>Exchange Partition</a:t>
            </a:r>
            <a:r>
              <a:rPr lang="en-US"/>
              <a:t/>
            </a:r>
            <a:br>
              <a:rPr lang="en-US"/>
            </a:br>
            <a:endParaRPr lang="en-US"/>
          </a:p>
        </p:txBody>
      </p:sp>
      <p:sp>
        <p:nvSpPr>
          <p:cNvPr id="26627" name="Content Placeholder 2"/>
          <p:cNvSpPr>
            <a:spLocks noGrp="1"/>
          </p:cNvSpPr>
          <p:nvPr>
            <p:ph idx="1"/>
          </p:nvPr>
        </p:nvSpPr>
        <p:spPr/>
        <p:txBody>
          <a:bodyPr/>
          <a:lstStyle/>
          <a:p>
            <a:r>
              <a:rPr lang="en-US"/>
              <a:t>Copy the content of partition P6 into a temporary table</a:t>
            </a:r>
          </a:p>
          <a:p>
            <a:pPr lvl="2"/>
            <a:endParaRPr lang="en-US"/>
          </a:p>
          <a:p>
            <a:endParaRPr lang="en-US"/>
          </a:p>
          <a:p>
            <a:r>
              <a:rPr lang="en-US"/>
              <a:t>Define the primary key (and all other constraints)</a:t>
            </a:r>
          </a:p>
          <a:p>
            <a:pPr lvl="1"/>
            <a:endParaRPr lang="en-US"/>
          </a:p>
          <a:p>
            <a:r>
              <a:rPr lang="en-US"/>
              <a:t>Create the spatial index (and all other indexes)</a:t>
            </a:r>
          </a:p>
          <a:p>
            <a:endParaRPr lang="en-US"/>
          </a:p>
          <a:p>
            <a:endParaRPr lang="en-US"/>
          </a:p>
          <a:p>
            <a:r>
              <a:rPr lang="en-US"/>
              <a:t>Exchange partition P6 and the temporary table</a:t>
            </a:r>
          </a:p>
          <a:p>
            <a:endParaRPr lang="en-US"/>
          </a:p>
          <a:p>
            <a:endParaRPr lang="en-US"/>
          </a:p>
          <a:p>
            <a:endParaRPr lang="en-US"/>
          </a:p>
          <a:p>
            <a:endParaRPr lang="en-US"/>
          </a:p>
          <a:p>
            <a:endParaRPr lang="en-US"/>
          </a:p>
          <a:p>
            <a:endParaRPr lang="en-US"/>
          </a:p>
        </p:txBody>
      </p:sp>
      <p:sp>
        <p:nvSpPr>
          <p:cNvPr id="26628" name="Rectangle 3"/>
          <p:cNvSpPr>
            <a:spLocks noChangeArrowheads="1"/>
          </p:cNvSpPr>
          <p:nvPr/>
        </p:nvSpPr>
        <p:spPr bwMode="auto">
          <a:xfrm>
            <a:off x="619125" y="1997075"/>
            <a:ext cx="8667750" cy="63976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CREATE TABLE </a:t>
            </a:r>
            <a:r>
              <a:rPr lang="en-US" sz="1800" dirty="0" err="1">
                <a:latin typeface="Courier New" pitchFamily="-111" charset="0"/>
              </a:rPr>
              <a:t>yellow_pages_part_tmp</a:t>
            </a:r>
            <a:r>
              <a:rPr lang="en-US" sz="1800" dirty="0">
                <a:latin typeface="Courier New" pitchFamily="-111" charset="0"/>
              </a:rPr>
              <a:t> AS</a:t>
            </a:r>
          </a:p>
          <a:p>
            <a:pPr algn="l" defTabSz="822325" eaLnBrk="0" hangingPunct="0">
              <a:lnSpc>
                <a:spcPct val="70000"/>
              </a:lnSpc>
              <a:buClrTx/>
            </a:pPr>
            <a:r>
              <a:rPr lang="en-US" sz="1800" dirty="0">
                <a:latin typeface="Courier New" pitchFamily="-111" charset="0"/>
              </a:rPr>
              <a:t>  </a:t>
            </a:r>
            <a:r>
              <a:rPr lang="en-US" sz="1800" dirty="0">
                <a:solidFill>
                  <a:srgbClr val="FF0000"/>
                </a:solidFill>
                <a:latin typeface="Courier New" pitchFamily="-111" charset="0"/>
              </a:rPr>
              <a:t>SELECT * FROM </a:t>
            </a:r>
            <a:r>
              <a:rPr lang="en-US" sz="1800" dirty="0" err="1" smtClean="0">
                <a:solidFill>
                  <a:srgbClr val="FF0000"/>
                </a:solidFill>
                <a:latin typeface="Courier New" pitchFamily="-111" charset="0"/>
              </a:rPr>
              <a:t>yellow_pages_part</a:t>
            </a:r>
            <a:r>
              <a:rPr lang="en-US" sz="1800" dirty="0" smtClean="0">
                <a:solidFill>
                  <a:srgbClr val="FF0000"/>
                </a:solidFill>
                <a:latin typeface="Courier New" pitchFamily="-111" charset="0"/>
              </a:rPr>
              <a:t> </a:t>
            </a:r>
            <a:r>
              <a:rPr lang="en-US" sz="1800" dirty="0">
                <a:solidFill>
                  <a:srgbClr val="FF0000"/>
                </a:solidFill>
                <a:latin typeface="Courier New" pitchFamily="-111" charset="0"/>
              </a:rPr>
              <a:t>PARTITION (P6);</a:t>
            </a:r>
          </a:p>
        </p:txBody>
      </p:sp>
      <p:sp>
        <p:nvSpPr>
          <p:cNvPr id="26629" name="Rectangle 4"/>
          <p:cNvSpPr>
            <a:spLocks noChangeArrowheads="1"/>
          </p:cNvSpPr>
          <p:nvPr/>
        </p:nvSpPr>
        <p:spPr bwMode="auto">
          <a:xfrm>
            <a:off x="619125" y="3286125"/>
            <a:ext cx="8667750" cy="28733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ALTER TABLE yellow_pages_part_tmp ADD PRIMARY KEY (id);</a:t>
            </a:r>
          </a:p>
        </p:txBody>
      </p:sp>
      <p:sp>
        <p:nvSpPr>
          <p:cNvPr id="26630" name="Rectangle 5"/>
          <p:cNvSpPr>
            <a:spLocks noChangeArrowheads="1"/>
          </p:cNvSpPr>
          <p:nvPr/>
        </p:nvSpPr>
        <p:spPr bwMode="auto">
          <a:xfrm>
            <a:off x="619125" y="4005263"/>
            <a:ext cx="8667750" cy="95091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INDEX yellow_pages_part_tmp_sidx </a:t>
            </a:r>
          </a:p>
          <a:p>
            <a:pPr algn="l" defTabSz="822325" eaLnBrk="0" hangingPunct="0">
              <a:lnSpc>
                <a:spcPct val="70000"/>
              </a:lnSpc>
              <a:buClrTx/>
            </a:pPr>
            <a:r>
              <a:rPr lang="en-US" sz="1800">
                <a:latin typeface="Courier New" pitchFamily="-111" charset="0"/>
              </a:rPr>
              <a:t>  ON yellow_pages_part_tmp (location)</a:t>
            </a:r>
          </a:p>
          <a:p>
            <a:pPr algn="l" defTabSz="822325" eaLnBrk="0" hangingPunct="0">
              <a:lnSpc>
                <a:spcPct val="70000"/>
              </a:lnSpc>
              <a:buClrTx/>
            </a:pPr>
            <a:r>
              <a:rPr lang="en-US" sz="1800">
                <a:latin typeface="Courier New" pitchFamily="-111" charset="0"/>
              </a:rPr>
              <a:t>  INDEXTYPE IS MDSYS.SPATIAL_INDEX;</a:t>
            </a:r>
          </a:p>
        </p:txBody>
      </p:sp>
      <p:sp>
        <p:nvSpPr>
          <p:cNvPr id="26631" name="Rectangle 6"/>
          <p:cNvSpPr>
            <a:spLocks noChangeArrowheads="1"/>
          </p:cNvSpPr>
          <p:nvPr/>
        </p:nvSpPr>
        <p:spPr bwMode="auto">
          <a:xfrm>
            <a:off x="619125" y="5453063"/>
            <a:ext cx="8667750" cy="63976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ALTER TABLE yellow_pages_part</a:t>
            </a:r>
          </a:p>
          <a:p>
            <a:pPr algn="l" defTabSz="822325" eaLnBrk="0" hangingPunct="0">
              <a:lnSpc>
                <a:spcPct val="70000"/>
              </a:lnSpc>
              <a:buClrTx/>
            </a:pPr>
            <a:r>
              <a:rPr lang="en-US" sz="1800">
                <a:latin typeface="Courier New" pitchFamily="-111" charset="0"/>
              </a:rPr>
              <a:t>  </a:t>
            </a:r>
            <a:r>
              <a:rPr lang="en-US" sz="1800">
                <a:solidFill>
                  <a:srgbClr val="FF0000"/>
                </a:solidFill>
                <a:latin typeface="Courier New" pitchFamily="-111" charset="0"/>
              </a:rPr>
              <a:t>EXCHANGE PARTITION p6 WITH TABLE yellow_pages_part_tmp;</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Replace Data in a Partition</a:t>
            </a:r>
            <a:br>
              <a:rPr lang="en-US"/>
            </a:br>
            <a:r>
              <a:rPr lang="en-US" i="1"/>
              <a:t>Exchange Partition</a:t>
            </a:r>
            <a:r>
              <a:rPr lang="en-US"/>
              <a:t/>
            </a:r>
            <a:br>
              <a:rPr lang="en-US"/>
            </a:br>
            <a:endParaRPr lang="en-US"/>
          </a:p>
        </p:txBody>
      </p:sp>
      <p:sp>
        <p:nvSpPr>
          <p:cNvPr id="27651" name="Content Placeholder 2"/>
          <p:cNvSpPr>
            <a:spLocks noGrp="1"/>
          </p:cNvSpPr>
          <p:nvPr>
            <p:ph idx="1"/>
          </p:nvPr>
        </p:nvSpPr>
        <p:spPr/>
        <p:txBody>
          <a:bodyPr/>
          <a:lstStyle/>
          <a:p>
            <a:r>
              <a:rPr lang="en-US"/>
              <a:t>New table RESTAURANTS to replace all category 1 POIs:</a:t>
            </a:r>
          </a:p>
          <a:p>
            <a:pPr lvl="1"/>
            <a:endParaRPr lang="en-US"/>
          </a:p>
          <a:p>
            <a:pPr lvl="1"/>
            <a:endParaRPr lang="en-US"/>
          </a:p>
          <a:p>
            <a:pPr lvl="1"/>
            <a:endParaRPr lang="en-US"/>
          </a:p>
          <a:p>
            <a:r>
              <a:rPr lang="en-US"/>
              <a:t>Create a temporary table identical to the partitionned table</a:t>
            </a:r>
          </a:p>
          <a:p>
            <a:pPr lvl="1"/>
            <a:endParaRPr lang="en-US"/>
          </a:p>
          <a:p>
            <a:pPr lvl="1"/>
            <a:endParaRPr lang="en-US"/>
          </a:p>
          <a:p>
            <a:r>
              <a:rPr lang="en-US"/>
              <a:t>Define the primary key (and all other constraints)</a:t>
            </a:r>
          </a:p>
          <a:p>
            <a:r>
              <a:rPr lang="en-US"/>
              <a:t>Load the new data into the temporary table</a:t>
            </a:r>
          </a:p>
          <a:p>
            <a:endParaRPr lang="en-US"/>
          </a:p>
        </p:txBody>
      </p:sp>
      <p:sp>
        <p:nvSpPr>
          <p:cNvPr id="27652" name="Rectangle 3"/>
          <p:cNvSpPr>
            <a:spLocks noChangeArrowheads="1"/>
          </p:cNvSpPr>
          <p:nvPr/>
        </p:nvSpPr>
        <p:spPr bwMode="auto">
          <a:xfrm>
            <a:off x="704850" y="1973263"/>
            <a:ext cx="8667750" cy="95091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RESTAURANT_ID      NOT NULL NUMBER</a:t>
            </a:r>
          </a:p>
          <a:p>
            <a:pPr algn="l" defTabSz="822325" eaLnBrk="0" hangingPunct="0">
              <a:lnSpc>
                <a:spcPct val="70000"/>
              </a:lnSpc>
              <a:buClrTx/>
            </a:pPr>
            <a:r>
              <a:rPr lang="en-US" sz="1800">
                <a:latin typeface="Courier New" pitchFamily="-111" charset="0"/>
              </a:rPr>
              <a:t>RESTAURANT_NAME             VARCHAR2(50 CHAR)</a:t>
            </a:r>
          </a:p>
          <a:p>
            <a:pPr algn="l" defTabSz="822325" eaLnBrk="0" hangingPunct="0">
              <a:lnSpc>
                <a:spcPct val="70000"/>
              </a:lnSpc>
              <a:buClrTx/>
            </a:pPr>
            <a:r>
              <a:rPr lang="en-US" sz="1800">
                <a:latin typeface="Courier New" pitchFamily="-111" charset="0"/>
              </a:rPr>
              <a:t>LOCATION                    PUBLIC.SDO_GEOMETRY</a:t>
            </a:r>
          </a:p>
        </p:txBody>
      </p:sp>
      <p:sp>
        <p:nvSpPr>
          <p:cNvPr id="27653" name="Rectangle 5"/>
          <p:cNvSpPr>
            <a:spLocks noChangeArrowheads="1"/>
          </p:cNvSpPr>
          <p:nvPr/>
        </p:nvSpPr>
        <p:spPr bwMode="auto">
          <a:xfrm>
            <a:off x="619125" y="5192713"/>
            <a:ext cx="8667750" cy="97313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INSERT INTO yellow_pages_part_tmp</a:t>
            </a:r>
          </a:p>
          <a:p>
            <a:pPr algn="l" defTabSz="822325" eaLnBrk="0" hangingPunct="0">
              <a:lnSpc>
                <a:spcPct val="70000"/>
              </a:lnSpc>
              <a:buClrTx/>
            </a:pPr>
            <a:r>
              <a:rPr lang="en-US" sz="1800">
                <a:latin typeface="Courier New" pitchFamily="-111" charset="0"/>
              </a:rPr>
              <a:t>SELECT restaurant_id, restaurant_name, 1, location</a:t>
            </a:r>
          </a:p>
          <a:p>
            <a:pPr algn="l" defTabSz="822325" eaLnBrk="0" hangingPunct="0">
              <a:lnSpc>
                <a:spcPct val="70000"/>
              </a:lnSpc>
              <a:buClrTx/>
            </a:pPr>
            <a:r>
              <a:rPr lang="en-US" sz="1800">
                <a:latin typeface="Courier New" pitchFamily="-111" charset="0"/>
              </a:rPr>
              <a:t>FROM restaurants;</a:t>
            </a:r>
          </a:p>
        </p:txBody>
      </p:sp>
      <p:sp>
        <p:nvSpPr>
          <p:cNvPr id="27654" name="Rectangle 7"/>
          <p:cNvSpPr>
            <a:spLocks noChangeArrowheads="1"/>
          </p:cNvSpPr>
          <p:nvPr/>
        </p:nvSpPr>
        <p:spPr bwMode="auto">
          <a:xfrm>
            <a:off x="704850" y="3500438"/>
            <a:ext cx="8667750" cy="6413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TABLE yellow_pages_part_tmp AS</a:t>
            </a:r>
          </a:p>
          <a:p>
            <a:pPr algn="l" defTabSz="822325" eaLnBrk="0" hangingPunct="0">
              <a:lnSpc>
                <a:spcPct val="70000"/>
              </a:lnSpc>
              <a:buClrTx/>
            </a:pPr>
            <a:r>
              <a:rPr lang="en-US" sz="1800">
                <a:latin typeface="Courier New" pitchFamily="-111" charset="0"/>
              </a:rPr>
              <a:t>  </a:t>
            </a:r>
            <a:r>
              <a:rPr lang="en-US" sz="1800">
                <a:solidFill>
                  <a:srgbClr val="FF0000"/>
                </a:solidFill>
                <a:latin typeface="Courier New" pitchFamily="-111" charset="0"/>
              </a:rPr>
              <a:t>SELECT * FROM yellow_pages_part WHERE 1=0;</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Replace Data in a Partition (cont’d)</a:t>
            </a:r>
            <a:br>
              <a:rPr lang="en-US"/>
            </a:br>
            <a:r>
              <a:rPr lang="en-US" i="1"/>
              <a:t>Exchange Partition</a:t>
            </a:r>
            <a:r>
              <a:rPr lang="en-US"/>
              <a:t/>
            </a:r>
            <a:br>
              <a:rPr lang="en-US"/>
            </a:br>
            <a:endParaRPr lang="en-US"/>
          </a:p>
        </p:txBody>
      </p:sp>
      <p:sp>
        <p:nvSpPr>
          <p:cNvPr id="28675" name="Content Placeholder 2"/>
          <p:cNvSpPr>
            <a:spLocks noGrp="1"/>
          </p:cNvSpPr>
          <p:nvPr>
            <p:ph idx="1"/>
          </p:nvPr>
        </p:nvSpPr>
        <p:spPr/>
        <p:txBody>
          <a:bodyPr/>
          <a:lstStyle/>
          <a:p>
            <a:r>
              <a:rPr lang="en-US"/>
              <a:t>Create the spatial index (and all other indexes)</a:t>
            </a:r>
          </a:p>
          <a:p>
            <a:endParaRPr lang="en-US"/>
          </a:p>
          <a:p>
            <a:endParaRPr lang="en-US"/>
          </a:p>
          <a:p>
            <a:endParaRPr lang="en-US"/>
          </a:p>
          <a:p>
            <a:r>
              <a:rPr lang="en-US"/>
              <a:t>Exchange partition P1 and the temporary table</a:t>
            </a:r>
          </a:p>
          <a:p>
            <a:endParaRPr lang="en-US"/>
          </a:p>
          <a:p>
            <a:endParaRPr lang="en-US"/>
          </a:p>
          <a:p>
            <a:r>
              <a:rPr lang="en-US"/>
              <a:t>Partition P1 now contains the new restaurants</a:t>
            </a:r>
          </a:p>
          <a:p>
            <a:r>
              <a:rPr lang="en-US"/>
              <a:t>Table YELLOW_PAGES_PART_TMP now contains the old restaurants.</a:t>
            </a:r>
          </a:p>
          <a:p>
            <a:endParaRPr lang="en-US"/>
          </a:p>
          <a:p>
            <a:endParaRPr lang="en-US"/>
          </a:p>
          <a:p>
            <a:endParaRPr lang="en-US"/>
          </a:p>
          <a:p>
            <a:endParaRPr lang="en-US"/>
          </a:p>
          <a:p>
            <a:endParaRPr lang="en-US"/>
          </a:p>
          <a:p>
            <a:endParaRPr lang="en-US"/>
          </a:p>
        </p:txBody>
      </p:sp>
      <p:sp>
        <p:nvSpPr>
          <p:cNvPr id="28676" name="Rectangle 5"/>
          <p:cNvSpPr>
            <a:spLocks noChangeArrowheads="1"/>
          </p:cNvSpPr>
          <p:nvPr/>
        </p:nvSpPr>
        <p:spPr bwMode="auto">
          <a:xfrm>
            <a:off x="619125" y="2060575"/>
            <a:ext cx="8667750" cy="95250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INDEX yellow_pages_part_tmp_sidx </a:t>
            </a:r>
          </a:p>
          <a:p>
            <a:pPr algn="l" defTabSz="822325" eaLnBrk="0" hangingPunct="0">
              <a:lnSpc>
                <a:spcPct val="70000"/>
              </a:lnSpc>
              <a:buClrTx/>
            </a:pPr>
            <a:r>
              <a:rPr lang="en-US" sz="1800">
                <a:latin typeface="Courier New" pitchFamily="-111" charset="0"/>
              </a:rPr>
              <a:t>  ON yellow_pages_part_tmp (location)</a:t>
            </a:r>
          </a:p>
          <a:p>
            <a:pPr algn="l" defTabSz="822325" eaLnBrk="0" hangingPunct="0">
              <a:lnSpc>
                <a:spcPct val="70000"/>
              </a:lnSpc>
              <a:buClrTx/>
            </a:pPr>
            <a:r>
              <a:rPr lang="en-US" sz="1800">
                <a:latin typeface="Courier New" pitchFamily="-111" charset="0"/>
              </a:rPr>
              <a:t>  INDEXTYPE IS MDSYS.SPATIAL_INDEX;</a:t>
            </a:r>
          </a:p>
        </p:txBody>
      </p:sp>
      <p:sp>
        <p:nvSpPr>
          <p:cNvPr id="28677" name="Rectangle 6"/>
          <p:cNvSpPr>
            <a:spLocks noChangeArrowheads="1"/>
          </p:cNvSpPr>
          <p:nvPr/>
        </p:nvSpPr>
        <p:spPr bwMode="auto">
          <a:xfrm>
            <a:off x="619125" y="3860800"/>
            <a:ext cx="8667750" cy="63976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ALTER TABLE yellow_pages_part</a:t>
            </a:r>
          </a:p>
          <a:p>
            <a:pPr algn="l" defTabSz="822325" eaLnBrk="0" hangingPunct="0">
              <a:lnSpc>
                <a:spcPct val="70000"/>
              </a:lnSpc>
              <a:buClrTx/>
            </a:pPr>
            <a:r>
              <a:rPr lang="en-US" sz="1800">
                <a:latin typeface="Courier New" pitchFamily="-111" charset="0"/>
              </a:rPr>
              <a:t>  </a:t>
            </a:r>
            <a:r>
              <a:rPr lang="en-US" sz="1800">
                <a:solidFill>
                  <a:srgbClr val="FF0000"/>
                </a:solidFill>
                <a:latin typeface="Courier New" pitchFamily="-111" charset="0"/>
              </a:rPr>
              <a:t>EXCHANGE PARTITION p1 WITH TABLE yellow_pages_part_tmp;</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ext Box 2050"/>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t>Spatial Partitioning</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14"/>
          <p:cNvSpPr>
            <a:spLocks noGrp="1" noChangeArrowheads="1"/>
          </p:cNvSpPr>
          <p:nvPr>
            <p:ph type="title"/>
          </p:nvPr>
        </p:nvSpPr>
        <p:spPr/>
        <p:txBody>
          <a:bodyPr/>
          <a:lstStyle/>
          <a:p>
            <a:pPr eaLnBrk="1" hangingPunct="1"/>
            <a:r>
              <a:rPr lang="en-US"/>
              <a:t>Spatial Partitioning</a:t>
            </a:r>
          </a:p>
        </p:txBody>
      </p:sp>
      <p:sp>
        <p:nvSpPr>
          <p:cNvPr id="30723" name="Rectangle 15"/>
          <p:cNvSpPr>
            <a:spLocks noGrp="1" noChangeArrowheads="1"/>
          </p:cNvSpPr>
          <p:nvPr>
            <p:ph type="body" idx="1"/>
          </p:nvPr>
        </p:nvSpPr>
        <p:spPr/>
        <p:txBody>
          <a:bodyPr/>
          <a:lstStyle/>
          <a:p>
            <a:pPr eaLnBrk="1" hangingPunct="1">
              <a:lnSpc>
                <a:spcPct val="90000"/>
              </a:lnSpc>
            </a:pPr>
            <a:r>
              <a:rPr lang="en-US"/>
              <a:t>Spatial data can also be partitioned based on its location</a:t>
            </a:r>
          </a:p>
          <a:p>
            <a:pPr eaLnBrk="1" hangingPunct="1">
              <a:lnSpc>
                <a:spcPct val="90000"/>
              </a:lnSpc>
            </a:pPr>
            <a:r>
              <a:rPr lang="en-US"/>
              <a:t>Some tables have a regional partition key:</a:t>
            </a:r>
          </a:p>
          <a:p>
            <a:pPr lvl="1" eaLnBrk="1" hangingPunct="1">
              <a:lnSpc>
                <a:spcPct val="90000"/>
              </a:lnSpc>
            </a:pPr>
            <a:r>
              <a:rPr lang="en-US"/>
              <a:t>Country code,</a:t>
            </a:r>
          </a:p>
          <a:p>
            <a:pPr lvl="1" eaLnBrk="1" hangingPunct="1">
              <a:lnSpc>
                <a:spcPct val="90000"/>
              </a:lnSpc>
            </a:pPr>
            <a:r>
              <a:rPr lang="en-US"/>
              <a:t>Postal code, …</a:t>
            </a:r>
          </a:p>
          <a:p>
            <a:pPr eaLnBrk="1" hangingPunct="1">
              <a:lnSpc>
                <a:spcPct val="90000"/>
              </a:lnSpc>
            </a:pPr>
            <a:r>
              <a:rPr lang="en-US"/>
              <a:t>Can partition on X (Longitude) or Y (Latitude)</a:t>
            </a:r>
          </a:p>
          <a:p>
            <a:pPr lvl="1" eaLnBrk="1" hangingPunct="1">
              <a:lnSpc>
                <a:spcPct val="90000"/>
              </a:lnSpc>
            </a:pPr>
            <a:r>
              <a:rPr lang="en-US"/>
              <a:t>Add a “partitioning key” column</a:t>
            </a:r>
          </a:p>
          <a:p>
            <a:pPr lvl="1" eaLnBrk="1" hangingPunct="1">
              <a:lnSpc>
                <a:spcPct val="90000"/>
              </a:lnSpc>
            </a:pPr>
            <a:r>
              <a:rPr lang="en-US"/>
              <a:t>Fill the partitioning key from the geometry:</a:t>
            </a:r>
          </a:p>
          <a:p>
            <a:pPr lvl="2" eaLnBrk="1" hangingPunct="1">
              <a:lnSpc>
                <a:spcPct val="90000"/>
              </a:lnSpc>
            </a:pPr>
            <a:r>
              <a:rPr lang="en-US"/>
              <a:t>Match the geometry against a grid over the data 	</a:t>
            </a:r>
          </a:p>
          <a:p>
            <a:pPr lvl="1" eaLnBrk="1" hangingPunct="1">
              <a:lnSpc>
                <a:spcPct val="90000"/>
              </a:lnSpc>
            </a:pPr>
            <a:r>
              <a:rPr lang="en-US"/>
              <a:t>For a line or polygon pick the grid cell that …</a:t>
            </a:r>
          </a:p>
          <a:p>
            <a:pPr lvl="2" eaLnBrk="1" hangingPunct="1">
              <a:lnSpc>
                <a:spcPct val="90000"/>
              </a:lnSpc>
            </a:pPr>
            <a:r>
              <a:rPr lang="en-US"/>
              <a:t>Contains the first point of the line/polygon, or</a:t>
            </a:r>
          </a:p>
          <a:p>
            <a:pPr lvl="2" eaLnBrk="1" hangingPunct="1">
              <a:lnSpc>
                <a:spcPct val="90000"/>
              </a:lnSpc>
            </a:pPr>
            <a:r>
              <a:rPr lang="en-US"/>
              <a:t>Contains most of the line/polygon, or</a:t>
            </a:r>
          </a:p>
          <a:p>
            <a:pPr lvl="2" eaLnBrk="1" hangingPunct="1">
              <a:lnSpc>
                <a:spcPct val="90000"/>
              </a:lnSpc>
            </a:pPr>
            <a:r>
              <a:rPr lang="en-US"/>
              <a:t>Use any of the intersecting cells, …</a:t>
            </a:r>
          </a:p>
        </p:txBody>
      </p:sp>
      <p:grpSp>
        <p:nvGrpSpPr>
          <p:cNvPr id="30724" name="Group 16"/>
          <p:cNvGrpSpPr>
            <a:grpSpLocks/>
          </p:cNvGrpSpPr>
          <p:nvPr/>
        </p:nvGrpSpPr>
        <p:grpSpPr bwMode="auto">
          <a:xfrm>
            <a:off x="7315200" y="3505200"/>
            <a:ext cx="2286000" cy="2133600"/>
            <a:chOff x="1296" y="960"/>
            <a:chExt cx="2688" cy="2688"/>
          </a:xfrm>
        </p:grpSpPr>
        <p:sp>
          <p:nvSpPr>
            <p:cNvPr id="30725" name="Rectangle 17"/>
            <p:cNvSpPr>
              <a:spLocks noChangeArrowheads="1"/>
            </p:cNvSpPr>
            <p:nvPr/>
          </p:nvSpPr>
          <p:spPr bwMode="auto">
            <a:xfrm>
              <a:off x="1872"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26" name="Rectangle 18"/>
            <p:cNvSpPr>
              <a:spLocks noChangeArrowheads="1"/>
            </p:cNvSpPr>
            <p:nvPr/>
          </p:nvSpPr>
          <p:spPr bwMode="auto">
            <a:xfrm>
              <a:off x="2256"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27" name="Rectangle 19"/>
            <p:cNvSpPr>
              <a:spLocks noChangeArrowheads="1"/>
            </p:cNvSpPr>
            <p:nvPr/>
          </p:nvSpPr>
          <p:spPr bwMode="auto">
            <a:xfrm>
              <a:off x="2640"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28" name="Rectangle 20"/>
            <p:cNvSpPr>
              <a:spLocks noChangeArrowheads="1"/>
            </p:cNvSpPr>
            <p:nvPr/>
          </p:nvSpPr>
          <p:spPr bwMode="auto">
            <a:xfrm>
              <a:off x="2832"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29" name="Rectangle 21"/>
            <p:cNvSpPr>
              <a:spLocks noChangeArrowheads="1"/>
            </p:cNvSpPr>
            <p:nvPr/>
          </p:nvSpPr>
          <p:spPr bwMode="auto">
            <a:xfrm>
              <a:off x="3024"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30" name="Rectangle 22"/>
            <p:cNvSpPr>
              <a:spLocks noChangeArrowheads="1"/>
            </p:cNvSpPr>
            <p:nvPr/>
          </p:nvSpPr>
          <p:spPr bwMode="auto">
            <a:xfrm>
              <a:off x="3216"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31" name="Rectangle 23"/>
            <p:cNvSpPr>
              <a:spLocks noChangeArrowheads="1"/>
            </p:cNvSpPr>
            <p:nvPr/>
          </p:nvSpPr>
          <p:spPr bwMode="auto">
            <a:xfrm>
              <a:off x="3504"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32" name="Rectangle 24"/>
            <p:cNvSpPr>
              <a:spLocks noChangeArrowheads="1"/>
            </p:cNvSpPr>
            <p:nvPr/>
          </p:nvSpPr>
          <p:spPr bwMode="auto">
            <a:xfrm>
              <a:off x="1488"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33" name="Rectangle 25"/>
            <p:cNvSpPr>
              <a:spLocks noChangeArrowheads="1"/>
            </p:cNvSpPr>
            <p:nvPr/>
          </p:nvSpPr>
          <p:spPr bwMode="auto">
            <a:xfrm>
              <a:off x="1584"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34" name="Rectangle 26"/>
            <p:cNvSpPr>
              <a:spLocks noChangeArrowheads="1"/>
            </p:cNvSpPr>
            <p:nvPr/>
          </p:nvSpPr>
          <p:spPr bwMode="auto">
            <a:xfrm>
              <a:off x="1776"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35" name="Rectangle 27"/>
            <p:cNvSpPr>
              <a:spLocks noChangeArrowheads="1"/>
            </p:cNvSpPr>
            <p:nvPr/>
          </p:nvSpPr>
          <p:spPr bwMode="auto">
            <a:xfrm>
              <a:off x="1872"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36" name="Rectangle 28"/>
            <p:cNvSpPr>
              <a:spLocks noChangeArrowheads="1"/>
            </p:cNvSpPr>
            <p:nvPr/>
          </p:nvSpPr>
          <p:spPr bwMode="auto">
            <a:xfrm>
              <a:off x="1968"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37" name="Rectangle 29"/>
            <p:cNvSpPr>
              <a:spLocks noChangeArrowheads="1"/>
            </p:cNvSpPr>
            <p:nvPr/>
          </p:nvSpPr>
          <p:spPr bwMode="auto">
            <a:xfrm>
              <a:off x="2064"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38" name="Rectangle 30"/>
            <p:cNvSpPr>
              <a:spLocks noChangeArrowheads="1"/>
            </p:cNvSpPr>
            <p:nvPr/>
          </p:nvSpPr>
          <p:spPr bwMode="auto">
            <a:xfrm>
              <a:off x="2160"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39" name="Rectangle 31"/>
            <p:cNvSpPr>
              <a:spLocks noChangeArrowheads="1"/>
            </p:cNvSpPr>
            <p:nvPr/>
          </p:nvSpPr>
          <p:spPr bwMode="auto">
            <a:xfrm>
              <a:off x="2256"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40" name="Rectangle 32"/>
            <p:cNvSpPr>
              <a:spLocks noChangeArrowheads="1"/>
            </p:cNvSpPr>
            <p:nvPr/>
          </p:nvSpPr>
          <p:spPr bwMode="auto">
            <a:xfrm>
              <a:off x="2448"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41" name="Rectangle 33"/>
            <p:cNvSpPr>
              <a:spLocks noChangeArrowheads="1"/>
            </p:cNvSpPr>
            <p:nvPr/>
          </p:nvSpPr>
          <p:spPr bwMode="auto">
            <a:xfrm>
              <a:off x="2544"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42" name="Rectangle 34"/>
            <p:cNvSpPr>
              <a:spLocks noChangeArrowheads="1"/>
            </p:cNvSpPr>
            <p:nvPr/>
          </p:nvSpPr>
          <p:spPr bwMode="auto">
            <a:xfrm>
              <a:off x="2640"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43" name="Rectangle 35"/>
            <p:cNvSpPr>
              <a:spLocks noChangeArrowheads="1"/>
            </p:cNvSpPr>
            <p:nvPr/>
          </p:nvSpPr>
          <p:spPr bwMode="auto">
            <a:xfrm>
              <a:off x="2736"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44" name="Rectangle 36"/>
            <p:cNvSpPr>
              <a:spLocks noChangeArrowheads="1"/>
            </p:cNvSpPr>
            <p:nvPr/>
          </p:nvSpPr>
          <p:spPr bwMode="auto">
            <a:xfrm>
              <a:off x="2832"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45" name="Rectangle 37"/>
            <p:cNvSpPr>
              <a:spLocks noChangeArrowheads="1"/>
            </p:cNvSpPr>
            <p:nvPr/>
          </p:nvSpPr>
          <p:spPr bwMode="auto">
            <a:xfrm>
              <a:off x="2928"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46" name="Rectangle 38"/>
            <p:cNvSpPr>
              <a:spLocks noChangeArrowheads="1"/>
            </p:cNvSpPr>
            <p:nvPr/>
          </p:nvSpPr>
          <p:spPr bwMode="auto">
            <a:xfrm>
              <a:off x="3120"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47" name="Rectangle 39"/>
            <p:cNvSpPr>
              <a:spLocks noChangeArrowheads="1"/>
            </p:cNvSpPr>
            <p:nvPr/>
          </p:nvSpPr>
          <p:spPr bwMode="auto">
            <a:xfrm>
              <a:off x="3216"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48" name="Rectangle 40"/>
            <p:cNvSpPr>
              <a:spLocks noChangeArrowheads="1"/>
            </p:cNvSpPr>
            <p:nvPr/>
          </p:nvSpPr>
          <p:spPr bwMode="auto">
            <a:xfrm>
              <a:off x="3312"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49" name="Rectangle 41"/>
            <p:cNvSpPr>
              <a:spLocks noChangeArrowheads="1"/>
            </p:cNvSpPr>
            <p:nvPr/>
          </p:nvSpPr>
          <p:spPr bwMode="auto">
            <a:xfrm>
              <a:off x="3408"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50" name="Rectangle 42"/>
            <p:cNvSpPr>
              <a:spLocks noChangeArrowheads="1"/>
            </p:cNvSpPr>
            <p:nvPr/>
          </p:nvSpPr>
          <p:spPr bwMode="auto">
            <a:xfrm>
              <a:off x="3504"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51" name="Rectangle 43"/>
            <p:cNvSpPr>
              <a:spLocks noChangeArrowheads="1"/>
            </p:cNvSpPr>
            <p:nvPr/>
          </p:nvSpPr>
          <p:spPr bwMode="auto">
            <a:xfrm>
              <a:off x="3600"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52" name="Rectangle 44"/>
            <p:cNvSpPr>
              <a:spLocks noChangeArrowheads="1"/>
            </p:cNvSpPr>
            <p:nvPr/>
          </p:nvSpPr>
          <p:spPr bwMode="auto">
            <a:xfrm>
              <a:off x="1584"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53" name="Rectangle 45"/>
            <p:cNvSpPr>
              <a:spLocks noChangeArrowheads="1"/>
            </p:cNvSpPr>
            <p:nvPr/>
          </p:nvSpPr>
          <p:spPr bwMode="auto">
            <a:xfrm>
              <a:off x="1680"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54" name="Rectangle 46"/>
            <p:cNvSpPr>
              <a:spLocks noChangeArrowheads="1"/>
            </p:cNvSpPr>
            <p:nvPr/>
          </p:nvSpPr>
          <p:spPr bwMode="auto">
            <a:xfrm>
              <a:off x="1776"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55" name="Rectangle 47"/>
            <p:cNvSpPr>
              <a:spLocks noChangeArrowheads="1"/>
            </p:cNvSpPr>
            <p:nvPr/>
          </p:nvSpPr>
          <p:spPr bwMode="auto">
            <a:xfrm>
              <a:off x="1872"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56" name="Rectangle 48"/>
            <p:cNvSpPr>
              <a:spLocks noChangeArrowheads="1"/>
            </p:cNvSpPr>
            <p:nvPr/>
          </p:nvSpPr>
          <p:spPr bwMode="auto">
            <a:xfrm>
              <a:off x="1968"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57" name="Rectangle 49"/>
            <p:cNvSpPr>
              <a:spLocks noChangeArrowheads="1"/>
            </p:cNvSpPr>
            <p:nvPr/>
          </p:nvSpPr>
          <p:spPr bwMode="auto">
            <a:xfrm>
              <a:off x="2064"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58" name="Rectangle 50"/>
            <p:cNvSpPr>
              <a:spLocks noChangeArrowheads="1"/>
            </p:cNvSpPr>
            <p:nvPr/>
          </p:nvSpPr>
          <p:spPr bwMode="auto">
            <a:xfrm>
              <a:off x="2160"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59" name="Rectangle 51"/>
            <p:cNvSpPr>
              <a:spLocks noChangeArrowheads="1"/>
            </p:cNvSpPr>
            <p:nvPr/>
          </p:nvSpPr>
          <p:spPr bwMode="auto">
            <a:xfrm>
              <a:off x="2256"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60" name="Rectangle 52"/>
            <p:cNvSpPr>
              <a:spLocks noChangeArrowheads="1"/>
            </p:cNvSpPr>
            <p:nvPr/>
          </p:nvSpPr>
          <p:spPr bwMode="auto">
            <a:xfrm>
              <a:off x="2352"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61" name="Rectangle 53"/>
            <p:cNvSpPr>
              <a:spLocks noChangeArrowheads="1"/>
            </p:cNvSpPr>
            <p:nvPr/>
          </p:nvSpPr>
          <p:spPr bwMode="auto">
            <a:xfrm>
              <a:off x="2448"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62" name="Rectangle 54"/>
            <p:cNvSpPr>
              <a:spLocks noChangeArrowheads="1"/>
            </p:cNvSpPr>
            <p:nvPr/>
          </p:nvSpPr>
          <p:spPr bwMode="auto">
            <a:xfrm>
              <a:off x="2640"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63" name="Rectangle 55"/>
            <p:cNvSpPr>
              <a:spLocks noChangeArrowheads="1"/>
            </p:cNvSpPr>
            <p:nvPr/>
          </p:nvSpPr>
          <p:spPr bwMode="auto">
            <a:xfrm>
              <a:off x="2736"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64" name="Rectangle 56"/>
            <p:cNvSpPr>
              <a:spLocks noChangeArrowheads="1"/>
            </p:cNvSpPr>
            <p:nvPr/>
          </p:nvSpPr>
          <p:spPr bwMode="auto">
            <a:xfrm>
              <a:off x="2832"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65" name="Rectangle 57"/>
            <p:cNvSpPr>
              <a:spLocks noChangeArrowheads="1"/>
            </p:cNvSpPr>
            <p:nvPr/>
          </p:nvSpPr>
          <p:spPr bwMode="auto">
            <a:xfrm>
              <a:off x="2928"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66" name="Rectangle 58"/>
            <p:cNvSpPr>
              <a:spLocks noChangeArrowheads="1"/>
            </p:cNvSpPr>
            <p:nvPr/>
          </p:nvSpPr>
          <p:spPr bwMode="auto">
            <a:xfrm>
              <a:off x="3024"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67" name="Rectangle 59"/>
            <p:cNvSpPr>
              <a:spLocks noChangeArrowheads="1"/>
            </p:cNvSpPr>
            <p:nvPr/>
          </p:nvSpPr>
          <p:spPr bwMode="auto">
            <a:xfrm>
              <a:off x="3216"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68" name="Rectangle 60"/>
            <p:cNvSpPr>
              <a:spLocks noChangeArrowheads="1"/>
            </p:cNvSpPr>
            <p:nvPr/>
          </p:nvSpPr>
          <p:spPr bwMode="auto">
            <a:xfrm>
              <a:off x="3312"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69" name="Rectangle 61"/>
            <p:cNvSpPr>
              <a:spLocks noChangeArrowheads="1"/>
            </p:cNvSpPr>
            <p:nvPr/>
          </p:nvSpPr>
          <p:spPr bwMode="auto">
            <a:xfrm>
              <a:off x="3504"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70" name="Rectangle 62"/>
            <p:cNvSpPr>
              <a:spLocks noChangeArrowheads="1"/>
            </p:cNvSpPr>
            <p:nvPr/>
          </p:nvSpPr>
          <p:spPr bwMode="auto">
            <a:xfrm>
              <a:off x="3696"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71" name="Rectangle 63"/>
            <p:cNvSpPr>
              <a:spLocks noChangeArrowheads="1"/>
            </p:cNvSpPr>
            <p:nvPr/>
          </p:nvSpPr>
          <p:spPr bwMode="auto">
            <a:xfrm>
              <a:off x="1584"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72" name="Rectangle 64"/>
            <p:cNvSpPr>
              <a:spLocks noChangeArrowheads="1"/>
            </p:cNvSpPr>
            <p:nvPr/>
          </p:nvSpPr>
          <p:spPr bwMode="auto">
            <a:xfrm>
              <a:off x="1776"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73" name="Rectangle 65"/>
            <p:cNvSpPr>
              <a:spLocks noChangeArrowheads="1"/>
            </p:cNvSpPr>
            <p:nvPr/>
          </p:nvSpPr>
          <p:spPr bwMode="auto">
            <a:xfrm>
              <a:off x="1872"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74" name="Rectangle 66"/>
            <p:cNvSpPr>
              <a:spLocks noChangeArrowheads="1"/>
            </p:cNvSpPr>
            <p:nvPr/>
          </p:nvSpPr>
          <p:spPr bwMode="auto">
            <a:xfrm>
              <a:off x="1968"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75" name="Rectangle 67"/>
            <p:cNvSpPr>
              <a:spLocks noChangeArrowheads="1"/>
            </p:cNvSpPr>
            <p:nvPr/>
          </p:nvSpPr>
          <p:spPr bwMode="auto">
            <a:xfrm>
              <a:off x="2064"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76" name="Rectangle 68"/>
            <p:cNvSpPr>
              <a:spLocks noChangeArrowheads="1"/>
            </p:cNvSpPr>
            <p:nvPr/>
          </p:nvSpPr>
          <p:spPr bwMode="auto">
            <a:xfrm>
              <a:off x="2160"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77" name="Rectangle 69"/>
            <p:cNvSpPr>
              <a:spLocks noChangeArrowheads="1"/>
            </p:cNvSpPr>
            <p:nvPr/>
          </p:nvSpPr>
          <p:spPr bwMode="auto">
            <a:xfrm>
              <a:off x="2352"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78" name="Rectangle 70"/>
            <p:cNvSpPr>
              <a:spLocks noChangeArrowheads="1"/>
            </p:cNvSpPr>
            <p:nvPr/>
          </p:nvSpPr>
          <p:spPr bwMode="auto">
            <a:xfrm>
              <a:off x="2448"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79" name="Rectangle 71"/>
            <p:cNvSpPr>
              <a:spLocks noChangeArrowheads="1"/>
            </p:cNvSpPr>
            <p:nvPr/>
          </p:nvSpPr>
          <p:spPr bwMode="auto">
            <a:xfrm>
              <a:off x="2544"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80" name="Rectangle 72"/>
            <p:cNvSpPr>
              <a:spLocks noChangeArrowheads="1"/>
            </p:cNvSpPr>
            <p:nvPr/>
          </p:nvSpPr>
          <p:spPr bwMode="auto">
            <a:xfrm>
              <a:off x="2640"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81" name="Rectangle 73"/>
            <p:cNvSpPr>
              <a:spLocks noChangeArrowheads="1"/>
            </p:cNvSpPr>
            <p:nvPr/>
          </p:nvSpPr>
          <p:spPr bwMode="auto">
            <a:xfrm>
              <a:off x="2832"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82" name="Rectangle 74"/>
            <p:cNvSpPr>
              <a:spLocks noChangeArrowheads="1"/>
            </p:cNvSpPr>
            <p:nvPr/>
          </p:nvSpPr>
          <p:spPr bwMode="auto">
            <a:xfrm>
              <a:off x="2928"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83" name="Rectangle 75"/>
            <p:cNvSpPr>
              <a:spLocks noChangeArrowheads="1"/>
            </p:cNvSpPr>
            <p:nvPr/>
          </p:nvSpPr>
          <p:spPr bwMode="auto">
            <a:xfrm>
              <a:off x="3024"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84" name="Rectangle 76"/>
            <p:cNvSpPr>
              <a:spLocks noChangeArrowheads="1"/>
            </p:cNvSpPr>
            <p:nvPr/>
          </p:nvSpPr>
          <p:spPr bwMode="auto">
            <a:xfrm>
              <a:off x="3120"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85" name="Rectangle 77"/>
            <p:cNvSpPr>
              <a:spLocks noChangeArrowheads="1"/>
            </p:cNvSpPr>
            <p:nvPr/>
          </p:nvSpPr>
          <p:spPr bwMode="auto">
            <a:xfrm>
              <a:off x="3216"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86" name="Rectangle 78"/>
            <p:cNvSpPr>
              <a:spLocks noChangeArrowheads="1"/>
            </p:cNvSpPr>
            <p:nvPr/>
          </p:nvSpPr>
          <p:spPr bwMode="auto">
            <a:xfrm>
              <a:off x="3312"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87" name="Rectangle 79"/>
            <p:cNvSpPr>
              <a:spLocks noChangeArrowheads="1"/>
            </p:cNvSpPr>
            <p:nvPr/>
          </p:nvSpPr>
          <p:spPr bwMode="auto">
            <a:xfrm>
              <a:off x="3408"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88" name="Rectangle 80"/>
            <p:cNvSpPr>
              <a:spLocks noChangeArrowheads="1"/>
            </p:cNvSpPr>
            <p:nvPr/>
          </p:nvSpPr>
          <p:spPr bwMode="auto">
            <a:xfrm>
              <a:off x="3504"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89" name="Rectangle 81"/>
            <p:cNvSpPr>
              <a:spLocks noChangeArrowheads="1"/>
            </p:cNvSpPr>
            <p:nvPr/>
          </p:nvSpPr>
          <p:spPr bwMode="auto">
            <a:xfrm>
              <a:off x="3600"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90" name="Rectangle 82"/>
            <p:cNvSpPr>
              <a:spLocks noChangeArrowheads="1"/>
            </p:cNvSpPr>
            <p:nvPr/>
          </p:nvSpPr>
          <p:spPr bwMode="auto">
            <a:xfrm>
              <a:off x="3696"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91" name="Rectangle 83"/>
            <p:cNvSpPr>
              <a:spLocks noChangeArrowheads="1"/>
            </p:cNvSpPr>
            <p:nvPr/>
          </p:nvSpPr>
          <p:spPr bwMode="auto">
            <a:xfrm>
              <a:off x="3792"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92" name="Rectangle 84"/>
            <p:cNvSpPr>
              <a:spLocks noChangeArrowheads="1"/>
            </p:cNvSpPr>
            <p:nvPr/>
          </p:nvSpPr>
          <p:spPr bwMode="auto">
            <a:xfrm>
              <a:off x="1584"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93" name="Rectangle 85"/>
            <p:cNvSpPr>
              <a:spLocks noChangeArrowheads="1"/>
            </p:cNvSpPr>
            <p:nvPr/>
          </p:nvSpPr>
          <p:spPr bwMode="auto">
            <a:xfrm>
              <a:off x="1680"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94" name="Rectangle 86"/>
            <p:cNvSpPr>
              <a:spLocks noChangeArrowheads="1"/>
            </p:cNvSpPr>
            <p:nvPr/>
          </p:nvSpPr>
          <p:spPr bwMode="auto">
            <a:xfrm>
              <a:off x="1776"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95" name="Rectangle 87"/>
            <p:cNvSpPr>
              <a:spLocks noChangeArrowheads="1"/>
            </p:cNvSpPr>
            <p:nvPr/>
          </p:nvSpPr>
          <p:spPr bwMode="auto">
            <a:xfrm>
              <a:off x="1872"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96" name="Rectangle 88"/>
            <p:cNvSpPr>
              <a:spLocks noChangeArrowheads="1"/>
            </p:cNvSpPr>
            <p:nvPr/>
          </p:nvSpPr>
          <p:spPr bwMode="auto">
            <a:xfrm>
              <a:off x="1968"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97" name="Rectangle 89"/>
            <p:cNvSpPr>
              <a:spLocks noChangeArrowheads="1"/>
            </p:cNvSpPr>
            <p:nvPr/>
          </p:nvSpPr>
          <p:spPr bwMode="auto">
            <a:xfrm>
              <a:off x="2064"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98" name="Rectangle 90"/>
            <p:cNvSpPr>
              <a:spLocks noChangeArrowheads="1"/>
            </p:cNvSpPr>
            <p:nvPr/>
          </p:nvSpPr>
          <p:spPr bwMode="auto">
            <a:xfrm>
              <a:off x="2160"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799" name="Rectangle 91"/>
            <p:cNvSpPr>
              <a:spLocks noChangeArrowheads="1"/>
            </p:cNvSpPr>
            <p:nvPr/>
          </p:nvSpPr>
          <p:spPr bwMode="auto">
            <a:xfrm>
              <a:off x="2256"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00" name="Rectangle 92"/>
            <p:cNvSpPr>
              <a:spLocks noChangeArrowheads="1"/>
            </p:cNvSpPr>
            <p:nvPr/>
          </p:nvSpPr>
          <p:spPr bwMode="auto">
            <a:xfrm>
              <a:off x="2352"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01" name="Rectangle 93"/>
            <p:cNvSpPr>
              <a:spLocks noChangeArrowheads="1"/>
            </p:cNvSpPr>
            <p:nvPr/>
          </p:nvSpPr>
          <p:spPr bwMode="auto">
            <a:xfrm>
              <a:off x="2448"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02" name="Rectangle 94"/>
            <p:cNvSpPr>
              <a:spLocks noChangeArrowheads="1"/>
            </p:cNvSpPr>
            <p:nvPr/>
          </p:nvSpPr>
          <p:spPr bwMode="auto">
            <a:xfrm>
              <a:off x="2544"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03" name="Rectangle 95"/>
            <p:cNvSpPr>
              <a:spLocks noChangeArrowheads="1"/>
            </p:cNvSpPr>
            <p:nvPr/>
          </p:nvSpPr>
          <p:spPr bwMode="auto">
            <a:xfrm>
              <a:off x="2640"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04" name="Rectangle 96"/>
            <p:cNvSpPr>
              <a:spLocks noChangeArrowheads="1"/>
            </p:cNvSpPr>
            <p:nvPr/>
          </p:nvSpPr>
          <p:spPr bwMode="auto">
            <a:xfrm>
              <a:off x="2736"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05" name="Rectangle 97"/>
            <p:cNvSpPr>
              <a:spLocks noChangeArrowheads="1"/>
            </p:cNvSpPr>
            <p:nvPr/>
          </p:nvSpPr>
          <p:spPr bwMode="auto">
            <a:xfrm>
              <a:off x="2832"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06" name="Rectangle 98"/>
            <p:cNvSpPr>
              <a:spLocks noChangeArrowheads="1"/>
            </p:cNvSpPr>
            <p:nvPr/>
          </p:nvSpPr>
          <p:spPr bwMode="auto">
            <a:xfrm>
              <a:off x="3024"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07" name="Rectangle 99"/>
            <p:cNvSpPr>
              <a:spLocks noChangeArrowheads="1"/>
            </p:cNvSpPr>
            <p:nvPr/>
          </p:nvSpPr>
          <p:spPr bwMode="auto">
            <a:xfrm>
              <a:off x="3120"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08" name="Rectangle 100"/>
            <p:cNvSpPr>
              <a:spLocks noChangeArrowheads="1"/>
            </p:cNvSpPr>
            <p:nvPr/>
          </p:nvSpPr>
          <p:spPr bwMode="auto">
            <a:xfrm>
              <a:off x="3216"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09" name="Rectangle 101"/>
            <p:cNvSpPr>
              <a:spLocks noChangeArrowheads="1"/>
            </p:cNvSpPr>
            <p:nvPr/>
          </p:nvSpPr>
          <p:spPr bwMode="auto">
            <a:xfrm>
              <a:off x="3312"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10" name="Rectangle 102"/>
            <p:cNvSpPr>
              <a:spLocks noChangeArrowheads="1"/>
            </p:cNvSpPr>
            <p:nvPr/>
          </p:nvSpPr>
          <p:spPr bwMode="auto">
            <a:xfrm>
              <a:off x="3408"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11" name="Rectangle 103"/>
            <p:cNvSpPr>
              <a:spLocks noChangeArrowheads="1"/>
            </p:cNvSpPr>
            <p:nvPr/>
          </p:nvSpPr>
          <p:spPr bwMode="auto">
            <a:xfrm>
              <a:off x="3504"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12" name="Rectangle 104"/>
            <p:cNvSpPr>
              <a:spLocks noChangeArrowheads="1"/>
            </p:cNvSpPr>
            <p:nvPr/>
          </p:nvSpPr>
          <p:spPr bwMode="auto">
            <a:xfrm>
              <a:off x="3600"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13" name="Rectangle 105"/>
            <p:cNvSpPr>
              <a:spLocks noChangeArrowheads="1"/>
            </p:cNvSpPr>
            <p:nvPr/>
          </p:nvSpPr>
          <p:spPr bwMode="auto">
            <a:xfrm>
              <a:off x="3696"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14" name="Rectangle 106"/>
            <p:cNvSpPr>
              <a:spLocks noChangeArrowheads="1"/>
            </p:cNvSpPr>
            <p:nvPr/>
          </p:nvSpPr>
          <p:spPr bwMode="auto">
            <a:xfrm>
              <a:off x="3792"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15" name="Rectangle 107"/>
            <p:cNvSpPr>
              <a:spLocks noChangeArrowheads="1"/>
            </p:cNvSpPr>
            <p:nvPr/>
          </p:nvSpPr>
          <p:spPr bwMode="auto">
            <a:xfrm>
              <a:off x="1488"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16" name="Rectangle 108"/>
            <p:cNvSpPr>
              <a:spLocks noChangeArrowheads="1"/>
            </p:cNvSpPr>
            <p:nvPr/>
          </p:nvSpPr>
          <p:spPr bwMode="auto">
            <a:xfrm>
              <a:off x="1584"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17" name="Rectangle 109"/>
            <p:cNvSpPr>
              <a:spLocks noChangeArrowheads="1"/>
            </p:cNvSpPr>
            <p:nvPr/>
          </p:nvSpPr>
          <p:spPr bwMode="auto">
            <a:xfrm>
              <a:off x="1776"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18" name="Rectangle 110"/>
            <p:cNvSpPr>
              <a:spLocks noChangeArrowheads="1"/>
            </p:cNvSpPr>
            <p:nvPr/>
          </p:nvSpPr>
          <p:spPr bwMode="auto">
            <a:xfrm>
              <a:off x="1872"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19" name="Rectangle 111"/>
            <p:cNvSpPr>
              <a:spLocks noChangeArrowheads="1"/>
            </p:cNvSpPr>
            <p:nvPr/>
          </p:nvSpPr>
          <p:spPr bwMode="auto">
            <a:xfrm>
              <a:off x="1968"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20" name="Rectangle 112"/>
            <p:cNvSpPr>
              <a:spLocks noChangeArrowheads="1"/>
            </p:cNvSpPr>
            <p:nvPr/>
          </p:nvSpPr>
          <p:spPr bwMode="auto">
            <a:xfrm>
              <a:off x="2064"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21" name="Rectangle 113"/>
            <p:cNvSpPr>
              <a:spLocks noChangeArrowheads="1"/>
            </p:cNvSpPr>
            <p:nvPr/>
          </p:nvSpPr>
          <p:spPr bwMode="auto">
            <a:xfrm>
              <a:off x="2256"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22" name="Rectangle 114"/>
            <p:cNvSpPr>
              <a:spLocks noChangeArrowheads="1"/>
            </p:cNvSpPr>
            <p:nvPr/>
          </p:nvSpPr>
          <p:spPr bwMode="auto">
            <a:xfrm>
              <a:off x="2352"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23" name="Rectangle 115"/>
            <p:cNvSpPr>
              <a:spLocks noChangeArrowheads="1"/>
            </p:cNvSpPr>
            <p:nvPr/>
          </p:nvSpPr>
          <p:spPr bwMode="auto">
            <a:xfrm>
              <a:off x="2448"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24" name="Rectangle 116"/>
            <p:cNvSpPr>
              <a:spLocks noChangeArrowheads="1"/>
            </p:cNvSpPr>
            <p:nvPr/>
          </p:nvSpPr>
          <p:spPr bwMode="auto">
            <a:xfrm>
              <a:off x="2544"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25" name="Rectangle 117"/>
            <p:cNvSpPr>
              <a:spLocks noChangeArrowheads="1"/>
            </p:cNvSpPr>
            <p:nvPr/>
          </p:nvSpPr>
          <p:spPr bwMode="auto">
            <a:xfrm>
              <a:off x="2640"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26" name="Rectangle 118"/>
            <p:cNvSpPr>
              <a:spLocks noChangeArrowheads="1"/>
            </p:cNvSpPr>
            <p:nvPr/>
          </p:nvSpPr>
          <p:spPr bwMode="auto">
            <a:xfrm>
              <a:off x="2736"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27" name="Rectangle 119"/>
            <p:cNvSpPr>
              <a:spLocks noChangeArrowheads="1"/>
            </p:cNvSpPr>
            <p:nvPr/>
          </p:nvSpPr>
          <p:spPr bwMode="auto">
            <a:xfrm>
              <a:off x="2832"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28" name="Rectangle 120"/>
            <p:cNvSpPr>
              <a:spLocks noChangeArrowheads="1"/>
            </p:cNvSpPr>
            <p:nvPr/>
          </p:nvSpPr>
          <p:spPr bwMode="auto">
            <a:xfrm>
              <a:off x="2928"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29" name="Rectangle 121"/>
            <p:cNvSpPr>
              <a:spLocks noChangeArrowheads="1"/>
            </p:cNvSpPr>
            <p:nvPr/>
          </p:nvSpPr>
          <p:spPr bwMode="auto">
            <a:xfrm>
              <a:off x="3024"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30" name="Rectangle 122"/>
            <p:cNvSpPr>
              <a:spLocks noChangeArrowheads="1"/>
            </p:cNvSpPr>
            <p:nvPr/>
          </p:nvSpPr>
          <p:spPr bwMode="auto">
            <a:xfrm>
              <a:off x="3120"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31" name="Rectangle 123"/>
            <p:cNvSpPr>
              <a:spLocks noChangeArrowheads="1"/>
            </p:cNvSpPr>
            <p:nvPr/>
          </p:nvSpPr>
          <p:spPr bwMode="auto">
            <a:xfrm>
              <a:off x="3216"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32" name="Rectangle 124"/>
            <p:cNvSpPr>
              <a:spLocks noChangeArrowheads="1"/>
            </p:cNvSpPr>
            <p:nvPr/>
          </p:nvSpPr>
          <p:spPr bwMode="auto">
            <a:xfrm>
              <a:off x="3312"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33" name="Rectangle 125"/>
            <p:cNvSpPr>
              <a:spLocks noChangeArrowheads="1"/>
            </p:cNvSpPr>
            <p:nvPr/>
          </p:nvSpPr>
          <p:spPr bwMode="auto">
            <a:xfrm>
              <a:off x="3408"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34" name="Rectangle 126"/>
            <p:cNvSpPr>
              <a:spLocks noChangeArrowheads="1"/>
            </p:cNvSpPr>
            <p:nvPr/>
          </p:nvSpPr>
          <p:spPr bwMode="auto">
            <a:xfrm>
              <a:off x="3504"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35" name="Rectangle 127"/>
            <p:cNvSpPr>
              <a:spLocks noChangeArrowheads="1"/>
            </p:cNvSpPr>
            <p:nvPr/>
          </p:nvSpPr>
          <p:spPr bwMode="auto">
            <a:xfrm>
              <a:off x="3600"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36" name="Rectangle 128"/>
            <p:cNvSpPr>
              <a:spLocks noChangeArrowheads="1"/>
            </p:cNvSpPr>
            <p:nvPr/>
          </p:nvSpPr>
          <p:spPr bwMode="auto">
            <a:xfrm>
              <a:off x="3696"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37" name="Rectangle 129"/>
            <p:cNvSpPr>
              <a:spLocks noChangeArrowheads="1"/>
            </p:cNvSpPr>
            <p:nvPr/>
          </p:nvSpPr>
          <p:spPr bwMode="auto">
            <a:xfrm>
              <a:off x="3792"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38" name="Rectangle 130"/>
            <p:cNvSpPr>
              <a:spLocks noChangeArrowheads="1"/>
            </p:cNvSpPr>
            <p:nvPr/>
          </p:nvSpPr>
          <p:spPr bwMode="auto">
            <a:xfrm>
              <a:off x="1584"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39" name="Rectangle 131"/>
            <p:cNvSpPr>
              <a:spLocks noChangeArrowheads="1"/>
            </p:cNvSpPr>
            <p:nvPr/>
          </p:nvSpPr>
          <p:spPr bwMode="auto">
            <a:xfrm>
              <a:off x="1680"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40" name="Rectangle 132"/>
            <p:cNvSpPr>
              <a:spLocks noChangeArrowheads="1"/>
            </p:cNvSpPr>
            <p:nvPr/>
          </p:nvSpPr>
          <p:spPr bwMode="auto">
            <a:xfrm>
              <a:off x="1776"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41" name="Rectangle 133"/>
            <p:cNvSpPr>
              <a:spLocks noChangeArrowheads="1"/>
            </p:cNvSpPr>
            <p:nvPr/>
          </p:nvSpPr>
          <p:spPr bwMode="auto">
            <a:xfrm>
              <a:off x="1872"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42" name="Rectangle 134"/>
            <p:cNvSpPr>
              <a:spLocks noChangeArrowheads="1"/>
            </p:cNvSpPr>
            <p:nvPr/>
          </p:nvSpPr>
          <p:spPr bwMode="auto">
            <a:xfrm>
              <a:off x="1968"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43" name="Rectangle 135"/>
            <p:cNvSpPr>
              <a:spLocks noChangeArrowheads="1"/>
            </p:cNvSpPr>
            <p:nvPr/>
          </p:nvSpPr>
          <p:spPr bwMode="auto">
            <a:xfrm>
              <a:off x="2064"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44" name="Rectangle 136"/>
            <p:cNvSpPr>
              <a:spLocks noChangeArrowheads="1"/>
            </p:cNvSpPr>
            <p:nvPr/>
          </p:nvSpPr>
          <p:spPr bwMode="auto">
            <a:xfrm>
              <a:off x="2160"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45" name="Rectangle 137"/>
            <p:cNvSpPr>
              <a:spLocks noChangeArrowheads="1"/>
            </p:cNvSpPr>
            <p:nvPr/>
          </p:nvSpPr>
          <p:spPr bwMode="auto">
            <a:xfrm>
              <a:off x="2256"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46" name="Rectangle 138"/>
            <p:cNvSpPr>
              <a:spLocks noChangeArrowheads="1"/>
            </p:cNvSpPr>
            <p:nvPr/>
          </p:nvSpPr>
          <p:spPr bwMode="auto">
            <a:xfrm>
              <a:off x="2352"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47" name="Rectangle 139"/>
            <p:cNvSpPr>
              <a:spLocks noChangeArrowheads="1"/>
            </p:cNvSpPr>
            <p:nvPr/>
          </p:nvSpPr>
          <p:spPr bwMode="auto">
            <a:xfrm>
              <a:off x="2448"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48" name="Rectangle 140"/>
            <p:cNvSpPr>
              <a:spLocks noChangeArrowheads="1"/>
            </p:cNvSpPr>
            <p:nvPr/>
          </p:nvSpPr>
          <p:spPr bwMode="auto">
            <a:xfrm>
              <a:off x="2544"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49" name="Rectangle 141"/>
            <p:cNvSpPr>
              <a:spLocks noChangeArrowheads="1"/>
            </p:cNvSpPr>
            <p:nvPr/>
          </p:nvSpPr>
          <p:spPr bwMode="auto">
            <a:xfrm>
              <a:off x="2640"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50" name="Rectangle 142"/>
            <p:cNvSpPr>
              <a:spLocks noChangeArrowheads="1"/>
            </p:cNvSpPr>
            <p:nvPr/>
          </p:nvSpPr>
          <p:spPr bwMode="auto">
            <a:xfrm>
              <a:off x="2736"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51" name="Rectangle 143"/>
            <p:cNvSpPr>
              <a:spLocks noChangeArrowheads="1"/>
            </p:cNvSpPr>
            <p:nvPr/>
          </p:nvSpPr>
          <p:spPr bwMode="auto">
            <a:xfrm>
              <a:off x="2832"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52" name="Rectangle 144"/>
            <p:cNvSpPr>
              <a:spLocks noChangeArrowheads="1"/>
            </p:cNvSpPr>
            <p:nvPr/>
          </p:nvSpPr>
          <p:spPr bwMode="auto">
            <a:xfrm>
              <a:off x="2928"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53" name="Rectangle 145"/>
            <p:cNvSpPr>
              <a:spLocks noChangeArrowheads="1"/>
            </p:cNvSpPr>
            <p:nvPr/>
          </p:nvSpPr>
          <p:spPr bwMode="auto">
            <a:xfrm>
              <a:off x="3024"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54" name="Rectangle 146"/>
            <p:cNvSpPr>
              <a:spLocks noChangeArrowheads="1"/>
            </p:cNvSpPr>
            <p:nvPr/>
          </p:nvSpPr>
          <p:spPr bwMode="auto">
            <a:xfrm>
              <a:off x="3120"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55" name="Rectangle 147"/>
            <p:cNvSpPr>
              <a:spLocks noChangeArrowheads="1"/>
            </p:cNvSpPr>
            <p:nvPr/>
          </p:nvSpPr>
          <p:spPr bwMode="auto">
            <a:xfrm>
              <a:off x="3216"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56" name="Rectangle 148"/>
            <p:cNvSpPr>
              <a:spLocks noChangeArrowheads="1"/>
            </p:cNvSpPr>
            <p:nvPr/>
          </p:nvSpPr>
          <p:spPr bwMode="auto">
            <a:xfrm>
              <a:off x="3408"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57" name="Rectangle 149"/>
            <p:cNvSpPr>
              <a:spLocks noChangeArrowheads="1"/>
            </p:cNvSpPr>
            <p:nvPr/>
          </p:nvSpPr>
          <p:spPr bwMode="auto">
            <a:xfrm>
              <a:off x="3504"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58" name="Rectangle 150"/>
            <p:cNvSpPr>
              <a:spLocks noChangeArrowheads="1"/>
            </p:cNvSpPr>
            <p:nvPr/>
          </p:nvSpPr>
          <p:spPr bwMode="auto">
            <a:xfrm>
              <a:off x="3600"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59" name="Rectangle 151"/>
            <p:cNvSpPr>
              <a:spLocks noChangeArrowheads="1"/>
            </p:cNvSpPr>
            <p:nvPr/>
          </p:nvSpPr>
          <p:spPr bwMode="auto">
            <a:xfrm>
              <a:off x="3696"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60" name="Rectangle 152"/>
            <p:cNvSpPr>
              <a:spLocks noChangeArrowheads="1"/>
            </p:cNvSpPr>
            <p:nvPr/>
          </p:nvSpPr>
          <p:spPr bwMode="auto">
            <a:xfrm>
              <a:off x="3792"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61" name="Rectangle 153"/>
            <p:cNvSpPr>
              <a:spLocks noChangeArrowheads="1"/>
            </p:cNvSpPr>
            <p:nvPr/>
          </p:nvSpPr>
          <p:spPr bwMode="auto">
            <a:xfrm>
              <a:off x="1488"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62" name="Rectangle 154"/>
            <p:cNvSpPr>
              <a:spLocks noChangeArrowheads="1"/>
            </p:cNvSpPr>
            <p:nvPr/>
          </p:nvSpPr>
          <p:spPr bwMode="auto">
            <a:xfrm>
              <a:off x="1584"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63" name="Rectangle 155"/>
            <p:cNvSpPr>
              <a:spLocks noChangeArrowheads="1"/>
            </p:cNvSpPr>
            <p:nvPr/>
          </p:nvSpPr>
          <p:spPr bwMode="auto">
            <a:xfrm>
              <a:off x="1776"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64" name="Rectangle 156"/>
            <p:cNvSpPr>
              <a:spLocks noChangeArrowheads="1"/>
            </p:cNvSpPr>
            <p:nvPr/>
          </p:nvSpPr>
          <p:spPr bwMode="auto">
            <a:xfrm>
              <a:off x="1872"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65" name="Rectangle 157"/>
            <p:cNvSpPr>
              <a:spLocks noChangeArrowheads="1"/>
            </p:cNvSpPr>
            <p:nvPr/>
          </p:nvSpPr>
          <p:spPr bwMode="auto">
            <a:xfrm>
              <a:off x="1968"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66" name="Rectangle 158"/>
            <p:cNvSpPr>
              <a:spLocks noChangeArrowheads="1"/>
            </p:cNvSpPr>
            <p:nvPr/>
          </p:nvSpPr>
          <p:spPr bwMode="auto">
            <a:xfrm>
              <a:off x="2064"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67" name="Rectangle 159"/>
            <p:cNvSpPr>
              <a:spLocks noChangeArrowheads="1"/>
            </p:cNvSpPr>
            <p:nvPr/>
          </p:nvSpPr>
          <p:spPr bwMode="auto">
            <a:xfrm>
              <a:off x="2160"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68" name="Rectangle 160"/>
            <p:cNvSpPr>
              <a:spLocks noChangeArrowheads="1"/>
            </p:cNvSpPr>
            <p:nvPr/>
          </p:nvSpPr>
          <p:spPr bwMode="auto">
            <a:xfrm>
              <a:off x="2256"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69" name="Rectangle 161"/>
            <p:cNvSpPr>
              <a:spLocks noChangeArrowheads="1"/>
            </p:cNvSpPr>
            <p:nvPr/>
          </p:nvSpPr>
          <p:spPr bwMode="auto">
            <a:xfrm>
              <a:off x="2352"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70" name="Rectangle 162"/>
            <p:cNvSpPr>
              <a:spLocks noChangeArrowheads="1"/>
            </p:cNvSpPr>
            <p:nvPr/>
          </p:nvSpPr>
          <p:spPr bwMode="auto">
            <a:xfrm>
              <a:off x="2448"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71" name="Rectangle 163"/>
            <p:cNvSpPr>
              <a:spLocks noChangeArrowheads="1"/>
            </p:cNvSpPr>
            <p:nvPr/>
          </p:nvSpPr>
          <p:spPr bwMode="auto">
            <a:xfrm>
              <a:off x="2544"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72" name="Rectangle 164"/>
            <p:cNvSpPr>
              <a:spLocks noChangeArrowheads="1"/>
            </p:cNvSpPr>
            <p:nvPr/>
          </p:nvSpPr>
          <p:spPr bwMode="auto">
            <a:xfrm>
              <a:off x="2640"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73" name="Rectangle 165"/>
            <p:cNvSpPr>
              <a:spLocks noChangeArrowheads="1"/>
            </p:cNvSpPr>
            <p:nvPr/>
          </p:nvSpPr>
          <p:spPr bwMode="auto">
            <a:xfrm>
              <a:off x="2736"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74" name="Rectangle 166"/>
            <p:cNvSpPr>
              <a:spLocks noChangeArrowheads="1"/>
            </p:cNvSpPr>
            <p:nvPr/>
          </p:nvSpPr>
          <p:spPr bwMode="auto">
            <a:xfrm>
              <a:off x="2832"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75" name="Rectangle 167"/>
            <p:cNvSpPr>
              <a:spLocks noChangeArrowheads="1"/>
            </p:cNvSpPr>
            <p:nvPr/>
          </p:nvSpPr>
          <p:spPr bwMode="auto">
            <a:xfrm>
              <a:off x="2928"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76" name="Rectangle 168"/>
            <p:cNvSpPr>
              <a:spLocks noChangeArrowheads="1"/>
            </p:cNvSpPr>
            <p:nvPr/>
          </p:nvSpPr>
          <p:spPr bwMode="auto">
            <a:xfrm>
              <a:off x="3024"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77" name="Rectangle 169"/>
            <p:cNvSpPr>
              <a:spLocks noChangeArrowheads="1"/>
            </p:cNvSpPr>
            <p:nvPr/>
          </p:nvSpPr>
          <p:spPr bwMode="auto">
            <a:xfrm>
              <a:off x="3120"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78" name="Rectangle 170"/>
            <p:cNvSpPr>
              <a:spLocks noChangeArrowheads="1"/>
            </p:cNvSpPr>
            <p:nvPr/>
          </p:nvSpPr>
          <p:spPr bwMode="auto">
            <a:xfrm>
              <a:off x="3216"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79" name="Rectangle 171"/>
            <p:cNvSpPr>
              <a:spLocks noChangeArrowheads="1"/>
            </p:cNvSpPr>
            <p:nvPr/>
          </p:nvSpPr>
          <p:spPr bwMode="auto">
            <a:xfrm>
              <a:off x="3312"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80" name="Rectangle 172"/>
            <p:cNvSpPr>
              <a:spLocks noChangeArrowheads="1"/>
            </p:cNvSpPr>
            <p:nvPr/>
          </p:nvSpPr>
          <p:spPr bwMode="auto">
            <a:xfrm>
              <a:off x="3408"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81" name="Rectangle 173"/>
            <p:cNvSpPr>
              <a:spLocks noChangeArrowheads="1"/>
            </p:cNvSpPr>
            <p:nvPr/>
          </p:nvSpPr>
          <p:spPr bwMode="auto">
            <a:xfrm>
              <a:off x="3504"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82" name="Rectangle 174"/>
            <p:cNvSpPr>
              <a:spLocks noChangeArrowheads="1"/>
            </p:cNvSpPr>
            <p:nvPr/>
          </p:nvSpPr>
          <p:spPr bwMode="auto">
            <a:xfrm>
              <a:off x="3600"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83" name="Rectangle 175"/>
            <p:cNvSpPr>
              <a:spLocks noChangeArrowheads="1"/>
            </p:cNvSpPr>
            <p:nvPr/>
          </p:nvSpPr>
          <p:spPr bwMode="auto">
            <a:xfrm>
              <a:off x="3696"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84" name="Rectangle 176"/>
            <p:cNvSpPr>
              <a:spLocks noChangeArrowheads="1"/>
            </p:cNvSpPr>
            <p:nvPr/>
          </p:nvSpPr>
          <p:spPr bwMode="auto">
            <a:xfrm>
              <a:off x="3792"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85" name="Rectangle 177"/>
            <p:cNvSpPr>
              <a:spLocks noChangeArrowheads="1"/>
            </p:cNvSpPr>
            <p:nvPr/>
          </p:nvSpPr>
          <p:spPr bwMode="auto">
            <a:xfrm>
              <a:off x="1680"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86" name="Rectangle 178"/>
            <p:cNvSpPr>
              <a:spLocks noChangeArrowheads="1"/>
            </p:cNvSpPr>
            <p:nvPr/>
          </p:nvSpPr>
          <p:spPr bwMode="auto">
            <a:xfrm>
              <a:off x="1776"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87" name="Rectangle 179"/>
            <p:cNvSpPr>
              <a:spLocks noChangeArrowheads="1"/>
            </p:cNvSpPr>
            <p:nvPr/>
          </p:nvSpPr>
          <p:spPr bwMode="auto">
            <a:xfrm>
              <a:off x="1872"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88" name="Rectangle 180"/>
            <p:cNvSpPr>
              <a:spLocks noChangeArrowheads="1"/>
            </p:cNvSpPr>
            <p:nvPr/>
          </p:nvSpPr>
          <p:spPr bwMode="auto">
            <a:xfrm>
              <a:off x="1968"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89" name="Rectangle 181"/>
            <p:cNvSpPr>
              <a:spLocks noChangeArrowheads="1"/>
            </p:cNvSpPr>
            <p:nvPr/>
          </p:nvSpPr>
          <p:spPr bwMode="auto">
            <a:xfrm>
              <a:off x="2064"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90" name="Rectangle 182"/>
            <p:cNvSpPr>
              <a:spLocks noChangeArrowheads="1"/>
            </p:cNvSpPr>
            <p:nvPr/>
          </p:nvSpPr>
          <p:spPr bwMode="auto">
            <a:xfrm>
              <a:off x="2256"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91" name="Rectangle 183"/>
            <p:cNvSpPr>
              <a:spLocks noChangeArrowheads="1"/>
            </p:cNvSpPr>
            <p:nvPr/>
          </p:nvSpPr>
          <p:spPr bwMode="auto">
            <a:xfrm>
              <a:off x="2352"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92" name="Rectangle 184"/>
            <p:cNvSpPr>
              <a:spLocks noChangeArrowheads="1"/>
            </p:cNvSpPr>
            <p:nvPr/>
          </p:nvSpPr>
          <p:spPr bwMode="auto">
            <a:xfrm>
              <a:off x="2448"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93" name="Rectangle 185"/>
            <p:cNvSpPr>
              <a:spLocks noChangeArrowheads="1"/>
            </p:cNvSpPr>
            <p:nvPr/>
          </p:nvSpPr>
          <p:spPr bwMode="auto">
            <a:xfrm>
              <a:off x="2544"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94" name="Rectangle 186"/>
            <p:cNvSpPr>
              <a:spLocks noChangeArrowheads="1"/>
            </p:cNvSpPr>
            <p:nvPr/>
          </p:nvSpPr>
          <p:spPr bwMode="auto">
            <a:xfrm>
              <a:off x="2640"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95" name="Rectangle 187"/>
            <p:cNvSpPr>
              <a:spLocks noChangeArrowheads="1"/>
            </p:cNvSpPr>
            <p:nvPr/>
          </p:nvSpPr>
          <p:spPr bwMode="auto">
            <a:xfrm>
              <a:off x="2736"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96" name="Rectangle 188"/>
            <p:cNvSpPr>
              <a:spLocks noChangeArrowheads="1"/>
            </p:cNvSpPr>
            <p:nvPr/>
          </p:nvSpPr>
          <p:spPr bwMode="auto">
            <a:xfrm>
              <a:off x="2832"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97" name="Rectangle 189"/>
            <p:cNvSpPr>
              <a:spLocks noChangeArrowheads="1"/>
            </p:cNvSpPr>
            <p:nvPr/>
          </p:nvSpPr>
          <p:spPr bwMode="auto">
            <a:xfrm>
              <a:off x="2928"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98" name="Rectangle 190"/>
            <p:cNvSpPr>
              <a:spLocks noChangeArrowheads="1"/>
            </p:cNvSpPr>
            <p:nvPr/>
          </p:nvSpPr>
          <p:spPr bwMode="auto">
            <a:xfrm>
              <a:off x="3024"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899" name="Rectangle 191"/>
            <p:cNvSpPr>
              <a:spLocks noChangeArrowheads="1"/>
            </p:cNvSpPr>
            <p:nvPr/>
          </p:nvSpPr>
          <p:spPr bwMode="auto">
            <a:xfrm>
              <a:off x="3120"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00" name="Rectangle 192"/>
            <p:cNvSpPr>
              <a:spLocks noChangeArrowheads="1"/>
            </p:cNvSpPr>
            <p:nvPr/>
          </p:nvSpPr>
          <p:spPr bwMode="auto">
            <a:xfrm>
              <a:off x="3216"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01" name="Rectangle 193"/>
            <p:cNvSpPr>
              <a:spLocks noChangeArrowheads="1"/>
            </p:cNvSpPr>
            <p:nvPr/>
          </p:nvSpPr>
          <p:spPr bwMode="auto">
            <a:xfrm>
              <a:off x="3312"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02" name="Rectangle 194"/>
            <p:cNvSpPr>
              <a:spLocks noChangeArrowheads="1"/>
            </p:cNvSpPr>
            <p:nvPr/>
          </p:nvSpPr>
          <p:spPr bwMode="auto">
            <a:xfrm>
              <a:off x="3408"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03" name="Rectangle 195"/>
            <p:cNvSpPr>
              <a:spLocks noChangeArrowheads="1"/>
            </p:cNvSpPr>
            <p:nvPr/>
          </p:nvSpPr>
          <p:spPr bwMode="auto">
            <a:xfrm>
              <a:off x="3504"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04" name="Rectangle 196"/>
            <p:cNvSpPr>
              <a:spLocks noChangeArrowheads="1"/>
            </p:cNvSpPr>
            <p:nvPr/>
          </p:nvSpPr>
          <p:spPr bwMode="auto">
            <a:xfrm>
              <a:off x="3600"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05" name="Rectangle 197"/>
            <p:cNvSpPr>
              <a:spLocks noChangeArrowheads="1"/>
            </p:cNvSpPr>
            <p:nvPr/>
          </p:nvSpPr>
          <p:spPr bwMode="auto">
            <a:xfrm>
              <a:off x="3696"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06" name="Rectangle 198"/>
            <p:cNvSpPr>
              <a:spLocks noChangeArrowheads="1"/>
            </p:cNvSpPr>
            <p:nvPr/>
          </p:nvSpPr>
          <p:spPr bwMode="auto">
            <a:xfrm>
              <a:off x="1584"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07" name="Rectangle 199"/>
            <p:cNvSpPr>
              <a:spLocks noChangeArrowheads="1"/>
            </p:cNvSpPr>
            <p:nvPr/>
          </p:nvSpPr>
          <p:spPr bwMode="auto">
            <a:xfrm>
              <a:off x="1680"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08" name="Rectangle 200"/>
            <p:cNvSpPr>
              <a:spLocks noChangeArrowheads="1"/>
            </p:cNvSpPr>
            <p:nvPr/>
          </p:nvSpPr>
          <p:spPr bwMode="auto">
            <a:xfrm>
              <a:off x="1776"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09" name="Rectangle 201"/>
            <p:cNvSpPr>
              <a:spLocks noChangeArrowheads="1"/>
            </p:cNvSpPr>
            <p:nvPr/>
          </p:nvSpPr>
          <p:spPr bwMode="auto">
            <a:xfrm>
              <a:off x="1872"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10" name="Rectangle 202"/>
            <p:cNvSpPr>
              <a:spLocks noChangeArrowheads="1"/>
            </p:cNvSpPr>
            <p:nvPr/>
          </p:nvSpPr>
          <p:spPr bwMode="auto">
            <a:xfrm>
              <a:off x="1968"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11" name="Rectangle 203"/>
            <p:cNvSpPr>
              <a:spLocks noChangeArrowheads="1"/>
            </p:cNvSpPr>
            <p:nvPr/>
          </p:nvSpPr>
          <p:spPr bwMode="auto">
            <a:xfrm>
              <a:off x="2160"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12" name="Rectangle 204"/>
            <p:cNvSpPr>
              <a:spLocks noChangeArrowheads="1"/>
            </p:cNvSpPr>
            <p:nvPr/>
          </p:nvSpPr>
          <p:spPr bwMode="auto">
            <a:xfrm>
              <a:off x="2256"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13" name="Rectangle 205"/>
            <p:cNvSpPr>
              <a:spLocks noChangeArrowheads="1"/>
            </p:cNvSpPr>
            <p:nvPr/>
          </p:nvSpPr>
          <p:spPr bwMode="auto">
            <a:xfrm>
              <a:off x="2352"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14" name="Rectangle 206"/>
            <p:cNvSpPr>
              <a:spLocks noChangeArrowheads="1"/>
            </p:cNvSpPr>
            <p:nvPr/>
          </p:nvSpPr>
          <p:spPr bwMode="auto">
            <a:xfrm>
              <a:off x="2448"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15" name="Rectangle 207"/>
            <p:cNvSpPr>
              <a:spLocks noChangeArrowheads="1"/>
            </p:cNvSpPr>
            <p:nvPr/>
          </p:nvSpPr>
          <p:spPr bwMode="auto">
            <a:xfrm>
              <a:off x="2544"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16" name="Rectangle 208"/>
            <p:cNvSpPr>
              <a:spLocks noChangeArrowheads="1"/>
            </p:cNvSpPr>
            <p:nvPr/>
          </p:nvSpPr>
          <p:spPr bwMode="auto">
            <a:xfrm>
              <a:off x="2640"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17" name="Rectangle 209"/>
            <p:cNvSpPr>
              <a:spLocks noChangeArrowheads="1"/>
            </p:cNvSpPr>
            <p:nvPr/>
          </p:nvSpPr>
          <p:spPr bwMode="auto">
            <a:xfrm>
              <a:off x="2736"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18" name="Rectangle 210"/>
            <p:cNvSpPr>
              <a:spLocks noChangeArrowheads="1"/>
            </p:cNvSpPr>
            <p:nvPr/>
          </p:nvSpPr>
          <p:spPr bwMode="auto">
            <a:xfrm>
              <a:off x="2832"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19" name="Rectangle 211"/>
            <p:cNvSpPr>
              <a:spLocks noChangeArrowheads="1"/>
            </p:cNvSpPr>
            <p:nvPr/>
          </p:nvSpPr>
          <p:spPr bwMode="auto">
            <a:xfrm>
              <a:off x="3024"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20" name="Rectangle 212"/>
            <p:cNvSpPr>
              <a:spLocks noChangeArrowheads="1"/>
            </p:cNvSpPr>
            <p:nvPr/>
          </p:nvSpPr>
          <p:spPr bwMode="auto">
            <a:xfrm>
              <a:off x="3120"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21" name="Rectangle 213"/>
            <p:cNvSpPr>
              <a:spLocks noChangeArrowheads="1"/>
            </p:cNvSpPr>
            <p:nvPr/>
          </p:nvSpPr>
          <p:spPr bwMode="auto">
            <a:xfrm>
              <a:off x="3216"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22" name="Rectangle 214"/>
            <p:cNvSpPr>
              <a:spLocks noChangeArrowheads="1"/>
            </p:cNvSpPr>
            <p:nvPr/>
          </p:nvSpPr>
          <p:spPr bwMode="auto">
            <a:xfrm>
              <a:off x="3312"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23" name="Rectangle 215"/>
            <p:cNvSpPr>
              <a:spLocks noChangeArrowheads="1"/>
            </p:cNvSpPr>
            <p:nvPr/>
          </p:nvSpPr>
          <p:spPr bwMode="auto">
            <a:xfrm>
              <a:off x="3408"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24" name="Rectangle 216"/>
            <p:cNvSpPr>
              <a:spLocks noChangeArrowheads="1"/>
            </p:cNvSpPr>
            <p:nvPr/>
          </p:nvSpPr>
          <p:spPr bwMode="auto">
            <a:xfrm>
              <a:off x="3504"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25" name="Rectangle 217"/>
            <p:cNvSpPr>
              <a:spLocks noChangeArrowheads="1"/>
            </p:cNvSpPr>
            <p:nvPr/>
          </p:nvSpPr>
          <p:spPr bwMode="auto">
            <a:xfrm>
              <a:off x="3600"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26" name="Rectangle 218"/>
            <p:cNvSpPr>
              <a:spLocks noChangeArrowheads="1"/>
            </p:cNvSpPr>
            <p:nvPr/>
          </p:nvSpPr>
          <p:spPr bwMode="auto">
            <a:xfrm>
              <a:off x="3696"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27" name="Rectangle 219"/>
            <p:cNvSpPr>
              <a:spLocks noChangeArrowheads="1"/>
            </p:cNvSpPr>
            <p:nvPr/>
          </p:nvSpPr>
          <p:spPr bwMode="auto">
            <a:xfrm>
              <a:off x="3792"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28" name="Rectangle 220"/>
            <p:cNvSpPr>
              <a:spLocks noChangeArrowheads="1"/>
            </p:cNvSpPr>
            <p:nvPr/>
          </p:nvSpPr>
          <p:spPr bwMode="auto">
            <a:xfrm>
              <a:off x="148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29" name="Rectangle 221"/>
            <p:cNvSpPr>
              <a:spLocks noChangeArrowheads="1"/>
            </p:cNvSpPr>
            <p:nvPr/>
          </p:nvSpPr>
          <p:spPr bwMode="auto">
            <a:xfrm>
              <a:off x="1584"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30" name="Rectangle 222"/>
            <p:cNvSpPr>
              <a:spLocks noChangeArrowheads="1"/>
            </p:cNvSpPr>
            <p:nvPr/>
          </p:nvSpPr>
          <p:spPr bwMode="auto">
            <a:xfrm>
              <a:off x="1776"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31" name="Rectangle 223"/>
            <p:cNvSpPr>
              <a:spLocks noChangeArrowheads="1"/>
            </p:cNvSpPr>
            <p:nvPr/>
          </p:nvSpPr>
          <p:spPr bwMode="auto">
            <a:xfrm>
              <a:off x="1872"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32" name="Rectangle 224"/>
            <p:cNvSpPr>
              <a:spLocks noChangeArrowheads="1"/>
            </p:cNvSpPr>
            <p:nvPr/>
          </p:nvSpPr>
          <p:spPr bwMode="auto">
            <a:xfrm>
              <a:off x="196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33" name="Rectangle 225"/>
            <p:cNvSpPr>
              <a:spLocks noChangeArrowheads="1"/>
            </p:cNvSpPr>
            <p:nvPr/>
          </p:nvSpPr>
          <p:spPr bwMode="auto">
            <a:xfrm>
              <a:off x="2064"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34" name="Rectangle 226"/>
            <p:cNvSpPr>
              <a:spLocks noChangeArrowheads="1"/>
            </p:cNvSpPr>
            <p:nvPr/>
          </p:nvSpPr>
          <p:spPr bwMode="auto">
            <a:xfrm>
              <a:off x="2160"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35" name="Rectangle 227"/>
            <p:cNvSpPr>
              <a:spLocks noChangeArrowheads="1"/>
            </p:cNvSpPr>
            <p:nvPr/>
          </p:nvSpPr>
          <p:spPr bwMode="auto">
            <a:xfrm>
              <a:off x="2352"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36" name="Rectangle 228"/>
            <p:cNvSpPr>
              <a:spLocks noChangeArrowheads="1"/>
            </p:cNvSpPr>
            <p:nvPr/>
          </p:nvSpPr>
          <p:spPr bwMode="auto">
            <a:xfrm>
              <a:off x="244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37" name="Rectangle 229"/>
            <p:cNvSpPr>
              <a:spLocks noChangeArrowheads="1"/>
            </p:cNvSpPr>
            <p:nvPr/>
          </p:nvSpPr>
          <p:spPr bwMode="auto">
            <a:xfrm>
              <a:off x="2544"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38" name="Rectangle 230"/>
            <p:cNvSpPr>
              <a:spLocks noChangeArrowheads="1"/>
            </p:cNvSpPr>
            <p:nvPr/>
          </p:nvSpPr>
          <p:spPr bwMode="auto">
            <a:xfrm>
              <a:off x="2640"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39" name="Rectangle 231"/>
            <p:cNvSpPr>
              <a:spLocks noChangeArrowheads="1"/>
            </p:cNvSpPr>
            <p:nvPr/>
          </p:nvSpPr>
          <p:spPr bwMode="auto">
            <a:xfrm>
              <a:off x="2736"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40" name="Rectangle 232"/>
            <p:cNvSpPr>
              <a:spLocks noChangeArrowheads="1"/>
            </p:cNvSpPr>
            <p:nvPr/>
          </p:nvSpPr>
          <p:spPr bwMode="auto">
            <a:xfrm>
              <a:off x="292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41" name="Rectangle 233"/>
            <p:cNvSpPr>
              <a:spLocks noChangeArrowheads="1"/>
            </p:cNvSpPr>
            <p:nvPr/>
          </p:nvSpPr>
          <p:spPr bwMode="auto">
            <a:xfrm>
              <a:off x="3024"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42" name="Rectangle 234"/>
            <p:cNvSpPr>
              <a:spLocks noChangeArrowheads="1"/>
            </p:cNvSpPr>
            <p:nvPr/>
          </p:nvSpPr>
          <p:spPr bwMode="auto">
            <a:xfrm>
              <a:off x="3120"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43" name="Rectangle 235"/>
            <p:cNvSpPr>
              <a:spLocks noChangeArrowheads="1"/>
            </p:cNvSpPr>
            <p:nvPr/>
          </p:nvSpPr>
          <p:spPr bwMode="auto">
            <a:xfrm>
              <a:off x="3216"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44" name="Rectangle 236"/>
            <p:cNvSpPr>
              <a:spLocks noChangeArrowheads="1"/>
            </p:cNvSpPr>
            <p:nvPr/>
          </p:nvSpPr>
          <p:spPr bwMode="auto">
            <a:xfrm>
              <a:off x="3312"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45" name="Rectangle 237"/>
            <p:cNvSpPr>
              <a:spLocks noChangeArrowheads="1"/>
            </p:cNvSpPr>
            <p:nvPr/>
          </p:nvSpPr>
          <p:spPr bwMode="auto">
            <a:xfrm>
              <a:off x="340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46" name="Rectangle 238"/>
            <p:cNvSpPr>
              <a:spLocks noChangeArrowheads="1"/>
            </p:cNvSpPr>
            <p:nvPr/>
          </p:nvSpPr>
          <p:spPr bwMode="auto">
            <a:xfrm>
              <a:off x="388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47" name="Rectangle 239"/>
            <p:cNvSpPr>
              <a:spLocks noChangeArrowheads="1"/>
            </p:cNvSpPr>
            <p:nvPr/>
          </p:nvSpPr>
          <p:spPr bwMode="auto">
            <a:xfrm>
              <a:off x="3600"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48" name="Rectangle 240"/>
            <p:cNvSpPr>
              <a:spLocks noChangeArrowheads="1"/>
            </p:cNvSpPr>
            <p:nvPr/>
          </p:nvSpPr>
          <p:spPr bwMode="auto">
            <a:xfrm>
              <a:off x="3792"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49" name="Rectangle 241"/>
            <p:cNvSpPr>
              <a:spLocks noChangeArrowheads="1"/>
            </p:cNvSpPr>
            <p:nvPr/>
          </p:nvSpPr>
          <p:spPr bwMode="auto">
            <a:xfrm>
              <a:off x="139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50" name="Rectangle 242"/>
            <p:cNvSpPr>
              <a:spLocks noChangeArrowheads="1"/>
            </p:cNvSpPr>
            <p:nvPr/>
          </p:nvSpPr>
          <p:spPr bwMode="auto">
            <a:xfrm>
              <a:off x="1584"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51" name="Rectangle 243"/>
            <p:cNvSpPr>
              <a:spLocks noChangeArrowheads="1"/>
            </p:cNvSpPr>
            <p:nvPr/>
          </p:nvSpPr>
          <p:spPr bwMode="auto">
            <a:xfrm>
              <a:off x="1680"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52" name="Rectangle 244"/>
            <p:cNvSpPr>
              <a:spLocks noChangeArrowheads="1"/>
            </p:cNvSpPr>
            <p:nvPr/>
          </p:nvSpPr>
          <p:spPr bwMode="auto">
            <a:xfrm>
              <a:off x="1776"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53" name="Rectangle 245"/>
            <p:cNvSpPr>
              <a:spLocks noChangeArrowheads="1"/>
            </p:cNvSpPr>
            <p:nvPr/>
          </p:nvSpPr>
          <p:spPr bwMode="auto">
            <a:xfrm>
              <a:off x="187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54" name="Rectangle 246"/>
            <p:cNvSpPr>
              <a:spLocks noChangeArrowheads="1"/>
            </p:cNvSpPr>
            <p:nvPr/>
          </p:nvSpPr>
          <p:spPr bwMode="auto">
            <a:xfrm>
              <a:off x="1968"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55" name="Rectangle 247"/>
            <p:cNvSpPr>
              <a:spLocks noChangeArrowheads="1"/>
            </p:cNvSpPr>
            <p:nvPr/>
          </p:nvSpPr>
          <p:spPr bwMode="auto">
            <a:xfrm>
              <a:off x="2064"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56" name="Rectangle 248"/>
            <p:cNvSpPr>
              <a:spLocks noChangeArrowheads="1"/>
            </p:cNvSpPr>
            <p:nvPr/>
          </p:nvSpPr>
          <p:spPr bwMode="auto">
            <a:xfrm>
              <a:off x="2160"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57" name="Rectangle 249"/>
            <p:cNvSpPr>
              <a:spLocks noChangeArrowheads="1"/>
            </p:cNvSpPr>
            <p:nvPr/>
          </p:nvSpPr>
          <p:spPr bwMode="auto">
            <a:xfrm>
              <a:off x="2256"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58" name="Rectangle 250"/>
            <p:cNvSpPr>
              <a:spLocks noChangeArrowheads="1"/>
            </p:cNvSpPr>
            <p:nvPr/>
          </p:nvSpPr>
          <p:spPr bwMode="auto">
            <a:xfrm>
              <a:off x="235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59" name="Rectangle 251"/>
            <p:cNvSpPr>
              <a:spLocks noChangeArrowheads="1"/>
            </p:cNvSpPr>
            <p:nvPr/>
          </p:nvSpPr>
          <p:spPr bwMode="auto">
            <a:xfrm>
              <a:off x="2544"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60" name="Rectangle 252"/>
            <p:cNvSpPr>
              <a:spLocks noChangeArrowheads="1"/>
            </p:cNvSpPr>
            <p:nvPr/>
          </p:nvSpPr>
          <p:spPr bwMode="auto">
            <a:xfrm>
              <a:off x="2640"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61" name="Rectangle 253"/>
            <p:cNvSpPr>
              <a:spLocks noChangeArrowheads="1"/>
            </p:cNvSpPr>
            <p:nvPr/>
          </p:nvSpPr>
          <p:spPr bwMode="auto">
            <a:xfrm>
              <a:off x="2736"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62" name="Rectangle 254"/>
            <p:cNvSpPr>
              <a:spLocks noChangeArrowheads="1"/>
            </p:cNvSpPr>
            <p:nvPr/>
          </p:nvSpPr>
          <p:spPr bwMode="auto">
            <a:xfrm>
              <a:off x="283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63" name="Rectangle 255"/>
            <p:cNvSpPr>
              <a:spLocks noChangeArrowheads="1"/>
            </p:cNvSpPr>
            <p:nvPr/>
          </p:nvSpPr>
          <p:spPr bwMode="auto">
            <a:xfrm>
              <a:off x="2928"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64" name="Rectangle 256"/>
            <p:cNvSpPr>
              <a:spLocks noChangeArrowheads="1"/>
            </p:cNvSpPr>
            <p:nvPr/>
          </p:nvSpPr>
          <p:spPr bwMode="auto">
            <a:xfrm>
              <a:off x="3024"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65" name="Rectangle 257"/>
            <p:cNvSpPr>
              <a:spLocks noChangeArrowheads="1"/>
            </p:cNvSpPr>
            <p:nvPr/>
          </p:nvSpPr>
          <p:spPr bwMode="auto">
            <a:xfrm>
              <a:off x="3120"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66" name="Rectangle 258"/>
            <p:cNvSpPr>
              <a:spLocks noChangeArrowheads="1"/>
            </p:cNvSpPr>
            <p:nvPr/>
          </p:nvSpPr>
          <p:spPr bwMode="auto">
            <a:xfrm>
              <a:off x="3216"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67" name="Rectangle 259"/>
            <p:cNvSpPr>
              <a:spLocks noChangeArrowheads="1"/>
            </p:cNvSpPr>
            <p:nvPr/>
          </p:nvSpPr>
          <p:spPr bwMode="auto">
            <a:xfrm>
              <a:off x="331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68" name="Rectangle 260"/>
            <p:cNvSpPr>
              <a:spLocks noChangeArrowheads="1"/>
            </p:cNvSpPr>
            <p:nvPr/>
          </p:nvSpPr>
          <p:spPr bwMode="auto">
            <a:xfrm>
              <a:off x="3408"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69" name="Rectangle 261"/>
            <p:cNvSpPr>
              <a:spLocks noChangeArrowheads="1"/>
            </p:cNvSpPr>
            <p:nvPr/>
          </p:nvSpPr>
          <p:spPr bwMode="auto">
            <a:xfrm>
              <a:off x="3504"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70" name="Rectangle 262"/>
            <p:cNvSpPr>
              <a:spLocks noChangeArrowheads="1"/>
            </p:cNvSpPr>
            <p:nvPr/>
          </p:nvSpPr>
          <p:spPr bwMode="auto">
            <a:xfrm>
              <a:off x="3600"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71" name="Rectangle 263"/>
            <p:cNvSpPr>
              <a:spLocks noChangeArrowheads="1"/>
            </p:cNvSpPr>
            <p:nvPr/>
          </p:nvSpPr>
          <p:spPr bwMode="auto">
            <a:xfrm>
              <a:off x="3696"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72" name="Rectangle 264"/>
            <p:cNvSpPr>
              <a:spLocks noChangeArrowheads="1"/>
            </p:cNvSpPr>
            <p:nvPr/>
          </p:nvSpPr>
          <p:spPr bwMode="auto">
            <a:xfrm>
              <a:off x="379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73" name="Rectangle 265"/>
            <p:cNvSpPr>
              <a:spLocks noChangeArrowheads="1"/>
            </p:cNvSpPr>
            <p:nvPr/>
          </p:nvSpPr>
          <p:spPr bwMode="auto">
            <a:xfrm>
              <a:off x="1488"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74" name="Rectangle 266"/>
            <p:cNvSpPr>
              <a:spLocks noChangeArrowheads="1"/>
            </p:cNvSpPr>
            <p:nvPr/>
          </p:nvSpPr>
          <p:spPr bwMode="auto">
            <a:xfrm>
              <a:off x="1584"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75" name="Rectangle 267"/>
            <p:cNvSpPr>
              <a:spLocks noChangeArrowheads="1"/>
            </p:cNvSpPr>
            <p:nvPr/>
          </p:nvSpPr>
          <p:spPr bwMode="auto">
            <a:xfrm>
              <a:off x="1680"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76" name="Rectangle 268"/>
            <p:cNvSpPr>
              <a:spLocks noChangeArrowheads="1"/>
            </p:cNvSpPr>
            <p:nvPr/>
          </p:nvSpPr>
          <p:spPr bwMode="auto">
            <a:xfrm>
              <a:off x="1776"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77" name="Rectangle 269"/>
            <p:cNvSpPr>
              <a:spLocks noChangeArrowheads="1"/>
            </p:cNvSpPr>
            <p:nvPr/>
          </p:nvSpPr>
          <p:spPr bwMode="auto">
            <a:xfrm>
              <a:off x="1872"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78" name="Rectangle 270"/>
            <p:cNvSpPr>
              <a:spLocks noChangeArrowheads="1"/>
            </p:cNvSpPr>
            <p:nvPr/>
          </p:nvSpPr>
          <p:spPr bwMode="auto">
            <a:xfrm>
              <a:off x="1968"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79" name="Rectangle 271"/>
            <p:cNvSpPr>
              <a:spLocks noChangeArrowheads="1"/>
            </p:cNvSpPr>
            <p:nvPr/>
          </p:nvSpPr>
          <p:spPr bwMode="auto">
            <a:xfrm>
              <a:off x="2064"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80" name="Rectangle 272"/>
            <p:cNvSpPr>
              <a:spLocks noChangeArrowheads="1"/>
            </p:cNvSpPr>
            <p:nvPr/>
          </p:nvSpPr>
          <p:spPr bwMode="auto">
            <a:xfrm>
              <a:off x="2160"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81" name="Rectangle 273"/>
            <p:cNvSpPr>
              <a:spLocks noChangeArrowheads="1"/>
            </p:cNvSpPr>
            <p:nvPr/>
          </p:nvSpPr>
          <p:spPr bwMode="auto">
            <a:xfrm>
              <a:off x="2256"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82" name="Rectangle 274"/>
            <p:cNvSpPr>
              <a:spLocks noChangeArrowheads="1"/>
            </p:cNvSpPr>
            <p:nvPr/>
          </p:nvSpPr>
          <p:spPr bwMode="auto">
            <a:xfrm>
              <a:off x="2352"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83" name="Rectangle 275"/>
            <p:cNvSpPr>
              <a:spLocks noChangeArrowheads="1"/>
            </p:cNvSpPr>
            <p:nvPr/>
          </p:nvSpPr>
          <p:spPr bwMode="auto">
            <a:xfrm>
              <a:off x="2448"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84" name="Rectangle 276"/>
            <p:cNvSpPr>
              <a:spLocks noChangeArrowheads="1"/>
            </p:cNvSpPr>
            <p:nvPr/>
          </p:nvSpPr>
          <p:spPr bwMode="auto">
            <a:xfrm>
              <a:off x="2544"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85" name="Rectangle 277"/>
            <p:cNvSpPr>
              <a:spLocks noChangeArrowheads="1"/>
            </p:cNvSpPr>
            <p:nvPr/>
          </p:nvSpPr>
          <p:spPr bwMode="auto">
            <a:xfrm>
              <a:off x="2640"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86" name="Rectangle 278"/>
            <p:cNvSpPr>
              <a:spLocks noChangeArrowheads="1"/>
            </p:cNvSpPr>
            <p:nvPr/>
          </p:nvSpPr>
          <p:spPr bwMode="auto">
            <a:xfrm>
              <a:off x="2736"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87" name="Rectangle 279"/>
            <p:cNvSpPr>
              <a:spLocks noChangeArrowheads="1"/>
            </p:cNvSpPr>
            <p:nvPr/>
          </p:nvSpPr>
          <p:spPr bwMode="auto">
            <a:xfrm>
              <a:off x="2832"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88" name="Rectangle 280"/>
            <p:cNvSpPr>
              <a:spLocks noChangeArrowheads="1"/>
            </p:cNvSpPr>
            <p:nvPr/>
          </p:nvSpPr>
          <p:spPr bwMode="auto">
            <a:xfrm>
              <a:off x="2928"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89" name="Rectangle 281"/>
            <p:cNvSpPr>
              <a:spLocks noChangeArrowheads="1"/>
            </p:cNvSpPr>
            <p:nvPr/>
          </p:nvSpPr>
          <p:spPr bwMode="auto">
            <a:xfrm>
              <a:off x="3024"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90" name="Rectangle 282"/>
            <p:cNvSpPr>
              <a:spLocks noChangeArrowheads="1"/>
            </p:cNvSpPr>
            <p:nvPr/>
          </p:nvSpPr>
          <p:spPr bwMode="auto">
            <a:xfrm>
              <a:off x="3216"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91" name="Rectangle 283"/>
            <p:cNvSpPr>
              <a:spLocks noChangeArrowheads="1"/>
            </p:cNvSpPr>
            <p:nvPr/>
          </p:nvSpPr>
          <p:spPr bwMode="auto">
            <a:xfrm>
              <a:off x="3312"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92" name="Rectangle 284"/>
            <p:cNvSpPr>
              <a:spLocks noChangeArrowheads="1"/>
            </p:cNvSpPr>
            <p:nvPr/>
          </p:nvSpPr>
          <p:spPr bwMode="auto">
            <a:xfrm>
              <a:off x="3408"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93" name="Rectangle 285"/>
            <p:cNvSpPr>
              <a:spLocks noChangeArrowheads="1"/>
            </p:cNvSpPr>
            <p:nvPr/>
          </p:nvSpPr>
          <p:spPr bwMode="auto">
            <a:xfrm>
              <a:off x="3504"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94" name="Rectangle 286"/>
            <p:cNvSpPr>
              <a:spLocks noChangeArrowheads="1"/>
            </p:cNvSpPr>
            <p:nvPr/>
          </p:nvSpPr>
          <p:spPr bwMode="auto">
            <a:xfrm>
              <a:off x="3600"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95" name="Rectangle 287"/>
            <p:cNvSpPr>
              <a:spLocks noChangeArrowheads="1"/>
            </p:cNvSpPr>
            <p:nvPr/>
          </p:nvSpPr>
          <p:spPr bwMode="auto">
            <a:xfrm>
              <a:off x="3696"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96" name="Rectangle 288"/>
            <p:cNvSpPr>
              <a:spLocks noChangeArrowheads="1"/>
            </p:cNvSpPr>
            <p:nvPr/>
          </p:nvSpPr>
          <p:spPr bwMode="auto">
            <a:xfrm>
              <a:off x="3792"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97" name="Rectangle 289"/>
            <p:cNvSpPr>
              <a:spLocks noChangeArrowheads="1"/>
            </p:cNvSpPr>
            <p:nvPr/>
          </p:nvSpPr>
          <p:spPr bwMode="auto">
            <a:xfrm>
              <a:off x="1584"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98" name="Rectangle 290"/>
            <p:cNvSpPr>
              <a:spLocks noChangeArrowheads="1"/>
            </p:cNvSpPr>
            <p:nvPr/>
          </p:nvSpPr>
          <p:spPr bwMode="auto">
            <a:xfrm>
              <a:off x="1872"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0999" name="Rectangle 291"/>
            <p:cNvSpPr>
              <a:spLocks noChangeArrowheads="1"/>
            </p:cNvSpPr>
            <p:nvPr/>
          </p:nvSpPr>
          <p:spPr bwMode="auto">
            <a:xfrm>
              <a:off x="1968"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00" name="Rectangle 292"/>
            <p:cNvSpPr>
              <a:spLocks noChangeArrowheads="1"/>
            </p:cNvSpPr>
            <p:nvPr/>
          </p:nvSpPr>
          <p:spPr bwMode="auto">
            <a:xfrm>
              <a:off x="2064"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01" name="Rectangle 293"/>
            <p:cNvSpPr>
              <a:spLocks noChangeArrowheads="1"/>
            </p:cNvSpPr>
            <p:nvPr/>
          </p:nvSpPr>
          <p:spPr bwMode="auto">
            <a:xfrm>
              <a:off x="2160"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02" name="Rectangle 294"/>
            <p:cNvSpPr>
              <a:spLocks noChangeArrowheads="1"/>
            </p:cNvSpPr>
            <p:nvPr/>
          </p:nvSpPr>
          <p:spPr bwMode="auto">
            <a:xfrm>
              <a:off x="2256"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03" name="Rectangle 295"/>
            <p:cNvSpPr>
              <a:spLocks noChangeArrowheads="1"/>
            </p:cNvSpPr>
            <p:nvPr/>
          </p:nvSpPr>
          <p:spPr bwMode="auto">
            <a:xfrm>
              <a:off x="2352"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04" name="Rectangle 296"/>
            <p:cNvSpPr>
              <a:spLocks noChangeArrowheads="1"/>
            </p:cNvSpPr>
            <p:nvPr/>
          </p:nvSpPr>
          <p:spPr bwMode="auto">
            <a:xfrm>
              <a:off x="2448"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05" name="Rectangle 297"/>
            <p:cNvSpPr>
              <a:spLocks noChangeArrowheads="1"/>
            </p:cNvSpPr>
            <p:nvPr/>
          </p:nvSpPr>
          <p:spPr bwMode="auto">
            <a:xfrm>
              <a:off x="2544"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06" name="Rectangle 298"/>
            <p:cNvSpPr>
              <a:spLocks noChangeArrowheads="1"/>
            </p:cNvSpPr>
            <p:nvPr/>
          </p:nvSpPr>
          <p:spPr bwMode="auto">
            <a:xfrm>
              <a:off x="2736"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07" name="Rectangle 299"/>
            <p:cNvSpPr>
              <a:spLocks noChangeArrowheads="1"/>
            </p:cNvSpPr>
            <p:nvPr/>
          </p:nvSpPr>
          <p:spPr bwMode="auto">
            <a:xfrm>
              <a:off x="2832"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08" name="Rectangle 300"/>
            <p:cNvSpPr>
              <a:spLocks noChangeArrowheads="1"/>
            </p:cNvSpPr>
            <p:nvPr/>
          </p:nvSpPr>
          <p:spPr bwMode="auto">
            <a:xfrm>
              <a:off x="2928"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09" name="Rectangle 301"/>
            <p:cNvSpPr>
              <a:spLocks noChangeArrowheads="1"/>
            </p:cNvSpPr>
            <p:nvPr/>
          </p:nvSpPr>
          <p:spPr bwMode="auto">
            <a:xfrm>
              <a:off x="3024"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10" name="Rectangle 302"/>
            <p:cNvSpPr>
              <a:spLocks noChangeArrowheads="1"/>
            </p:cNvSpPr>
            <p:nvPr/>
          </p:nvSpPr>
          <p:spPr bwMode="auto">
            <a:xfrm>
              <a:off x="3120"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11" name="Rectangle 303"/>
            <p:cNvSpPr>
              <a:spLocks noChangeArrowheads="1"/>
            </p:cNvSpPr>
            <p:nvPr/>
          </p:nvSpPr>
          <p:spPr bwMode="auto">
            <a:xfrm>
              <a:off x="3216"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12" name="Rectangle 304"/>
            <p:cNvSpPr>
              <a:spLocks noChangeArrowheads="1"/>
            </p:cNvSpPr>
            <p:nvPr/>
          </p:nvSpPr>
          <p:spPr bwMode="auto">
            <a:xfrm>
              <a:off x="3312"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13" name="Rectangle 305"/>
            <p:cNvSpPr>
              <a:spLocks noChangeArrowheads="1"/>
            </p:cNvSpPr>
            <p:nvPr/>
          </p:nvSpPr>
          <p:spPr bwMode="auto">
            <a:xfrm>
              <a:off x="3408"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14" name="Rectangle 306"/>
            <p:cNvSpPr>
              <a:spLocks noChangeArrowheads="1"/>
            </p:cNvSpPr>
            <p:nvPr/>
          </p:nvSpPr>
          <p:spPr bwMode="auto">
            <a:xfrm>
              <a:off x="3504"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15" name="Rectangle 307"/>
            <p:cNvSpPr>
              <a:spLocks noChangeArrowheads="1"/>
            </p:cNvSpPr>
            <p:nvPr/>
          </p:nvSpPr>
          <p:spPr bwMode="auto">
            <a:xfrm>
              <a:off x="3600"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16" name="Rectangle 308"/>
            <p:cNvSpPr>
              <a:spLocks noChangeArrowheads="1"/>
            </p:cNvSpPr>
            <p:nvPr/>
          </p:nvSpPr>
          <p:spPr bwMode="auto">
            <a:xfrm>
              <a:off x="3696"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17" name="Rectangle 309"/>
            <p:cNvSpPr>
              <a:spLocks noChangeArrowheads="1"/>
            </p:cNvSpPr>
            <p:nvPr/>
          </p:nvSpPr>
          <p:spPr bwMode="auto">
            <a:xfrm>
              <a:off x="1488"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18" name="Rectangle 310"/>
            <p:cNvSpPr>
              <a:spLocks noChangeArrowheads="1"/>
            </p:cNvSpPr>
            <p:nvPr/>
          </p:nvSpPr>
          <p:spPr bwMode="auto">
            <a:xfrm>
              <a:off x="1584"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19" name="Rectangle 311"/>
            <p:cNvSpPr>
              <a:spLocks noChangeArrowheads="1"/>
            </p:cNvSpPr>
            <p:nvPr/>
          </p:nvSpPr>
          <p:spPr bwMode="auto">
            <a:xfrm>
              <a:off x="1680"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20" name="Rectangle 312"/>
            <p:cNvSpPr>
              <a:spLocks noChangeArrowheads="1"/>
            </p:cNvSpPr>
            <p:nvPr/>
          </p:nvSpPr>
          <p:spPr bwMode="auto">
            <a:xfrm>
              <a:off x="1776"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21" name="Rectangle 313"/>
            <p:cNvSpPr>
              <a:spLocks noChangeArrowheads="1"/>
            </p:cNvSpPr>
            <p:nvPr/>
          </p:nvSpPr>
          <p:spPr bwMode="auto">
            <a:xfrm>
              <a:off x="1872"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22" name="Rectangle 314"/>
            <p:cNvSpPr>
              <a:spLocks noChangeArrowheads="1"/>
            </p:cNvSpPr>
            <p:nvPr/>
          </p:nvSpPr>
          <p:spPr bwMode="auto">
            <a:xfrm>
              <a:off x="1968"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23" name="Rectangle 315"/>
            <p:cNvSpPr>
              <a:spLocks noChangeArrowheads="1"/>
            </p:cNvSpPr>
            <p:nvPr/>
          </p:nvSpPr>
          <p:spPr bwMode="auto">
            <a:xfrm>
              <a:off x="2064"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24" name="Rectangle 316"/>
            <p:cNvSpPr>
              <a:spLocks noChangeArrowheads="1"/>
            </p:cNvSpPr>
            <p:nvPr/>
          </p:nvSpPr>
          <p:spPr bwMode="auto">
            <a:xfrm>
              <a:off x="2160"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25" name="Rectangle 317"/>
            <p:cNvSpPr>
              <a:spLocks noChangeArrowheads="1"/>
            </p:cNvSpPr>
            <p:nvPr/>
          </p:nvSpPr>
          <p:spPr bwMode="auto">
            <a:xfrm>
              <a:off x="2256"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26" name="Rectangle 318"/>
            <p:cNvSpPr>
              <a:spLocks noChangeArrowheads="1"/>
            </p:cNvSpPr>
            <p:nvPr/>
          </p:nvSpPr>
          <p:spPr bwMode="auto">
            <a:xfrm>
              <a:off x="2352"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27" name="Rectangle 319"/>
            <p:cNvSpPr>
              <a:spLocks noChangeArrowheads="1"/>
            </p:cNvSpPr>
            <p:nvPr/>
          </p:nvSpPr>
          <p:spPr bwMode="auto">
            <a:xfrm>
              <a:off x="2448"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28" name="Rectangle 320"/>
            <p:cNvSpPr>
              <a:spLocks noChangeArrowheads="1"/>
            </p:cNvSpPr>
            <p:nvPr/>
          </p:nvSpPr>
          <p:spPr bwMode="auto">
            <a:xfrm>
              <a:off x="2544"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29" name="Rectangle 321"/>
            <p:cNvSpPr>
              <a:spLocks noChangeArrowheads="1"/>
            </p:cNvSpPr>
            <p:nvPr/>
          </p:nvSpPr>
          <p:spPr bwMode="auto">
            <a:xfrm>
              <a:off x="2640"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30" name="Rectangle 322"/>
            <p:cNvSpPr>
              <a:spLocks noChangeArrowheads="1"/>
            </p:cNvSpPr>
            <p:nvPr/>
          </p:nvSpPr>
          <p:spPr bwMode="auto">
            <a:xfrm>
              <a:off x="2736"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31" name="Rectangle 323"/>
            <p:cNvSpPr>
              <a:spLocks noChangeArrowheads="1"/>
            </p:cNvSpPr>
            <p:nvPr/>
          </p:nvSpPr>
          <p:spPr bwMode="auto">
            <a:xfrm>
              <a:off x="2832"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32" name="Rectangle 324"/>
            <p:cNvSpPr>
              <a:spLocks noChangeArrowheads="1"/>
            </p:cNvSpPr>
            <p:nvPr/>
          </p:nvSpPr>
          <p:spPr bwMode="auto">
            <a:xfrm>
              <a:off x="2928"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33" name="Rectangle 325"/>
            <p:cNvSpPr>
              <a:spLocks noChangeArrowheads="1"/>
            </p:cNvSpPr>
            <p:nvPr/>
          </p:nvSpPr>
          <p:spPr bwMode="auto">
            <a:xfrm>
              <a:off x="3024"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34" name="Rectangle 326"/>
            <p:cNvSpPr>
              <a:spLocks noChangeArrowheads="1"/>
            </p:cNvSpPr>
            <p:nvPr/>
          </p:nvSpPr>
          <p:spPr bwMode="auto">
            <a:xfrm>
              <a:off x="3120"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35" name="Rectangle 327"/>
            <p:cNvSpPr>
              <a:spLocks noChangeArrowheads="1"/>
            </p:cNvSpPr>
            <p:nvPr/>
          </p:nvSpPr>
          <p:spPr bwMode="auto">
            <a:xfrm>
              <a:off x="3216"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36" name="Rectangle 328"/>
            <p:cNvSpPr>
              <a:spLocks noChangeArrowheads="1"/>
            </p:cNvSpPr>
            <p:nvPr/>
          </p:nvSpPr>
          <p:spPr bwMode="auto">
            <a:xfrm>
              <a:off x="3312"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37" name="Rectangle 329"/>
            <p:cNvSpPr>
              <a:spLocks noChangeArrowheads="1"/>
            </p:cNvSpPr>
            <p:nvPr/>
          </p:nvSpPr>
          <p:spPr bwMode="auto">
            <a:xfrm>
              <a:off x="3408"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38" name="Rectangle 330"/>
            <p:cNvSpPr>
              <a:spLocks noChangeArrowheads="1"/>
            </p:cNvSpPr>
            <p:nvPr/>
          </p:nvSpPr>
          <p:spPr bwMode="auto">
            <a:xfrm>
              <a:off x="3504"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39" name="Rectangle 331"/>
            <p:cNvSpPr>
              <a:spLocks noChangeArrowheads="1"/>
            </p:cNvSpPr>
            <p:nvPr/>
          </p:nvSpPr>
          <p:spPr bwMode="auto">
            <a:xfrm>
              <a:off x="3600"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40" name="Rectangle 332"/>
            <p:cNvSpPr>
              <a:spLocks noChangeArrowheads="1"/>
            </p:cNvSpPr>
            <p:nvPr/>
          </p:nvSpPr>
          <p:spPr bwMode="auto">
            <a:xfrm>
              <a:off x="3696"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41" name="Rectangle 333"/>
            <p:cNvSpPr>
              <a:spLocks noChangeArrowheads="1"/>
            </p:cNvSpPr>
            <p:nvPr/>
          </p:nvSpPr>
          <p:spPr bwMode="auto">
            <a:xfrm>
              <a:off x="3792"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42" name="Rectangle 334"/>
            <p:cNvSpPr>
              <a:spLocks noChangeArrowheads="1"/>
            </p:cNvSpPr>
            <p:nvPr/>
          </p:nvSpPr>
          <p:spPr bwMode="auto">
            <a:xfrm>
              <a:off x="1488"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43" name="Rectangle 335"/>
            <p:cNvSpPr>
              <a:spLocks noChangeArrowheads="1"/>
            </p:cNvSpPr>
            <p:nvPr/>
          </p:nvSpPr>
          <p:spPr bwMode="auto">
            <a:xfrm>
              <a:off x="1584"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44" name="Rectangle 336"/>
            <p:cNvSpPr>
              <a:spLocks noChangeArrowheads="1"/>
            </p:cNvSpPr>
            <p:nvPr/>
          </p:nvSpPr>
          <p:spPr bwMode="auto">
            <a:xfrm>
              <a:off x="1680"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45" name="Rectangle 337"/>
            <p:cNvSpPr>
              <a:spLocks noChangeArrowheads="1"/>
            </p:cNvSpPr>
            <p:nvPr/>
          </p:nvSpPr>
          <p:spPr bwMode="auto">
            <a:xfrm>
              <a:off x="1776"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46" name="Rectangle 338"/>
            <p:cNvSpPr>
              <a:spLocks noChangeArrowheads="1"/>
            </p:cNvSpPr>
            <p:nvPr/>
          </p:nvSpPr>
          <p:spPr bwMode="auto">
            <a:xfrm>
              <a:off x="1872"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47" name="Rectangle 339"/>
            <p:cNvSpPr>
              <a:spLocks noChangeArrowheads="1"/>
            </p:cNvSpPr>
            <p:nvPr/>
          </p:nvSpPr>
          <p:spPr bwMode="auto">
            <a:xfrm>
              <a:off x="1968"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48" name="Rectangle 340"/>
            <p:cNvSpPr>
              <a:spLocks noChangeArrowheads="1"/>
            </p:cNvSpPr>
            <p:nvPr/>
          </p:nvSpPr>
          <p:spPr bwMode="auto">
            <a:xfrm>
              <a:off x="2064"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49" name="Rectangle 341"/>
            <p:cNvSpPr>
              <a:spLocks noChangeArrowheads="1"/>
            </p:cNvSpPr>
            <p:nvPr/>
          </p:nvSpPr>
          <p:spPr bwMode="auto">
            <a:xfrm>
              <a:off x="2160"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50" name="Rectangle 342"/>
            <p:cNvSpPr>
              <a:spLocks noChangeArrowheads="1"/>
            </p:cNvSpPr>
            <p:nvPr/>
          </p:nvSpPr>
          <p:spPr bwMode="auto">
            <a:xfrm>
              <a:off x="2352"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51" name="Rectangle 343"/>
            <p:cNvSpPr>
              <a:spLocks noChangeArrowheads="1"/>
            </p:cNvSpPr>
            <p:nvPr/>
          </p:nvSpPr>
          <p:spPr bwMode="auto">
            <a:xfrm>
              <a:off x="2448"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52" name="Rectangle 344"/>
            <p:cNvSpPr>
              <a:spLocks noChangeArrowheads="1"/>
            </p:cNvSpPr>
            <p:nvPr/>
          </p:nvSpPr>
          <p:spPr bwMode="auto">
            <a:xfrm>
              <a:off x="2544"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53" name="Rectangle 345"/>
            <p:cNvSpPr>
              <a:spLocks noChangeArrowheads="1"/>
            </p:cNvSpPr>
            <p:nvPr/>
          </p:nvSpPr>
          <p:spPr bwMode="auto">
            <a:xfrm>
              <a:off x="2640"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54" name="Rectangle 346"/>
            <p:cNvSpPr>
              <a:spLocks noChangeArrowheads="1"/>
            </p:cNvSpPr>
            <p:nvPr/>
          </p:nvSpPr>
          <p:spPr bwMode="auto">
            <a:xfrm>
              <a:off x="2736"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55" name="Rectangle 347"/>
            <p:cNvSpPr>
              <a:spLocks noChangeArrowheads="1"/>
            </p:cNvSpPr>
            <p:nvPr/>
          </p:nvSpPr>
          <p:spPr bwMode="auto">
            <a:xfrm>
              <a:off x="2832"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56" name="Rectangle 348"/>
            <p:cNvSpPr>
              <a:spLocks noChangeArrowheads="1"/>
            </p:cNvSpPr>
            <p:nvPr/>
          </p:nvSpPr>
          <p:spPr bwMode="auto">
            <a:xfrm>
              <a:off x="2928"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57" name="Rectangle 349"/>
            <p:cNvSpPr>
              <a:spLocks noChangeArrowheads="1"/>
            </p:cNvSpPr>
            <p:nvPr/>
          </p:nvSpPr>
          <p:spPr bwMode="auto">
            <a:xfrm>
              <a:off x="3024"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58" name="Rectangle 350"/>
            <p:cNvSpPr>
              <a:spLocks noChangeArrowheads="1"/>
            </p:cNvSpPr>
            <p:nvPr/>
          </p:nvSpPr>
          <p:spPr bwMode="auto">
            <a:xfrm>
              <a:off x="3120"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59" name="Rectangle 351"/>
            <p:cNvSpPr>
              <a:spLocks noChangeArrowheads="1"/>
            </p:cNvSpPr>
            <p:nvPr/>
          </p:nvSpPr>
          <p:spPr bwMode="auto">
            <a:xfrm>
              <a:off x="3216"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60" name="Rectangle 352"/>
            <p:cNvSpPr>
              <a:spLocks noChangeArrowheads="1"/>
            </p:cNvSpPr>
            <p:nvPr/>
          </p:nvSpPr>
          <p:spPr bwMode="auto">
            <a:xfrm>
              <a:off x="3312"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61" name="Rectangle 353"/>
            <p:cNvSpPr>
              <a:spLocks noChangeArrowheads="1"/>
            </p:cNvSpPr>
            <p:nvPr/>
          </p:nvSpPr>
          <p:spPr bwMode="auto">
            <a:xfrm>
              <a:off x="3408"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62" name="Rectangle 354"/>
            <p:cNvSpPr>
              <a:spLocks noChangeArrowheads="1"/>
            </p:cNvSpPr>
            <p:nvPr/>
          </p:nvSpPr>
          <p:spPr bwMode="auto">
            <a:xfrm>
              <a:off x="3504"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63" name="Rectangle 355"/>
            <p:cNvSpPr>
              <a:spLocks noChangeArrowheads="1"/>
            </p:cNvSpPr>
            <p:nvPr/>
          </p:nvSpPr>
          <p:spPr bwMode="auto">
            <a:xfrm>
              <a:off x="3600"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64" name="Rectangle 356"/>
            <p:cNvSpPr>
              <a:spLocks noChangeArrowheads="1"/>
            </p:cNvSpPr>
            <p:nvPr/>
          </p:nvSpPr>
          <p:spPr bwMode="auto">
            <a:xfrm>
              <a:off x="3696"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65" name="Rectangle 357"/>
            <p:cNvSpPr>
              <a:spLocks noChangeArrowheads="1"/>
            </p:cNvSpPr>
            <p:nvPr/>
          </p:nvSpPr>
          <p:spPr bwMode="auto">
            <a:xfrm>
              <a:off x="3792"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66" name="Rectangle 358"/>
            <p:cNvSpPr>
              <a:spLocks noChangeArrowheads="1"/>
            </p:cNvSpPr>
            <p:nvPr/>
          </p:nvSpPr>
          <p:spPr bwMode="auto">
            <a:xfrm>
              <a:off x="1488"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67" name="Rectangle 359"/>
            <p:cNvSpPr>
              <a:spLocks noChangeArrowheads="1"/>
            </p:cNvSpPr>
            <p:nvPr/>
          </p:nvSpPr>
          <p:spPr bwMode="auto">
            <a:xfrm>
              <a:off x="1968" y="28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68" name="Rectangle 360"/>
            <p:cNvSpPr>
              <a:spLocks noChangeArrowheads="1"/>
            </p:cNvSpPr>
            <p:nvPr/>
          </p:nvSpPr>
          <p:spPr bwMode="auto">
            <a:xfrm>
              <a:off x="1680"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69" name="Rectangle 361"/>
            <p:cNvSpPr>
              <a:spLocks noChangeArrowheads="1"/>
            </p:cNvSpPr>
            <p:nvPr/>
          </p:nvSpPr>
          <p:spPr bwMode="auto">
            <a:xfrm>
              <a:off x="1776"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70" name="Rectangle 362"/>
            <p:cNvSpPr>
              <a:spLocks noChangeArrowheads="1"/>
            </p:cNvSpPr>
            <p:nvPr/>
          </p:nvSpPr>
          <p:spPr bwMode="auto">
            <a:xfrm>
              <a:off x="1872"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71" name="Rectangle 363"/>
            <p:cNvSpPr>
              <a:spLocks noChangeArrowheads="1"/>
            </p:cNvSpPr>
            <p:nvPr/>
          </p:nvSpPr>
          <p:spPr bwMode="auto">
            <a:xfrm>
              <a:off x="1968"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72" name="Rectangle 364"/>
            <p:cNvSpPr>
              <a:spLocks noChangeArrowheads="1"/>
            </p:cNvSpPr>
            <p:nvPr/>
          </p:nvSpPr>
          <p:spPr bwMode="auto">
            <a:xfrm>
              <a:off x="2064"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73" name="Rectangle 365"/>
            <p:cNvSpPr>
              <a:spLocks noChangeArrowheads="1"/>
            </p:cNvSpPr>
            <p:nvPr/>
          </p:nvSpPr>
          <p:spPr bwMode="auto">
            <a:xfrm>
              <a:off x="2160"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74" name="Rectangle 366"/>
            <p:cNvSpPr>
              <a:spLocks noChangeArrowheads="1"/>
            </p:cNvSpPr>
            <p:nvPr/>
          </p:nvSpPr>
          <p:spPr bwMode="auto">
            <a:xfrm>
              <a:off x="2256"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75" name="Rectangle 367"/>
            <p:cNvSpPr>
              <a:spLocks noChangeArrowheads="1"/>
            </p:cNvSpPr>
            <p:nvPr/>
          </p:nvSpPr>
          <p:spPr bwMode="auto">
            <a:xfrm>
              <a:off x="2352"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76" name="Rectangle 368"/>
            <p:cNvSpPr>
              <a:spLocks noChangeArrowheads="1"/>
            </p:cNvSpPr>
            <p:nvPr/>
          </p:nvSpPr>
          <p:spPr bwMode="auto">
            <a:xfrm>
              <a:off x="2448"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77" name="Rectangle 369"/>
            <p:cNvSpPr>
              <a:spLocks noChangeArrowheads="1"/>
            </p:cNvSpPr>
            <p:nvPr/>
          </p:nvSpPr>
          <p:spPr bwMode="auto">
            <a:xfrm>
              <a:off x="2544"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78" name="Rectangle 370"/>
            <p:cNvSpPr>
              <a:spLocks noChangeArrowheads="1"/>
            </p:cNvSpPr>
            <p:nvPr/>
          </p:nvSpPr>
          <p:spPr bwMode="auto">
            <a:xfrm>
              <a:off x="2640"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79" name="Rectangle 371"/>
            <p:cNvSpPr>
              <a:spLocks noChangeArrowheads="1"/>
            </p:cNvSpPr>
            <p:nvPr/>
          </p:nvSpPr>
          <p:spPr bwMode="auto">
            <a:xfrm>
              <a:off x="2736"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80" name="Rectangle 372"/>
            <p:cNvSpPr>
              <a:spLocks noChangeArrowheads="1"/>
            </p:cNvSpPr>
            <p:nvPr/>
          </p:nvSpPr>
          <p:spPr bwMode="auto">
            <a:xfrm>
              <a:off x="2832"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81" name="Rectangle 373"/>
            <p:cNvSpPr>
              <a:spLocks noChangeArrowheads="1"/>
            </p:cNvSpPr>
            <p:nvPr/>
          </p:nvSpPr>
          <p:spPr bwMode="auto">
            <a:xfrm>
              <a:off x="2928"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82" name="Rectangle 374"/>
            <p:cNvSpPr>
              <a:spLocks noChangeArrowheads="1"/>
            </p:cNvSpPr>
            <p:nvPr/>
          </p:nvSpPr>
          <p:spPr bwMode="auto">
            <a:xfrm>
              <a:off x="3024"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83" name="Rectangle 375"/>
            <p:cNvSpPr>
              <a:spLocks noChangeArrowheads="1"/>
            </p:cNvSpPr>
            <p:nvPr/>
          </p:nvSpPr>
          <p:spPr bwMode="auto">
            <a:xfrm>
              <a:off x="3120"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84" name="Rectangle 376"/>
            <p:cNvSpPr>
              <a:spLocks noChangeArrowheads="1"/>
            </p:cNvSpPr>
            <p:nvPr/>
          </p:nvSpPr>
          <p:spPr bwMode="auto">
            <a:xfrm>
              <a:off x="3216"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85" name="Rectangle 377"/>
            <p:cNvSpPr>
              <a:spLocks noChangeArrowheads="1"/>
            </p:cNvSpPr>
            <p:nvPr/>
          </p:nvSpPr>
          <p:spPr bwMode="auto">
            <a:xfrm>
              <a:off x="3312"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86" name="Rectangle 378"/>
            <p:cNvSpPr>
              <a:spLocks noChangeArrowheads="1"/>
            </p:cNvSpPr>
            <p:nvPr/>
          </p:nvSpPr>
          <p:spPr bwMode="auto">
            <a:xfrm>
              <a:off x="3408"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87" name="Rectangle 379"/>
            <p:cNvSpPr>
              <a:spLocks noChangeArrowheads="1"/>
            </p:cNvSpPr>
            <p:nvPr/>
          </p:nvSpPr>
          <p:spPr bwMode="auto">
            <a:xfrm>
              <a:off x="3504"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88" name="Rectangle 380"/>
            <p:cNvSpPr>
              <a:spLocks noChangeArrowheads="1"/>
            </p:cNvSpPr>
            <p:nvPr/>
          </p:nvSpPr>
          <p:spPr bwMode="auto">
            <a:xfrm>
              <a:off x="3600"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89" name="Rectangle 381"/>
            <p:cNvSpPr>
              <a:spLocks noChangeArrowheads="1"/>
            </p:cNvSpPr>
            <p:nvPr/>
          </p:nvSpPr>
          <p:spPr bwMode="auto">
            <a:xfrm>
              <a:off x="1584"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90" name="Rectangle 382"/>
            <p:cNvSpPr>
              <a:spLocks noChangeArrowheads="1"/>
            </p:cNvSpPr>
            <p:nvPr/>
          </p:nvSpPr>
          <p:spPr bwMode="auto">
            <a:xfrm>
              <a:off x="1680"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91" name="Rectangle 383"/>
            <p:cNvSpPr>
              <a:spLocks noChangeArrowheads="1"/>
            </p:cNvSpPr>
            <p:nvPr/>
          </p:nvSpPr>
          <p:spPr bwMode="auto">
            <a:xfrm>
              <a:off x="1776"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92" name="Rectangle 384"/>
            <p:cNvSpPr>
              <a:spLocks noChangeArrowheads="1"/>
            </p:cNvSpPr>
            <p:nvPr/>
          </p:nvSpPr>
          <p:spPr bwMode="auto">
            <a:xfrm>
              <a:off x="1872"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93" name="Rectangle 385"/>
            <p:cNvSpPr>
              <a:spLocks noChangeArrowheads="1"/>
            </p:cNvSpPr>
            <p:nvPr/>
          </p:nvSpPr>
          <p:spPr bwMode="auto">
            <a:xfrm>
              <a:off x="1968"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94" name="Rectangle 386"/>
            <p:cNvSpPr>
              <a:spLocks noChangeArrowheads="1"/>
            </p:cNvSpPr>
            <p:nvPr/>
          </p:nvSpPr>
          <p:spPr bwMode="auto">
            <a:xfrm>
              <a:off x="2064"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95" name="Rectangle 387"/>
            <p:cNvSpPr>
              <a:spLocks noChangeArrowheads="1"/>
            </p:cNvSpPr>
            <p:nvPr/>
          </p:nvSpPr>
          <p:spPr bwMode="auto">
            <a:xfrm>
              <a:off x="2160"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96" name="Rectangle 388"/>
            <p:cNvSpPr>
              <a:spLocks noChangeArrowheads="1"/>
            </p:cNvSpPr>
            <p:nvPr/>
          </p:nvSpPr>
          <p:spPr bwMode="auto">
            <a:xfrm>
              <a:off x="2256"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97" name="Rectangle 389"/>
            <p:cNvSpPr>
              <a:spLocks noChangeArrowheads="1"/>
            </p:cNvSpPr>
            <p:nvPr/>
          </p:nvSpPr>
          <p:spPr bwMode="auto">
            <a:xfrm>
              <a:off x="2448"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98" name="Rectangle 390"/>
            <p:cNvSpPr>
              <a:spLocks noChangeArrowheads="1"/>
            </p:cNvSpPr>
            <p:nvPr/>
          </p:nvSpPr>
          <p:spPr bwMode="auto">
            <a:xfrm>
              <a:off x="2544"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099" name="Rectangle 391"/>
            <p:cNvSpPr>
              <a:spLocks noChangeArrowheads="1"/>
            </p:cNvSpPr>
            <p:nvPr/>
          </p:nvSpPr>
          <p:spPr bwMode="auto">
            <a:xfrm>
              <a:off x="2640"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00" name="Rectangle 392"/>
            <p:cNvSpPr>
              <a:spLocks noChangeArrowheads="1"/>
            </p:cNvSpPr>
            <p:nvPr/>
          </p:nvSpPr>
          <p:spPr bwMode="auto">
            <a:xfrm>
              <a:off x="2736"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01" name="Rectangle 393"/>
            <p:cNvSpPr>
              <a:spLocks noChangeArrowheads="1"/>
            </p:cNvSpPr>
            <p:nvPr/>
          </p:nvSpPr>
          <p:spPr bwMode="auto">
            <a:xfrm>
              <a:off x="2832"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02" name="Rectangle 394"/>
            <p:cNvSpPr>
              <a:spLocks noChangeArrowheads="1"/>
            </p:cNvSpPr>
            <p:nvPr/>
          </p:nvSpPr>
          <p:spPr bwMode="auto">
            <a:xfrm>
              <a:off x="3024"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03" name="Rectangle 395"/>
            <p:cNvSpPr>
              <a:spLocks noChangeArrowheads="1"/>
            </p:cNvSpPr>
            <p:nvPr/>
          </p:nvSpPr>
          <p:spPr bwMode="auto">
            <a:xfrm>
              <a:off x="3120"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04" name="Rectangle 396"/>
            <p:cNvSpPr>
              <a:spLocks noChangeArrowheads="1"/>
            </p:cNvSpPr>
            <p:nvPr/>
          </p:nvSpPr>
          <p:spPr bwMode="auto">
            <a:xfrm>
              <a:off x="3216"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05" name="Rectangle 397"/>
            <p:cNvSpPr>
              <a:spLocks noChangeArrowheads="1"/>
            </p:cNvSpPr>
            <p:nvPr/>
          </p:nvSpPr>
          <p:spPr bwMode="auto">
            <a:xfrm>
              <a:off x="3312"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06" name="Rectangle 398"/>
            <p:cNvSpPr>
              <a:spLocks noChangeArrowheads="1"/>
            </p:cNvSpPr>
            <p:nvPr/>
          </p:nvSpPr>
          <p:spPr bwMode="auto">
            <a:xfrm>
              <a:off x="3504"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07" name="Rectangle 399"/>
            <p:cNvSpPr>
              <a:spLocks noChangeArrowheads="1"/>
            </p:cNvSpPr>
            <p:nvPr/>
          </p:nvSpPr>
          <p:spPr bwMode="auto">
            <a:xfrm>
              <a:off x="3600"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08" name="Rectangle 400"/>
            <p:cNvSpPr>
              <a:spLocks noChangeArrowheads="1"/>
            </p:cNvSpPr>
            <p:nvPr/>
          </p:nvSpPr>
          <p:spPr bwMode="auto">
            <a:xfrm>
              <a:off x="3792"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09" name="Rectangle 401"/>
            <p:cNvSpPr>
              <a:spLocks noChangeArrowheads="1"/>
            </p:cNvSpPr>
            <p:nvPr/>
          </p:nvSpPr>
          <p:spPr bwMode="auto">
            <a:xfrm>
              <a:off x="1488"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10" name="Rectangle 402"/>
            <p:cNvSpPr>
              <a:spLocks noChangeArrowheads="1"/>
            </p:cNvSpPr>
            <p:nvPr/>
          </p:nvSpPr>
          <p:spPr bwMode="auto">
            <a:xfrm>
              <a:off x="1584"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11" name="Rectangle 403"/>
            <p:cNvSpPr>
              <a:spLocks noChangeArrowheads="1"/>
            </p:cNvSpPr>
            <p:nvPr/>
          </p:nvSpPr>
          <p:spPr bwMode="auto">
            <a:xfrm>
              <a:off x="1680"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12" name="Rectangle 404"/>
            <p:cNvSpPr>
              <a:spLocks noChangeArrowheads="1"/>
            </p:cNvSpPr>
            <p:nvPr/>
          </p:nvSpPr>
          <p:spPr bwMode="auto">
            <a:xfrm>
              <a:off x="1776"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13" name="Rectangle 405"/>
            <p:cNvSpPr>
              <a:spLocks noChangeArrowheads="1"/>
            </p:cNvSpPr>
            <p:nvPr/>
          </p:nvSpPr>
          <p:spPr bwMode="auto">
            <a:xfrm>
              <a:off x="1872"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14" name="Rectangle 406"/>
            <p:cNvSpPr>
              <a:spLocks noChangeArrowheads="1"/>
            </p:cNvSpPr>
            <p:nvPr/>
          </p:nvSpPr>
          <p:spPr bwMode="auto">
            <a:xfrm>
              <a:off x="1968"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15" name="Rectangle 407"/>
            <p:cNvSpPr>
              <a:spLocks noChangeArrowheads="1"/>
            </p:cNvSpPr>
            <p:nvPr/>
          </p:nvSpPr>
          <p:spPr bwMode="auto">
            <a:xfrm>
              <a:off x="2064"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16" name="Rectangle 408"/>
            <p:cNvSpPr>
              <a:spLocks noChangeArrowheads="1"/>
            </p:cNvSpPr>
            <p:nvPr/>
          </p:nvSpPr>
          <p:spPr bwMode="auto">
            <a:xfrm>
              <a:off x="2160"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17" name="Rectangle 409"/>
            <p:cNvSpPr>
              <a:spLocks noChangeArrowheads="1"/>
            </p:cNvSpPr>
            <p:nvPr/>
          </p:nvSpPr>
          <p:spPr bwMode="auto">
            <a:xfrm>
              <a:off x="2256"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18" name="Rectangle 410"/>
            <p:cNvSpPr>
              <a:spLocks noChangeArrowheads="1"/>
            </p:cNvSpPr>
            <p:nvPr/>
          </p:nvSpPr>
          <p:spPr bwMode="auto">
            <a:xfrm>
              <a:off x="2352"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19" name="Rectangle 411"/>
            <p:cNvSpPr>
              <a:spLocks noChangeArrowheads="1"/>
            </p:cNvSpPr>
            <p:nvPr/>
          </p:nvSpPr>
          <p:spPr bwMode="auto">
            <a:xfrm>
              <a:off x="2448"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20" name="Rectangle 412"/>
            <p:cNvSpPr>
              <a:spLocks noChangeArrowheads="1"/>
            </p:cNvSpPr>
            <p:nvPr/>
          </p:nvSpPr>
          <p:spPr bwMode="auto">
            <a:xfrm>
              <a:off x="2544"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21" name="Rectangle 413"/>
            <p:cNvSpPr>
              <a:spLocks noChangeArrowheads="1"/>
            </p:cNvSpPr>
            <p:nvPr/>
          </p:nvSpPr>
          <p:spPr bwMode="auto">
            <a:xfrm>
              <a:off x="2640"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22" name="Rectangle 414"/>
            <p:cNvSpPr>
              <a:spLocks noChangeArrowheads="1"/>
            </p:cNvSpPr>
            <p:nvPr/>
          </p:nvSpPr>
          <p:spPr bwMode="auto">
            <a:xfrm>
              <a:off x="2736"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23" name="Rectangle 415"/>
            <p:cNvSpPr>
              <a:spLocks noChangeArrowheads="1"/>
            </p:cNvSpPr>
            <p:nvPr/>
          </p:nvSpPr>
          <p:spPr bwMode="auto">
            <a:xfrm>
              <a:off x="2832"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24" name="Rectangle 416"/>
            <p:cNvSpPr>
              <a:spLocks noChangeArrowheads="1"/>
            </p:cNvSpPr>
            <p:nvPr/>
          </p:nvSpPr>
          <p:spPr bwMode="auto">
            <a:xfrm>
              <a:off x="2928"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25" name="Rectangle 417"/>
            <p:cNvSpPr>
              <a:spLocks noChangeArrowheads="1"/>
            </p:cNvSpPr>
            <p:nvPr/>
          </p:nvSpPr>
          <p:spPr bwMode="auto">
            <a:xfrm>
              <a:off x="3024"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26" name="Rectangle 418"/>
            <p:cNvSpPr>
              <a:spLocks noChangeArrowheads="1"/>
            </p:cNvSpPr>
            <p:nvPr/>
          </p:nvSpPr>
          <p:spPr bwMode="auto">
            <a:xfrm>
              <a:off x="3120"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27" name="Rectangle 419"/>
            <p:cNvSpPr>
              <a:spLocks noChangeArrowheads="1"/>
            </p:cNvSpPr>
            <p:nvPr/>
          </p:nvSpPr>
          <p:spPr bwMode="auto">
            <a:xfrm>
              <a:off x="3216"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28" name="Rectangle 420"/>
            <p:cNvSpPr>
              <a:spLocks noChangeArrowheads="1"/>
            </p:cNvSpPr>
            <p:nvPr/>
          </p:nvSpPr>
          <p:spPr bwMode="auto">
            <a:xfrm>
              <a:off x="3312"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29" name="Rectangle 421"/>
            <p:cNvSpPr>
              <a:spLocks noChangeArrowheads="1"/>
            </p:cNvSpPr>
            <p:nvPr/>
          </p:nvSpPr>
          <p:spPr bwMode="auto">
            <a:xfrm>
              <a:off x="3408"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30" name="Rectangle 422"/>
            <p:cNvSpPr>
              <a:spLocks noChangeArrowheads="1"/>
            </p:cNvSpPr>
            <p:nvPr/>
          </p:nvSpPr>
          <p:spPr bwMode="auto">
            <a:xfrm>
              <a:off x="3504"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31" name="Rectangle 423"/>
            <p:cNvSpPr>
              <a:spLocks noChangeArrowheads="1"/>
            </p:cNvSpPr>
            <p:nvPr/>
          </p:nvSpPr>
          <p:spPr bwMode="auto">
            <a:xfrm>
              <a:off x="3600"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32" name="Rectangle 424"/>
            <p:cNvSpPr>
              <a:spLocks noChangeArrowheads="1"/>
            </p:cNvSpPr>
            <p:nvPr/>
          </p:nvSpPr>
          <p:spPr bwMode="auto">
            <a:xfrm>
              <a:off x="3696"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33" name="Rectangle 425"/>
            <p:cNvSpPr>
              <a:spLocks noChangeArrowheads="1"/>
            </p:cNvSpPr>
            <p:nvPr/>
          </p:nvSpPr>
          <p:spPr bwMode="auto">
            <a:xfrm>
              <a:off x="3792"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34" name="Rectangle 426"/>
            <p:cNvSpPr>
              <a:spLocks noChangeArrowheads="1"/>
            </p:cNvSpPr>
            <p:nvPr/>
          </p:nvSpPr>
          <p:spPr bwMode="auto">
            <a:xfrm>
              <a:off x="1488"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35" name="Rectangle 427"/>
            <p:cNvSpPr>
              <a:spLocks noChangeArrowheads="1"/>
            </p:cNvSpPr>
            <p:nvPr/>
          </p:nvSpPr>
          <p:spPr bwMode="auto">
            <a:xfrm>
              <a:off x="1584"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36" name="Rectangle 428"/>
            <p:cNvSpPr>
              <a:spLocks noChangeArrowheads="1"/>
            </p:cNvSpPr>
            <p:nvPr/>
          </p:nvSpPr>
          <p:spPr bwMode="auto">
            <a:xfrm>
              <a:off x="1776"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37" name="Rectangle 429"/>
            <p:cNvSpPr>
              <a:spLocks noChangeArrowheads="1"/>
            </p:cNvSpPr>
            <p:nvPr/>
          </p:nvSpPr>
          <p:spPr bwMode="auto">
            <a:xfrm>
              <a:off x="187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38" name="Rectangle 430"/>
            <p:cNvSpPr>
              <a:spLocks noChangeArrowheads="1"/>
            </p:cNvSpPr>
            <p:nvPr/>
          </p:nvSpPr>
          <p:spPr bwMode="auto">
            <a:xfrm>
              <a:off x="1968"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39" name="Rectangle 431"/>
            <p:cNvSpPr>
              <a:spLocks noChangeArrowheads="1"/>
            </p:cNvSpPr>
            <p:nvPr/>
          </p:nvSpPr>
          <p:spPr bwMode="auto">
            <a:xfrm>
              <a:off x="2064"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40" name="Rectangle 432"/>
            <p:cNvSpPr>
              <a:spLocks noChangeArrowheads="1"/>
            </p:cNvSpPr>
            <p:nvPr/>
          </p:nvSpPr>
          <p:spPr bwMode="auto">
            <a:xfrm>
              <a:off x="2160"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41" name="Rectangle 433"/>
            <p:cNvSpPr>
              <a:spLocks noChangeArrowheads="1"/>
            </p:cNvSpPr>
            <p:nvPr/>
          </p:nvSpPr>
          <p:spPr bwMode="auto">
            <a:xfrm>
              <a:off x="2256"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42" name="Rectangle 434"/>
            <p:cNvSpPr>
              <a:spLocks noChangeArrowheads="1"/>
            </p:cNvSpPr>
            <p:nvPr/>
          </p:nvSpPr>
          <p:spPr bwMode="auto">
            <a:xfrm>
              <a:off x="235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43" name="Rectangle 435"/>
            <p:cNvSpPr>
              <a:spLocks noChangeArrowheads="1"/>
            </p:cNvSpPr>
            <p:nvPr/>
          </p:nvSpPr>
          <p:spPr bwMode="auto">
            <a:xfrm>
              <a:off x="2448"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44" name="Rectangle 436"/>
            <p:cNvSpPr>
              <a:spLocks noChangeArrowheads="1"/>
            </p:cNvSpPr>
            <p:nvPr/>
          </p:nvSpPr>
          <p:spPr bwMode="auto">
            <a:xfrm>
              <a:off x="2544"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45" name="Rectangle 437"/>
            <p:cNvSpPr>
              <a:spLocks noChangeArrowheads="1"/>
            </p:cNvSpPr>
            <p:nvPr/>
          </p:nvSpPr>
          <p:spPr bwMode="auto">
            <a:xfrm>
              <a:off x="2640"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46" name="Rectangle 438"/>
            <p:cNvSpPr>
              <a:spLocks noChangeArrowheads="1"/>
            </p:cNvSpPr>
            <p:nvPr/>
          </p:nvSpPr>
          <p:spPr bwMode="auto">
            <a:xfrm>
              <a:off x="2736"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47" name="Rectangle 439"/>
            <p:cNvSpPr>
              <a:spLocks noChangeArrowheads="1"/>
            </p:cNvSpPr>
            <p:nvPr/>
          </p:nvSpPr>
          <p:spPr bwMode="auto">
            <a:xfrm>
              <a:off x="283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48" name="Rectangle 440"/>
            <p:cNvSpPr>
              <a:spLocks noChangeArrowheads="1"/>
            </p:cNvSpPr>
            <p:nvPr/>
          </p:nvSpPr>
          <p:spPr bwMode="auto">
            <a:xfrm>
              <a:off x="2928"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49" name="Rectangle 441"/>
            <p:cNvSpPr>
              <a:spLocks noChangeArrowheads="1"/>
            </p:cNvSpPr>
            <p:nvPr/>
          </p:nvSpPr>
          <p:spPr bwMode="auto">
            <a:xfrm>
              <a:off x="3024"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50" name="Rectangle 442"/>
            <p:cNvSpPr>
              <a:spLocks noChangeArrowheads="1"/>
            </p:cNvSpPr>
            <p:nvPr/>
          </p:nvSpPr>
          <p:spPr bwMode="auto">
            <a:xfrm>
              <a:off x="3120"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51" name="Rectangle 443"/>
            <p:cNvSpPr>
              <a:spLocks noChangeArrowheads="1"/>
            </p:cNvSpPr>
            <p:nvPr/>
          </p:nvSpPr>
          <p:spPr bwMode="auto">
            <a:xfrm>
              <a:off x="3216"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52" name="Rectangle 444"/>
            <p:cNvSpPr>
              <a:spLocks noChangeArrowheads="1"/>
            </p:cNvSpPr>
            <p:nvPr/>
          </p:nvSpPr>
          <p:spPr bwMode="auto">
            <a:xfrm>
              <a:off x="331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53" name="Rectangle 445"/>
            <p:cNvSpPr>
              <a:spLocks noChangeArrowheads="1"/>
            </p:cNvSpPr>
            <p:nvPr/>
          </p:nvSpPr>
          <p:spPr bwMode="auto">
            <a:xfrm>
              <a:off x="3504"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54" name="Rectangle 446"/>
            <p:cNvSpPr>
              <a:spLocks noChangeArrowheads="1"/>
            </p:cNvSpPr>
            <p:nvPr/>
          </p:nvSpPr>
          <p:spPr bwMode="auto">
            <a:xfrm>
              <a:off x="3600"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55" name="Rectangle 447"/>
            <p:cNvSpPr>
              <a:spLocks noChangeArrowheads="1"/>
            </p:cNvSpPr>
            <p:nvPr/>
          </p:nvSpPr>
          <p:spPr bwMode="auto">
            <a:xfrm>
              <a:off x="3696"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56" name="Rectangle 448"/>
            <p:cNvSpPr>
              <a:spLocks noChangeArrowheads="1"/>
            </p:cNvSpPr>
            <p:nvPr/>
          </p:nvSpPr>
          <p:spPr bwMode="auto">
            <a:xfrm>
              <a:off x="379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57" name="Rectangle 449"/>
            <p:cNvSpPr>
              <a:spLocks noChangeArrowheads="1"/>
            </p:cNvSpPr>
            <p:nvPr/>
          </p:nvSpPr>
          <p:spPr bwMode="auto">
            <a:xfrm>
              <a:off x="1488"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58" name="Rectangle 450"/>
            <p:cNvSpPr>
              <a:spLocks noChangeArrowheads="1"/>
            </p:cNvSpPr>
            <p:nvPr/>
          </p:nvSpPr>
          <p:spPr bwMode="auto">
            <a:xfrm>
              <a:off x="1584"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59" name="Rectangle 451"/>
            <p:cNvSpPr>
              <a:spLocks noChangeArrowheads="1"/>
            </p:cNvSpPr>
            <p:nvPr/>
          </p:nvSpPr>
          <p:spPr bwMode="auto">
            <a:xfrm>
              <a:off x="1680"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60" name="Rectangle 452"/>
            <p:cNvSpPr>
              <a:spLocks noChangeArrowheads="1"/>
            </p:cNvSpPr>
            <p:nvPr/>
          </p:nvSpPr>
          <p:spPr bwMode="auto">
            <a:xfrm>
              <a:off x="1776"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61" name="Rectangle 453"/>
            <p:cNvSpPr>
              <a:spLocks noChangeArrowheads="1"/>
            </p:cNvSpPr>
            <p:nvPr/>
          </p:nvSpPr>
          <p:spPr bwMode="auto">
            <a:xfrm>
              <a:off x="1872"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62" name="Rectangle 454"/>
            <p:cNvSpPr>
              <a:spLocks noChangeArrowheads="1"/>
            </p:cNvSpPr>
            <p:nvPr/>
          </p:nvSpPr>
          <p:spPr bwMode="auto">
            <a:xfrm>
              <a:off x="1968"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63" name="Rectangle 455"/>
            <p:cNvSpPr>
              <a:spLocks noChangeArrowheads="1"/>
            </p:cNvSpPr>
            <p:nvPr/>
          </p:nvSpPr>
          <p:spPr bwMode="auto">
            <a:xfrm>
              <a:off x="2064"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64" name="Rectangle 456"/>
            <p:cNvSpPr>
              <a:spLocks noChangeArrowheads="1"/>
            </p:cNvSpPr>
            <p:nvPr/>
          </p:nvSpPr>
          <p:spPr bwMode="auto">
            <a:xfrm>
              <a:off x="2160"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65" name="Rectangle 457"/>
            <p:cNvSpPr>
              <a:spLocks noChangeArrowheads="1"/>
            </p:cNvSpPr>
            <p:nvPr/>
          </p:nvSpPr>
          <p:spPr bwMode="auto">
            <a:xfrm>
              <a:off x="2256"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66" name="Rectangle 458"/>
            <p:cNvSpPr>
              <a:spLocks noChangeArrowheads="1"/>
            </p:cNvSpPr>
            <p:nvPr/>
          </p:nvSpPr>
          <p:spPr bwMode="auto">
            <a:xfrm>
              <a:off x="2352"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67" name="Rectangle 459"/>
            <p:cNvSpPr>
              <a:spLocks noChangeArrowheads="1"/>
            </p:cNvSpPr>
            <p:nvPr/>
          </p:nvSpPr>
          <p:spPr bwMode="auto">
            <a:xfrm>
              <a:off x="2448"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68" name="Rectangle 460"/>
            <p:cNvSpPr>
              <a:spLocks noChangeArrowheads="1"/>
            </p:cNvSpPr>
            <p:nvPr/>
          </p:nvSpPr>
          <p:spPr bwMode="auto">
            <a:xfrm>
              <a:off x="2544"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69" name="Rectangle 461"/>
            <p:cNvSpPr>
              <a:spLocks noChangeArrowheads="1"/>
            </p:cNvSpPr>
            <p:nvPr/>
          </p:nvSpPr>
          <p:spPr bwMode="auto">
            <a:xfrm>
              <a:off x="2640"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70" name="Rectangle 462"/>
            <p:cNvSpPr>
              <a:spLocks noChangeArrowheads="1"/>
            </p:cNvSpPr>
            <p:nvPr/>
          </p:nvSpPr>
          <p:spPr bwMode="auto">
            <a:xfrm>
              <a:off x="2736"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71" name="Rectangle 463"/>
            <p:cNvSpPr>
              <a:spLocks noChangeArrowheads="1"/>
            </p:cNvSpPr>
            <p:nvPr/>
          </p:nvSpPr>
          <p:spPr bwMode="auto">
            <a:xfrm>
              <a:off x="2832"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72" name="Rectangle 464"/>
            <p:cNvSpPr>
              <a:spLocks noChangeArrowheads="1"/>
            </p:cNvSpPr>
            <p:nvPr/>
          </p:nvSpPr>
          <p:spPr bwMode="auto">
            <a:xfrm>
              <a:off x="2928"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73" name="Rectangle 465"/>
            <p:cNvSpPr>
              <a:spLocks noChangeArrowheads="1"/>
            </p:cNvSpPr>
            <p:nvPr/>
          </p:nvSpPr>
          <p:spPr bwMode="auto">
            <a:xfrm>
              <a:off x="3024"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74" name="Rectangle 466"/>
            <p:cNvSpPr>
              <a:spLocks noChangeArrowheads="1"/>
            </p:cNvSpPr>
            <p:nvPr/>
          </p:nvSpPr>
          <p:spPr bwMode="auto">
            <a:xfrm>
              <a:off x="3120"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75" name="Rectangle 467"/>
            <p:cNvSpPr>
              <a:spLocks noChangeArrowheads="1"/>
            </p:cNvSpPr>
            <p:nvPr/>
          </p:nvSpPr>
          <p:spPr bwMode="auto">
            <a:xfrm>
              <a:off x="3216"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76" name="Rectangle 468"/>
            <p:cNvSpPr>
              <a:spLocks noChangeArrowheads="1"/>
            </p:cNvSpPr>
            <p:nvPr/>
          </p:nvSpPr>
          <p:spPr bwMode="auto">
            <a:xfrm>
              <a:off x="3312"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77" name="Rectangle 469"/>
            <p:cNvSpPr>
              <a:spLocks noChangeArrowheads="1"/>
            </p:cNvSpPr>
            <p:nvPr/>
          </p:nvSpPr>
          <p:spPr bwMode="auto">
            <a:xfrm>
              <a:off x="3408"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78" name="Rectangle 470"/>
            <p:cNvSpPr>
              <a:spLocks noChangeArrowheads="1"/>
            </p:cNvSpPr>
            <p:nvPr/>
          </p:nvSpPr>
          <p:spPr bwMode="auto">
            <a:xfrm>
              <a:off x="3504"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79" name="Rectangle 471"/>
            <p:cNvSpPr>
              <a:spLocks noChangeArrowheads="1"/>
            </p:cNvSpPr>
            <p:nvPr/>
          </p:nvSpPr>
          <p:spPr bwMode="auto">
            <a:xfrm>
              <a:off x="3600"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80" name="Rectangle 472"/>
            <p:cNvSpPr>
              <a:spLocks noChangeArrowheads="1"/>
            </p:cNvSpPr>
            <p:nvPr/>
          </p:nvSpPr>
          <p:spPr bwMode="auto">
            <a:xfrm>
              <a:off x="3696"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81" name="Rectangle 473"/>
            <p:cNvSpPr>
              <a:spLocks noChangeArrowheads="1"/>
            </p:cNvSpPr>
            <p:nvPr/>
          </p:nvSpPr>
          <p:spPr bwMode="auto">
            <a:xfrm>
              <a:off x="3792"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82" name="Rectangle 474"/>
            <p:cNvSpPr>
              <a:spLocks noChangeArrowheads="1"/>
            </p:cNvSpPr>
            <p:nvPr/>
          </p:nvSpPr>
          <p:spPr bwMode="auto">
            <a:xfrm>
              <a:off x="3888"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83" name="Rectangle 475"/>
            <p:cNvSpPr>
              <a:spLocks noChangeArrowheads="1"/>
            </p:cNvSpPr>
            <p:nvPr/>
          </p:nvSpPr>
          <p:spPr bwMode="auto">
            <a:xfrm>
              <a:off x="1392"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84" name="Rectangle 476"/>
            <p:cNvSpPr>
              <a:spLocks noChangeArrowheads="1"/>
            </p:cNvSpPr>
            <p:nvPr/>
          </p:nvSpPr>
          <p:spPr bwMode="auto">
            <a:xfrm>
              <a:off x="139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85" name="Rectangle 477"/>
            <p:cNvSpPr>
              <a:spLocks noChangeArrowheads="1"/>
            </p:cNvSpPr>
            <p:nvPr/>
          </p:nvSpPr>
          <p:spPr bwMode="auto">
            <a:xfrm>
              <a:off x="1536"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86" name="Rectangle 478"/>
            <p:cNvSpPr>
              <a:spLocks noChangeArrowheads="1"/>
            </p:cNvSpPr>
            <p:nvPr/>
          </p:nvSpPr>
          <p:spPr bwMode="auto">
            <a:xfrm>
              <a:off x="2016" y="33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87" name="Rectangle 479"/>
            <p:cNvSpPr>
              <a:spLocks noChangeArrowheads="1"/>
            </p:cNvSpPr>
            <p:nvPr/>
          </p:nvSpPr>
          <p:spPr bwMode="auto">
            <a:xfrm>
              <a:off x="1728"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88" name="Rectangle 480"/>
            <p:cNvSpPr>
              <a:spLocks noChangeArrowheads="1"/>
            </p:cNvSpPr>
            <p:nvPr/>
          </p:nvSpPr>
          <p:spPr bwMode="auto">
            <a:xfrm>
              <a:off x="1824"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89" name="Rectangle 481"/>
            <p:cNvSpPr>
              <a:spLocks noChangeArrowheads="1"/>
            </p:cNvSpPr>
            <p:nvPr/>
          </p:nvSpPr>
          <p:spPr bwMode="auto">
            <a:xfrm>
              <a:off x="1920"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90" name="Rectangle 482"/>
            <p:cNvSpPr>
              <a:spLocks noChangeArrowheads="1"/>
            </p:cNvSpPr>
            <p:nvPr/>
          </p:nvSpPr>
          <p:spPr bwMode="auto">
            <a:xfrm>
              <a:off x="2016"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91" name="Rectangle 483"/>
            <p:cNvSpPr>
              <a:spLocks noChangeArrowheads="1"/>
            </p:cNvSpPr>
            <p:nvPr/>
          </p:nvSpPr>
          <p:spPr bwMode="auto">
            <a:xfrm>
              <a:off x="2112"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92" name="Rectangle 484"/>
            <p:cNvSpPr>
              <a:spLocks noChangeArrowheads="1"/>
            </p:cNvSpPr>
            <p:nvPr/>
          </p:nvSpPr>
          <p:spPr bwMode="auto">
            <a:xfrm>
              <a:off x="2208"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93" name="Rectangle 485"/>
            <p:cNvSpPr>
              <a:spLocks noChangeArrowheads="1"/>
            </p:cNvSpPr>
            <p:nvPr/>
          </p:nvSpPr>
          <p:spPr bwMode="auto">
            <a:xfrm>
              <a:off x="2304"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94" name="Rectangle 486"/>
            <p:cNvSpPr>
              <a:spLocks noChangeArrowheads="1"/>
            </p:cNvSpPr>
            <p:nvPr/>
          </p:nvSpPr>
          <p:spPr bwMode="auto">
            <a:xfrm>
              <a:off x="2400"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95" name="Rectangle 487"/>
            <p:cNvSpPr>
              <a:spLocks noChangeArrowheads="1"/>
            </p:cNvSpPr>
            <p:nvPr/>
          </p:nvSpPr>
          <p:spPr bwMode="auto">
            <a:xfrm>
              <a:off x="2496"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96" name="Rectangle 488"/>
            <p:cNvSpPr>
              <a:spLocks noChangeArrowheads="1"/>
            </p:cNvSpPr>
            <p:nvPr/>
          </p:nvSpPr>
          <p:spPr bwMode="auto">
            <a:xfrm>
              <a:off x="2592"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97" name="Rectangle 489"/>
            <p:cNvSpPr>
              <a:spLocks noChangeArrowheads="1"/>
            </p:cNvSpPr>
            <p:nvPr/>
          </p:nvSpPr>
          <p:spPr bwMode="auto">
            <a:xfrm>
              <a:off x="2688"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98" name="Rectangle 490"/>
            <p:cNvSpPr>
              <a:spLocks noChangeArrowheads="1"/>
            </p:cNvSpPr>
            <p:nvPr/>
          </p:nvSpPr>
          <p:spPr bwMode="auto">
            <a:xfrm>
              <a:off x="2784"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199" name="Rectangle 491"/>
            <p:cNvSpPr>
              <a:spLocks noChangeArrowheads="1"/>
            </p:cNvSpPr>
            <p:nvPr/>
          </p:nvSpPr>
          <p:spPr bwMode="auto">
            <a:xfrm>
              <a:off x="2880"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00" name="Rectangle 492"/>
            <p:cNvSpPr>
              <a:spLocks noChangeArrowheads="1"/>
            </p:cNvSpPr>
            <p:nvPr/>
          </p:nvSpPr>
          <p:spPr bwMode="auto">
            <a:xfrm>
              <a:off x="2976"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01" name="Rectangle 493"/>
            <p:cNvSpPr>
              <a:spLocks noChangeArrowheads="1"/>
            </p:cNvSpPr>
            <p:nvPr/>
          </p:nvSpPr>
          <p:spPr bwMode="auto">
            <a:xfrm>
              <a:off x="3072"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02" name="Rectangle 494"/>
            <p:cNvSpPr>
              <a:spLocks noChangeArrowheads="1"/>
            </p:cNvSpPr>
            <p:nvPr/>
          </p:nvSpPr>
          <p:spPr bwMode="auto">
            <a:xfrm>
              <a:off x="3168"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03" name="Rectangle 495"/>
            <p:cNvSpPr>
              <a:spLocks noChangeArrowheads="1"/>
            </p:cNvSpPr>
            <p:nvPr/>
          </p:nvSpPr>
          <p:spPr bwMode="auto">
            <a:xfrm>
              <a:off x="3264"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04" name="Rectangle 496"/>
            <p:cNvSpPr>
              <a:spLocks noChangeArrowheads="1"/>
            </p:cNvSpPr>
            <p:nvPr/>
          </p:nvSpPr>
          <p:spPr bwMode="auto">
            <a:xfrm>
              <a:off x="3456"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05" name="Rectangle 497"/>
            <p:cNvSpPr>
              <a:spLocks noChangeArrowheads="1"/>
            </p:cNvSpPr>
            <p:nvPr/>
          </p:nvSpPr>
          <p:spPr bwMode="auto">
            <a:xfrm>
              <a:off x="3552"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06" name="Rectangle 498"/>
            <p:cNvSpPr>
              <a:spLocks noChangeArrowheads="1"/>
            </p:cNvSpPr>
            <p:nvPr/>
          </p:nvSpPr>
          <p:spPr bwMode="auto">
            <a:xfrm>
              <a:off x="3648"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07" name="Rectangle 499"/>
            <p:cNvSpPr>
              <a:spLocks noChangeArrowheads="1"/>
            </p:cNvSpPr>
            <p:nvPr/>
          </p:nvSpPr>
          <p:spPr bwMode="auto">
            <a:xfrm>
              <a:off x="1632"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08" name="Rectangle 500"/>
            <p:cNvSpPr>
              <a:spLocks noChangeArrowheads="1"/>
            </p:cNvSpPr>
            <p:nvPr/>
          </p:nvSpPr>
          <p:spPr bwMode="auto">
            <a:xfrm>
              <a:off x="1728"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09" name="Rectangle 501"/>
            <p:cNvSpPr>
              <a:spLocks noChangeArrowheads="1"/>
            </p:cNvSpPr>
            <p:nvPr/>
          </p:nvSpPr>
          <p:spPr bwMode="auto">
            <a:xfrm>
              <a:off x="1824"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10" name="Rectangle 502"/>
            <p:cNvSpPr>
              <a:spLocks noChangeArrowheads="1"/>
            </p:cNvSpPr>
            <p:nvPr/>
          </p:nvSpPr>
          <p:spPr bwMode="auto">
            <a:xfrm>
              <a:off x="1920"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11" name="Rectangle 503"/>
            <p:cNvSpPr>
              <a:spLocks noChangeArrowheads="1"/>
            </p:cNvSpPr>
            <p:nvPr/>
          </p:nvSpPr>
          <p:spPr bwMode="auto">
            <a:xfrm>
              <a:off x="2016"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12" name="Rectangle 504"/>
            <p:cNvSpPr>
              <a:spLocks noChangeArrowheads="1"/>
            </p:cNvSpPr>
            <p:nvPr/>
          </p:nvSpPr>
          <p:spPr bwMode="auto">
            <a:xfrm>
              <a:off x="2112"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13" name="Rectangle 505"/>
            <p:cNvSpPr>
              <a:spLocks noChangeArrowheads="1"/>
            </p:cNvSpPr>
            <p:nvPr/>
          </p:nvSpPr>
          <p:spPr bwMode="auto">
            <a:xfrm>
              <a:off x="2208"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14" name="Rectangle 506"/>
            <p:cNvSpPr>
              <a:spLocks noChangeArrowheads="1"/>
            </p:cNvSpPr>
            <p:nvPr/>
          </p:nvSpPr>
          <p:spPr bwMode="auto">
            <a:xfrm>
              <a:off x="2304"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15" name="Rectangle 507"/>
            <p:cNvSpPr>
              <a:spLocks noChangeArrowheads="1"/>
            </p:cNvSpPr>
            <p:nvPr/>
          </p:nvSpPr>
          <p:spPr bwMode="auto">
            <a:xfrm>
              <a:off x="2496"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16" name="Rectangle 508"/>
            <p:cNvSpPr>
              <a:spLocks noChangeArrowheads="1"/>
            </p:cNvSpPr>
            <p:nvPr/>
          </p:nvSpPr>
          <p:spPr bwMode="auto">
            <a:xfrm>
              <a:off x="2592"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17" name="Rectangle 509"/>
            <p:cNvSpPr>
              <a:spLocks noChangeArrowheads="1"/>
            </p:cNvSpPr>
            <p:nvPr/>
          </p:nvSpPr>
          <p:spPr bwMode="auto">
            <a:xfrm>
              <a:off x="2688"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18" name="Rectangle 510"/>
            <p:cNvSpPr>
              <a:spLocks noChangeArrowheads="1"/>
            </p:cNvSpPr>
            <p:nvPr/>
          </p:nvSpPr>
          <p:spPr bwMode="auto">
            <a:xfrm>
              <a:off x="2784"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19" name="Rectangle 511"/>
            <p:cNvSpPr>
              <a:spLocks noChangeArrowheads="1"/>
            </p:cNvSpPr>
            <p:nvPr/>
          </p:nvSpPr>
          <p:spPr bwMode="auto">
            <a:xfrm>
              <a:off x="2880"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20" name="Rectangle 512"/>
            <p:cNvSpPr>
              <a:spLocks noChangeArrowheads="1"/>
            </p:cNvSpPr>
            <p:nvPr/>
          </p:nvSpPr>
          <p:spPr bwMode="auto">
            <a:xfrm>
              <a:off x="3072"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21" name="Rectangle 513"/>
            <p:cNvSpPr>
              <a:spLocks noChangeArrowheads="1"/>
            </p:cNvSpPr>
            <p:nvPr/>
          </p:nvSpPr>
          <p:spPr bwMode="auto">
            <a:xfrm>
              <a:off x="3168"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22" name="Rectangle 514"/>
            <p:cNvSpPr>
              <a:spLocks noChangeArrowheads="1"/>
            </p:cNvSpPr>
            <p:nvPr/>
          </p:nvSpPr>
          <p:spPr bwMode="auto">
            <a:xfrm>
              <a:off x="3264"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23" name="Rectangle 515"/>
            <p:cNvSpPr>
              <a:spLocks noChangeArrowheads="1"/>
            </p:cNvSpPr>
            <p:nvPr/>
          </p:nvSpPr>
          <p:spPr bwMode="auto">
            <a:xfrm>
              <a:off x="3360"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24" name="Rectangle 516"/>
            <p:cNvSpPr>
              <a:spLocks noChangeArrowheads="1"/>
            </p:cNvSpPr>
            <p:nvPr/>
          </p:nvSpPr>
          <p:spPr bwMode="auto">
            <a:xfrm>
              <a:off x="3552"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25" name="Rectangle 517"/>
            <p:cNvSpPr>
              <a:spLocks noChangeArrowheads="1"/>
            </p:cNvSpPr>
            <p:nvPr/>
          </p:nvSpPr>
          <p:spPr bwMode="auto">
            <a:xfrm>
              <a:off x="3648"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26" name="Rectangle 518"/>
            <p:cNvSpPr>
              <a:spLocks noChangeArrowheads="1"/>
            </p:cNvSpPr>
            <p:nvPr/>
          </p:nvSpPr>
          <p:spPr bwMode="auto">
            <a:xfrm>
              <a:off x="3840"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27" name="Rectangle 519"/>
            <p:cNvSpPr>
              <a:spLocks noChangeArrowheads="1"/>
            </p:cNvSpPr>
            <p:nvPr/>
          </p:nvSpPr>
          <p:spPr bwMode="auto">
            <a:xfrm>
              <a:off x="1536"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28" name="Rectangle 520"/>
            <p:cNvSpPr>
              <a:spLocks noChangeArrowheads="1"/>
            </p:cNvSpPr>
            <p:nvPr/>
          </p:nvSpPr>
          <p:spPr bwMode="auto">
            <a:xfrm>
              <a:off x="1632"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29" name="Rectangle 521"/>
            <p:cNvSpPr>
              <a:spLocks noChangeArrowheads="1"/>
            </p:cNvSpPr>
            <p:nvPr/>
          </p:nvSpPr>
          <p:spPr bwMode="auto">
            <a:xfrm>
              <a:off x="1728"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30" name="Rectangle 522"/>
            <p:cNvSpPr>
              <a:spLocks noChangeArrowheads="1"/>
            </p:cNvSpPr>
            <p:nvPr/>
          </p:nvSpPr>
          <p:spPr bwMode="auto">
            <a:xfrm>
              <a:off x="1824"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31" name="Rectangle 523"/>
            <p:cNvSpPr>
              <a:spLocks noChangeArrowheads="1"/>
            </p:cNvSpPr>
            <p:nvPr/>
          </p:nvSpPr>
          <p:spPr bwMode="auto">
            <a:xfrm>
              <a:off x="1920"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32" name="Rectangle 524"/>
            <p:cNvSpPr>
              <a:spLocks noChangeArrowheads="1"/>
            </p:cNvSpPr>
            <p:nvPr/>
          </p:nvSpPr>
          <p:spPr bwMode="auto">
            <a:xfrm>
              <a:off x="2016"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33" name="Rectangle 525"/>
            <p:cNvSpPr>
              <a:spLocks noChangeArrowheads="1"/>
            </p:cNvSpPr>
            <p:nvPr/>
          </p:nvSpPr>
          <p:spPr bwMode="auto">
            <a:xfrm>
              <a:off x="2112"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34" name="Rectangle 526"/>
            <p:cNvSpPr>
              <a:spLocks noChangeArrowheads="1"/>
            </p:cNvSpPr>
            <p:nvPr/>
          </p:nvSpPr>
          <p:spPr bwMode="auto">
            <a:xfrm>
              <a:off x="2304"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35" name="Rectangle 527"/>
            <p:cNvSpPr>
              <a:spLocks noChangeArrowheads="1"/>
            </p:cNvSpPr>
            <p:nvPr/>
          </p:nvSpPr>
          <p:spPr bwMode="auto">
            <a:xfrm>
              <a:off x="2400"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36" name="Rectangle 528"/>
            <p:cNvSpPr>
              <a:spLocks noChangeArrowheads="1"/>
            </p:cNvSpPr>
            <p:nvPr/>
          </p:nvSpPr>
          <p:spPr bwMode="auto">
            <a:xfrm>
              <a:off x="2592"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37" name="Rectangle 529"/>
            <p:cNvSpPr>
              <a:spLocks noChangeArrowheads="1"/>
            </p:cNvSpPr>
            <p:nvPr/>
          </p:nvSpPr>
          <p:spPr bwMode="auto">
            <a:xfrm>
              <a:off x="2688"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38" name="Rectangle 530"/>
            <p:cNvSpPr>
              <a:spLocks noChangeArrowheads="1"/>
            </p:cNvSpPr>
            <p:nvPr/>
          </p:nvSpPr>
          <p:spPr bwMode="auto">
            <a:xfrm>
              <a:off x="2784"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39" name="Rectangle 531"/>
            <p:cNvSpPr>
              <a:spLocks noChangeArrowheads="1"/>
            </p:cNvSpPr>
            <p:nvPr/>
          </p:nvSpPr>
          <p:spPr bwMode="auto">
            <a:xfrm>
              <a:off x="2880"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40" name="Rectangle 532"/>
            <p:cNvSpPr>
              <a:spLocks noChangeArrowheads="1"/>
            </p:cNvSpPr>
            <p:nvPr/>
          </p:nvSpPr>
          <p:spPr bwMode="auto">
            <a:xfrm>
              <a:off x="2976"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41" name="Rectangle 533"/>
            <p:cNvSpPr>
              <a:spLocks noChangeArrowheads="1"/>
            </p:cNvSpPr>
            <p:nvPr/>
          </p:nvSpPr>
          <p:spPr bwMode="auto">
            <a:xfrm>
              <a:off x="3072"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42" name="Rectangle 534"/>
            <p:cNvSpPr>
              <a:spLocks noChangeArrowheads="1"/>
            </p:cNvSpPr>
            <p:nvPr/>
          </p:nvSpPr>
          <p:spPr bwMode="auto">
            <a:xfrm>
              <a:off x="3168"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43" name="Rectangle 535"/>
            <p:cNvSpPr>
              <a:spLocks noChangeArrowheads="1"/>
            </p:cNvSpPr>
            <p:nvPr/>
          </p:nvSpPr>
          <p:spPr bwMode="auto">
            <a:xfrm>
              <a:off x="3264"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44" name="Rectangle 536"/>
            <p:cNvSpPr>
              <a:spLocks noChangeArrowheads="1"/>
            </p:cNvSpPr>
            <p:nvPr/>
          </p:nvSpPr>
          <p:spPr bwMode="auto">
            <a:xfrm>
              <a:off x="3360"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45" name="Rectangle 537"/>
            <p:cNvSpPr>
              <a:spLocks noChangeArrowheads="1"/>
            </p:cNvSpPr>
            <p:nvPr/>
          </p:nvSpPr>
          <p:spPr bwMode="auto">
            <a:xfrm>
              <a:off x="3456"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46" name="Rectangle 538"/>
            <p:cNvSpPr>
              <a:spLocks noChangeArrowheads="1"/>
            </p:cNvSpPr>
            <p:nvPr/>
          </p:nvSpPr>
          <p:spPr bwMode="auto">
            <a:xfrm>
              <a:off x="3552"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47" name="Rectangle 539"/>
            <p:cNvSpPr>
              <a:spLocks noChangeArrowheads="1"/>
            </p:cNvSpPr>
            <p:nvPr/>
          </p:nvSpPr>
          <p:spPr bwMode="auto">
            <a:xfrm>
              <a:off x="3648"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48" name="Rectangle 540"/>
            <p:cNvSpPr>
              <a:spLocks noChangeArrowheads="1"/>
            </p:cNvSpPr>
            <p:nvPr/>
          </p:nvSpPr>
          <p:spPr bwMode="auto">
            <a:xfrm>
              <a:off x="1536"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49" name="Rectangle 541"/>
            <p:cNvSpPr>
              <a:spLocks noChangeArrowheads="1"/>
            </p:cNvSpPr>
            <p:nvPr/>
          </p:nvSpPr>
          <p:spPr bwMode="auto">
            <a:xfrm>
              <a:off x="1632"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50" name="Rectangle 542"/>
            <p:cNvSpPr>
              <a:spLocks noChangeArrowheads="1"/>
            </p:cNvSpPr>
            <p:nvPr/>
          </p:nvSpPr>
          <p:spPr bwMode="auto">
            <a:xfrm>
              <a:off x="1824"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51" name="Rectangle 543"/>
            <p:cNvSpPr>
              <a:spLocks noChangeArrowheads="1"/>
            </p:cNvSpPr>
            <p:nvPr/>
          </p:nvSpPr>
          <p:spPr bwMode="auto">
            <a:xfrm>
              <a:off x="192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52" name="Rectangle 544"/>
            <p:cNvSpPr>
              <a:spLocks noChangeArrowheads="1"/>
            </p:cNvSpPr>
            <p:nvPr/>
          </p:nvSpPr>
          <p:spPr bwMode="auto">
            <a:xfrm>
              <a:off x="2016"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53" name="Rectangle 545"/>
            <p:cNvSpPr>
              <a:spLocks noChangeArrowheads="1"/>
            </p:cNvSpPr>
            <p:nvPr/>
          </p:nvSpPr>
          <p:spPr bwMode="auto">
            <a:xfrm>
              <a:off x="2112"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54" name="Rectangle 546"/>
            <p:cNvSpPr>
              <a:spLocks noChangeArrowheads="1"/>
            </p:cNvSpPr>
            <p:nvPr/>
          </p:nvSpPr>
          <p:spPr bwMode="auto">
            <a:xfrm>
              <a:off x="2208"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55" name="Rectangle 547"/>
            <p:cNvSpPr>
              <a:spLocks noChangeArrowheads="1"/>
            </p:cNvSpPr>
            <p:nvPr/>
          </p:nvSpPr>
          <p:spPr bwMode="auto">
            <a:xfrm>
              <a:off x="2304"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56" name="Rectangle 548"/>
            <p:cNvSpPr>
              <a:spLocks noChangeArrowheads="1"/>
            </p:cNvSpPr>
            <p:nvPr/>
          </p:nvSpPr>
          <p:spPr bwMode="auto">
            <a:xfrm>
              <a:off x="240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57" name="Rectangle 549"/>
            <p:cNvSpPr>
              <a:spLocks noChangeArrowheads="1"/>
            </p:cNvSpPr>
            <p:nvPr/>
          </p:nvSpPr>
          <p:spPr bwMode="auto">
            <a:xfrm>
              <a:off x="2496"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58" name="Rectangle 550"/>
            <p:cNvSpPr>
              <a:spLocks noChangeArrowheads="1"/>
            </p:cNvSpPr>
            <p:nvPr/>
          </p:nvSpPr>
          <p:spPr bwMode="auto">
            <a:xfrm>
              <a:off x="2592"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59" name="Rectangle 551"/>
            <p:cNvSpPr>
              <a:spLocks noChangeArrowheads="1"/>
            </p:cNvSpPr>
            <p:nvPr/>
          </p:nvSpPr>
          <p:spPr bwMode="auto">
            <a:xfrm>
              <a:off x="2688"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60" name="Rectangle 552"/>
            <p:cNvSpPr>
              <a:spLocks noChangeArrowheads="1"/>
            </p:cNvSpPr>
            <p:nvPr/>
          </p:nvSpPr>
          <p:spPr bwMode="auto">
            <a:xfrm>
              <a:off x="2784"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61" name="Rectangle 553"/>
            <p:cNvSpPr>
              <a:spLocks noChangeArrowheads="1"/>
            </p:cNvSpPr>
            <p:nvPr/>
          </p:nvSpPr>
          <p:spPr bwMode="auto">
            <a:xfrm>
              <a:off x="288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62" name="Rectangle 554"/>
            <p:cNvSpPr>
              <a:spLocks noChangeArrowheads="1"/>
            </p:cNvSpPr>
            <p:nvPr/>
          </p:nvSpPr>
          <p:spPr bwMode="auto">
            <a:xfrm>
              <a:off x="2976"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63" name="Rectangle 555"/>
            <p:cNvSpPr>
              <a:spLocks noChangeArrowheads="1"/>
            </p:cNvSpPr>
            <p:nvPr/>
          </p:nvSpPr>
          <p:spPr bwMode="auto">
            <a:xfrm>
              <a:off x="3168"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64" name="Rectangle 556"/>
            <p:cNvSpPr>
              <a:spLocks noChangeArrowheads="1"/>
            </p:cNvSpPr>
            <p:nvPr/>
          </p:nvSpPr>
          <p:spPr bwMode="auto">
            <a:xfrm>
              <a:off x="3264"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65" name="Rectangle 557"/>
            <p:cNvSpPr>
              <a:spLocks noChangeArrowheads="1"/>
            </p:cNvSpPr>
            <p:nvPr/>
          </p:nvSpPr>
          <p:spPr bwMode="auto">
            <a:xfrm>
              <a:off x="336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66" name="Rectangle 558"/>
            <p:cNvSpPr>
              <a:spLocks noChangeArrowheads="1"/>
            </p:cNvSpPr>
            <p:nvPr/>
          </p:nvSpPr>
          <p:spPr bwMode="auto">
            <a:xfrm>
              <a:off x="3552"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67" name="Rectangle 559"/>
            <p:cNvSpPr>
              <a:spLocks noChangeArrowheads="1"/>
            </p:cNvSpPr>
            <p:nvPr/>
          </p:nvSpPr>
          <p:spPr bwMode="auto">
            <a:xfrm>
              <a:off x="3648"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68" name="Rectangle 560"/>
            <p:cNvSpPr>
              <a:spLocks noChangeArrowheads="1"/>
            </p:cNvSpPr>
            <p:nvPr/>
          </p:nvSpPr>
          <p:spPr bwMode="auto">
            <a:xfrm>
              <a:off x="384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69" name="Rectangle 561"/>
            <p:cNvSpPr>
              <a:spLocks noChangeArrowheads="1"/>
            </p:cNvSpPr>
            <p:nvPr/>
          </p:nvSpPr>
          <p:spPr bwMode="auto">
            <a:xfrm>
              <a:off x="1536"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70" name="Rectangle 562"/>
            <p:cNvSpPr>
              <a:spLocks noChangeArrowheads="1"/>
            </p:cNvSpPr>
            <p:nvPr/>
          </p:nvSpPr>
          <p:spPr bwMode="auto">
            <a:xfrm>
              <a:off x="1728"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71" name="Rectangle 563"/>
            <p:cNvSpPr>
              <a:spLocks noChangeArrowheads="1"/>
            </p:cNvSpPr>
            <p:nvPr/>
          </p:nvSpPr>
          <p:spPr bwMode="auto">
            <a:xfrm>
              <a:off x="1824"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72" name="Rectangle 564"/>
            <p:cNvSpPr>
              <a:spLocks noChangeArrowheads="1"/>
            </p:cNvSpPr>
            <p:nvPr/>
          </p:nvSpPr>
          <p:spPr bwMode="auto">
            <a:xfrm>
              <a:off x="2016"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73" name="Rectangle 565"/>
            <p:cNvSpPr>
              <a:spLocks noChangeArrowheads="1"/>
            </p:cNvSpPr>
            <p:nvPr/>
          </p:nvSpPr>
          <p:spPr bwMode="auto">
            <a:xfrm>
              <a:off x="2112"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74" name="Rectangle 566"/>
            <p:cNvSpPr>
              <a:spLocks noChangeArrowheads="1"/>
            </p:cNvSpPr>
            <p:nvPr/>
          </p:nvSpPr>
          <p:spPr bwMode="auto">
            <a:xfrm>
              <a:off x="2304"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75" name="Rectangle 567"/>
            <p:cNvSpPr>
              <a:spLocks noChangeArrowheads="1"/>
            </p:cNvSpPr>
            <p:nvPr/>
          </p:nvSpPr>
          <p:spPr bwMode="auto">
            <a:xfrm>
              <a:off x="2592"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76" name="Rectangle 568"/>
            <p:cNvSpPr>
              <a:spLocks noChangeArrowheads="1"/>
            </p:cNvSpPr>
            <p:nvPr/>
          </p:nvSpPr>
          <p:spPr bwMode="auto">
            <a:xfrm>
              <a:off x="2688"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77" name="Rectangle 569"/>
            <p:cNvSpPr>
              <a:spLocks noChangeArrowheads="1"/>
            </p:cNvSpPr>
            <p:nvPr/>
          </p:nvSpPr>
          <p:spPr bwMode="auto">
            <a:xfrm>
              <a:off x="2784"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78" name="Rectangle 570"/>
            <p:cNvSpPr>
              <a:spLocks noChangeArrowheads="1"/>
            </p:cNvSpPr>
            <p:nvPr/>
          </p:nvSpPr>
          <p:spPr bwMode="auto">
            <a:xfrm>
              <a:off x="2976"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79" name="Rectangle 571"/>
            <p:cNvSpPr>
              <a:spLocks noChangeArrowheads="1"/>
            </p:cNvSpPr>
            <p:nvPr/>
          </p:nvSpPr>
          <p:spPr bwMode="auto">
            <a:xfrm>
              <a:off x="3072"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80" name="Rectangle 572"/>
            <p:cNvSpPr>
              <a:spLocks noChangeArrowheads="1"/>
            </p:cNvSpPr>
            <p:nvPr/>
          </p:nvSpPr>
          <p:spPr bwMode="auto">
            <a:xfrm>
              <a:off x="3168"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81" name="Rectangle 573"/>
            <p:cNvSpPr>
              <a:spLocks noChangeArrowheads="1"/>
            </p:cNvSpPr>
            <p:nvPr/>
          </p:nvSpPr>
          <p:spPr bwMode="auto">
            <a:xfrm>
              <a:off x="3264"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82" name="Rectangle 574"/>
            <p:cNvSpPr>
              <a:spLocks noChangeArrowheads="1"/>
            </p:cNvSpPr>
            <p:nvPr/>
          </p:nvSpPr>
          <p:spPr bwMode="auto">
            <a:xfrm>
              <a:off x="3456"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83" name="Rectangle 575"/>
            <p:cNvSpPr>
              <a:spLocks noChangeArrowheads="1"/>
            </p:cNvSpPr>
            <p:nvPr/>
          </p:nvSpPr>
          <p:spPr bwMode="auto">
            <a:xfrm>
              <a:off x="3552"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84" name="Rectangle 576"/>
            <p:cNvSpPr>
              <a:spLocks noChangeArrowheads="1"/>
            </p:cNvSpPr>
            <p:nvPr/>
          </p:nvSpPr>
          <p:spPr bwMode="auto">
            <a:xfrm>
              <a:off x="3648"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85" name="Rectangle 577"/>
            <p:cNvSpPr>
              <a:spLocks noChangeArrowheads="1"/>
            </p:cNvSpPr>
            <p:nvPr/>
          </p:nvSpPr>
          <p:spPr bwMode="auto">
            <a:xfrm>
              <a:off x="1440"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286" name="Rectangle 578"/>
            <p:cNvSpPr>
              <a:spLocks noChangeArrowheads="1"/>
            </p:cNvSpPr>
            <p:nvPr/>
          </p:nvSpPr>
          <p:spPr bwMode="auto">
            <a:xfrm>
              <a:off x="144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grpSp>
          <p:nvGrpSpPr>
            <p:cNvPr id="31287" name="Group 579"/>
            <p:cNvGrpSpPr>
              <a:grpSpLocks/>
            </p:cNvGrpSpPr>
            <p:nvPr/>
          </p:nvGrpSpPr>
          <p:grpSpPr bwMode="auto">
            <a:xfrm>
              <a:off x="1296" y="960"/>
              <a:ext cx="2688" cy="2688"/>
              <a:chOff x="1296" y="1056"/>
              <a:chExt cx="2688" cy="2688"/>
            </a:xfrm>
          </p:grpSpPr>
          <p:sp>
            <p:nvSpPr>
              <p:cNvPr id="31288" name="Rectangle 580"/>
              <p:cNvSpPr>
                <a:spLocks noChangeArrowheads="1"/>
              </p:cNvSpPr>
              <p:nvPr/>
            </p:nvSpPr>
            <p:spPr bwMode="auto">
              <a:xfrm>
                <a:off x="1296"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289" name="Rectangle 581"/>
              <p:cNvSpPr>
                <a:spLocks noChangeArrowheads="1"/>
              </p:cNvSpPr>
              <p:nvPr/>
            </p:nvSpPr>
            <p:spPr bwMode="auto">
              <a:xfrm>
                <a:off x="1968"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290" name="Rectangle 582"/>
              <p:cNvSpPr>
                <a:spLocks noChangeArrowheads="1"/>
              </p:cNvSpPr>
              <p:nvPr/>
            </p:nvSpPr>
            <p:spPr bwMode="auto">
              <a:xfrm>
                <a:off x="2640"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291" name="Rectangle 583"/>
              <p:cNvSpPr>
                <a:spLocks noChangeArrowheads="1"/>
              </p:cNvSpPr>
              <p:nvPr/>
            </p:nvSpPr>
            <p:spPr bwMode="auto">
              <a:xfrm>
                <a:off x="3312"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292" name="Rectangle 584"/>
              <p:cNvSpPr>
                <a:spLocks noChangeArrowheads="1"/>
              </p:cNvSpPr>
              <p:nvPr/>
            </p:nvSpPr>
            <p:spPr bwMode="auto">
              <a:xfrm>
                <a:off x="1296"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293" name="Rectangle 585"/>
              <p:cNvSpPr>
                <a:spLocks noChangeArrowheads="1"/>
              </p:cNvSpPr>
              <p:nvPr/>
            </p:nvSpPr>
            <p:spPr bwMode="auto">
              <a:xfrm>
                <a:off x="1968"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294" name="Rectangle 586"/>
              <p:cNvSpPr>
                <a:spLocks noChangeArrowheads="1"/>
              </p:cNvSpPr>
              <p:nvPr/>
            </p:nvSpPr>
            <p:spPr bwMode="auto">
              <a:xfrm>
                <a:off x="2640"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295" name="Rectangle 587"/>
              <p:cNvSpPr>
                <a:spLocks noChangeArrowheads="1"/>
              </p:cNvSpPr>
              <p:nvPr/>
            </p:nvSpPr>
            <p:spPr bwMode="auto">
              <a:xfrm>
                <a:off x="3312"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296" name="Rectangle 588"/>
              <p:cNvSpPr>
                <a:spLocks noChangeArrowheads="1"/>
              </p:cNvSpPr>
              <p:nvPr/>
            </p:nvSpPr>
            <p:spPr bwMode="auto">
              <a:xfrm>
                <a:off x="1296"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297" name="Rectangle 589"/>
              <p:cNvSpPr>
                <a:spLocks noChangeArrowheads="1"/>
              </p:cNvSpPr>
              <p:nvPr/>
            </p:nvSpPr>
            <p:spPr bwMode="auto">
              <a:xfrm>
                <a:off x="1968"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298" name="Rectangle 590"/>
              <p:cNvSpPr>
                <a:spLocks noChangeArrowheads="1"/>
              </p:cNvSpPr>
              <p:nvPr/>
            </p:nvSpPr>
            <p:spPr bwMode="auto">
              <a:xfrm>
                <a:off x="2640"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299" name="Rectangle 591"/>
              <p:cNvSpPr>
                <a:spLocks noChangeArrowheads="1"/>
              </p:cNvSpPr>
              <p:nvPr/>
            </p:nvSpPr>
            <p:spPr bwMode="auto">
              <a:xfrm>
                <a:off x="3312"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300" name="Rectangle 592"/>
              <p:cNvSpPr>
                <a:spLocks noChangeArrowheads="1"/>
              </p:cNvSpPr>
              <p:nvPr/>
            </p:nvSpPr>
            <p:spPr bwMode="auto">
              <a:xfrm>
                <a:off x="1296"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301" name="Rectangle 593"/>
              <p:cNvSpPr>
                <a:spLocks noChangeArrowheads="1"/>
              </p:cNvSpPr>
              <p:nvPr/>
            </p:nvSpPr>
            <p:spPr bwMode="auto">
              <a:xfrm>
                <a:off x="1968"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302" name="Rectangle 594"/>
              <p:cNvSpPr>
                <a:spLocks noChangeArrowheads="1"/>
              </p:cNvSpPr>
              <p:nvPr/>
            </p:nvSpPr>
            <p:spPr bwMode="auto">
              <a:xfrm>
                <a:off x="2640"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303" name="Rectangle 595"/>
              <p:cNvSpPr>
                <a:spLocks noChangeArrowheads="1"/>
              </p:cNvSpPr>
              <p:nvPr/>
            </p:nvSpPr>
            <p:spPr bwMode="auto">
              <a:xfrm>
                <a:off x="3312"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grpSp>
      </p:gr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en-US"/>
              <a:t>Spatial Partitioning Scenario</a:t>
            </a:r>
          </a:p>
        </p:txBody>
      </p:sp>
      <p:sp>
        <p:nvSpPr>
          <p:cNvPr id="31747" name="Rectangle 1027"/>
          <p:cNvSpPr>
            <a:spLocks noGrp="1" noChangeArrowheads="1"/>
          </p:cNvSpPr>
          <p:nvPr>
            <p:ph type="body" idx="1"/>
          </p:nvPr>
        </p:nvSpPr>
        <p:spPr/>
        <p:txBody>
          <a:bodyPr/>
          <a:lstStyle/>
          <a:p>
            <a:pPr eaLnBrk="1" hangingPunct="1"/>
            <a:r>
              <a:rPr lang="en-US" sz="2000"/>
              <a:t>Define a regular grid</a:t>
            </a:r>
          </a:p>
          <a:p>
            <a:pPr eaLnBrk="1" hangingPunct="1"/>
            <a:r>
              <a:rPr lang="en-US" sz="2000"/>
              <a:t>Add a “cell ID” to the table</a:t>
            </a:r>
          </a:p>
          <a:p>
            <a:pPr eaLnBrk="1" hangingPunct="1"/>
            <a:r>
              <a:rPr lang="en-US" sz="2000"/>
              <a:t>Allocate geometries to grid cells</a:t>
            </a:r>
          </a:p>
          <a:p>
            <a:pPr eaLnBrk="1" hangingPunct="1"/>
            <a:r>
              <a:rPr lang="en-US" sz="2000"/>
              <a:t>Partition based on grid cell Ids</a:t>
            </a:r>
          </a:p>
          <a:p>
            <a:pPr eaLnBrk="1" hangingPunct="1"/>
            <a:r>
              <a:rPr lang="en-US" sz="2000"/>
              <a:t>Use a trigger for new objects</a:t>
            </a:r>
          </a:p>
          <a:p>
            <a:pPr eaLnBrk="1" hangingPunct="1"/>
            <a:endParaRPr lang="en-US" sz="2000"/>
          </a:p>
        </p:txBody>
      </p:sp>
      <p:grpSp>
        <p:nvGrpSpPr>
          <p:cNvPr id="31748" name="Group 1165"/>
          <p:cNvGrpSpPr>
            <a:grpSpLocks/>
          </p:cNvGrpSpPr>
          <p:nvPr/>
        </p:nvGrpSpPr>
        <p:grpSpPr bwMode="auto">
          <a:xfrm>
            <a:off x="5410200" y="1752600"/>
            <a:ext cx="3987800" cy="3835400"/>
            <a:chOff x="1392" y="1104"/>
            <a:chExt cx="2512" cy="2416"/>
          </a:xfrm>
        </p:grpSpPr>
        <p:sp>
          <p:nvSpPr>
            <p:cNvPr id="31783" name="Rectangle 1166"/>
            <p:cNvSpPr>
              <a:spLocks noChangeArrowheads="1"/>
            </p:cNvSpPr>
            <p:nvPr/>
          </p:nvSpPr>
          <p:spPr bwMode="auto">
            <a:xfrm>
              <a:off x="1872"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84" name="Rectangle 1167"/>
            <p:cNvSpPr>
              <a:spLocks noChangeArrowheads="1"/>
            </p:cNvSpPr>
            <p:nvPr/>
          </p:nvSpPr>
          <p:spPr bwMode="auto">
            <a:xfrm>
              <a:off x="2256"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85" name="Rectangle 1168"/>
            <p:cNvSpPr>
              <a:spLocks noChangeArrowheads="1"/>
            </p:cNvSpPr>
            <p:nvPr/>
          </p:nvSpPr>
          <p:spPr bwMode="auto">
            <a:xfrm>
              <a:off x="2640"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86" name="Rectangle 1169"/>
            <p:cNvSpPr>
              <a:spLocks noChangeArrowheads="1"/>
            </p:cNvSpPr>
            <p:nvPr/>
          </p:nvSpPr>
          <p:spPr bwMode="auto">
            <a:xfrm>
              <a:off x="2832"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87" name="Rectangle 1170"/>
            <p:cNvSpPr>
              <a:spLocks noChangeArrowheads="1"/>
            </p:cNvSpPr>
            <p:nvPr/>
          </p:nvSpPr>
          <p:spPr bwMode="auto">
            <a:xfrm>
              <a:off x="3024"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88" name="Rectangle 1171"/>
            <p:cNvSpPr>
              <a:spLocks noChangeArrowheads="1"/>
            </p:cNvSpPr>
            <p:nvPr/>
          </p:nvSpPr>
          <p:spPr bwMode="auto">
            <a:xfrm>
              <a:off x="3216"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89" name="Rectangle 1172"/>
            <p:cNvSpPr>
              <a:spLocks noChangeArrowheads="1"/>
            </p:cNvSpPr>
            <p:nvPr/>
          </p:nvSpPr>
          <p:spPr bwMode="auto">
            <a:xfrm>
              <a:off x="3504" y="11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90" name="Rectangle 1173"/>
            <p:cNvSpPr>
              <a:spLocks noChangeArrowheads="1"/>
            </p:cNvSpPr>
            <p:nvPr/>
          </p:nvSpPr>
          <p:spPr bwMode="auto">
            <a:xfrm>
              <a:off x="1488"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91" name="Rectangle 1174"/>
            <p:cNvSpPr>
              <a:spLocks noChangeArrowheads="1"/>
            </p:cNvSpPr>
            <p:nvPr/>
          </p:nvSpPr>
          <p:spPr bwMode="auto">
            <a:xfrm>
              <a:off x="1584"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92" name="Rectangle 1175"/>
            <p:cNvSpPr>
              <a:spLocks noChangeArrowheads="1"/>
            </p:cNvSpPr>
            <p:nvPr/>
          </p:nvSpPr>
          <p:spPr bwMode="auto">
            <a:xfrm>
              <a:off x="1776"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93" name="Rectangle 1176"/>
            <p:cNvSpPr>
              <a:spLocks noChangeArrowheads="1"/>
            </p:cNvSpPr>
            <p:nvPr/>
          </p:nvSpPr>
          <p:spPr bwMode="auto">
            <a:xfrm>
              <a:off x="1872"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94" name="Rectangle 1177"/>
            <p:cNvSpPr>
              <a:spLocks noChangeArrowheads="1"/>
            </p:cNvSpPr>
            <p:nvPr/>
          </p:nvSpPr>
          <p:spPr bwMode="auto">
            <a:xfrm>
              <a:off x="1968"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95" name="Rectangle 1178"/>
            <p:cNvSpPr>
              <a:spLocks noChangeArrowheads="1"/>
            </p:cNvSpPr>
            <p:nvPr/>
          </p:nvSpPr>
          <p:spPr bwMode="auto">
            <a:xfrm>
              <a:off x="2064"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96" name="Rectangle 1179"/>
            <p:cNvSpPr>
              <a:spLocks noChangeArrowheads="1"/>
            </p:cNvSpPr>
            <p:nvPr/>
          </p:nvSpPr>
          <p:spPr bwMode="auto">
            <a:xfrm>
              <a:off x="2160"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97" name="Rectangle 1180"/>
            <p:cNvSpPr>
              <a:spLocks noChangeArrowheads="1"/>
            </p:cNvSpPr>
            <p:nvPr/>
          </p:nvSpPr>
          <p:spPr bwMode="auto">
            <a:xfrm>
              <a:off x="2256"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98" name="Rectangle 1181"/>
            <p:cNvSpPr>
              <a:spLocks noChangeArrowheads="1"/>
            </p:cNvSpPr>
            <p:nvPr/>
          </p:nvSpPr>
          <p:spPr bwMode="auto">
            <a:xfrm>
              <a:off x="2448"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799" name="Rectangle 1182"/>
            <p:cNvSpPr>
              <a:spLocks noChangeArrowheads="1"/>
            </p:cNvSpPr>
            <p:nvPr/>
          </p:nvSpPr>
          <p:spPr bwMode="auto">
            <a:xfrm>
              <a:off x="2544"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00" name="Rectangle 1183"/>
            <p:cNvSpPr>
              <a:spLocks noChangeArrowheads="1"/>
            </p:cNvSpPr>
            <p:nvPr/>
          </p:nvSpPr>
          <p:spPr bwMode="auto">
            <a:xfrm>
              <a:off x="2640"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01" name="Rectangle 1184"/>
            <p:cNvSpPr>
              <a:spLocks noChangeArrowheads="1"/>
            </p:cNvSpPr>
            <p:nvPr/>
          </p:nvSpPr>
          <p:spPr bwMode="auto">
            <a:xfrm>
              <a:off x="2736"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02" name="Rectangle 1185"/>
            <p:cNvSpPr>
              <a:spLocks noChangeArrowheads="1"/>
            </p:cNvSpPr>
            <p:nvPr/>
          </p:nvSpPr>
          <p:spPr bwMode="auto">
            <a:xfrm>
              <a:off x="2832"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03" name="Rectangle 1186"/>
            <p:cNvSpPr>
              <a:spLocks noChangeArrowheads="1"/>
            </p:cNvSpPr>
            <p:nvPr/>
          </p:nvSpPr>
          <p:spPr bwMode="auto">
            <a:xfrm>
              <a:off x="2928"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04" name="Rectangle 1187"/>
            <p:cNvSpPr>
              <a:spLocks noChangeArrowheads="1"/>
            </p:cNvSpPr>
            <p:nvPr/>
          </p:nvSpPr>
          <p:spPr bwMode="auto">
            <a:xfrm>
              <a:off x="3120"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05" name="Rectangle 1188"/>
            <p:cNvSpPr>
              <a:spLocks noChangeArrowheads="1"/>
            </p:cNvSpPr>
            <p:nvPr/>
          </p:nvSpPr>
          <p:spPr bwMode="auto">
            <a:xfrm>
              <a:off x="3216"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06" name="Rectangle 1189"/>
            <p:cNvSpPr>
              <a:spLocks noChangeArrowheads="1"/>
            </p:cNvSpPr>
            <p:nvPr/>
          </p:nvSpPr>
          <p:spPr bwMode="auto">
            <a:xfrm>
              <a:off x="3312"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07" name="Rectangle 1190"/>
            <p:cNvSpPr>
              <a:spLocks noChangeArrowheads="1"/>
            </p:cNvSpPr>
            <p:nvPr/>
          </p:nvSpPr>
          <p:spPr bwMode="auto">
            <a:xfrm>
              <a:off x="3408"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08" name="Rectangle 1191"/>
            <p:cNvSpPr>
              <a:spLocks noChangeArrowheads="1"/>
            </p:cNvSpPr>
            <p:nvPr/>
          </p:nvSpPr>
          <p:spPr bwMode="auto">
            <a:xfrm>
              <a:off x="3504"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09" name="Rectangle 1192"/>
            <p:cNvSpPr>
              <a:spLocks noChangeArrowheads="1"/>
            </p:cNvSpPr>
            <p:nvPr/>
          </p:nvSpPr>
          <p:spPr bwMode="auto">
            <a:xfrm>
              <a:off x="3600" y="120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10" name="Rectangle 1193"/>
            <p:cNvSpPr>
              <a:spLocks noChangeArrowheads="1"/>
            </p:cNvSpPr>
            <p:nvPr/>
          </p:nvSpPr>
          <p:spPr bwMode="auto">
            <a:xfrm>
              <a:off x="1584"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11" name="Rectangle 1194"/>
            <p:cNvSpPr>
              <a:spLocks noChangeArrowheads="1"/>
            </p:cNvSpPr>
            <p:nvPr/>
          </p:nvSpPr>
          <p:spPr bwMode="auto">
            <a:xfrm>
              <a:off x="1680"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12" name="Rectangle 1195"/>
            <p:cNvSpPr>
              <a:spLocks noChangeArrowheads="1"/>
            </p:cNvSpPr>
            <p:nvPr/>
          </p:nvSpPr>
          <p:spPr bwMode="auto">
            <a:xfrm>
              <a:off x="1776"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13" name="Rectangle 1196"/>
            <p:cNvSpPr>
              <a:spLocks noChangeArrowheads="1"/>
            </p:cNvSpPr>
            <p:nvPr/>
          </p:nvSpPr>
          <p:spPr bwMode="auto">
            <a:xfrm>
              <a:off x="1872"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14" name="Rectangle 1197"/>
            <p:cNvSpPr>
              <a:spLocks noChangeArrowheads="1"/>
            </p:cNvSpPr>
            <p:nvPr/>
          </p:nvSpPr>
          <p:spPr bwMode="auto">
            <a:xfrm>
              <a:off x="1968"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15" name="Rectangle 1198"/>
            <p:cNvSpPr>
              <a:spLocks noChangeArrowheads="1"/>
            </p:cNvSpPr>
            <p:nvPr/>
          </p:nvSpPr>
          <p:spPr bwMode="auto">
            <a:xfrm>
              <a:off x="2064"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16" name="Rectangle 1199"/>
            <p:cNvSpPr>
              <a:spLocks noChangeArrowheads="1"/>
            </p:cNvSpPr>
            <p:nvPr/>
          </p:nvSpPr>
          <p:spPr bwMode="auto">
            <a:xfrm>
              <a:off x="2160"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17" name="Rectangle 1200"/>
            <p:cNvSpPr>
              <a:spLocks noChangeArrowheads="1"/>
            </p:cNvSpPr>
            <p:nvPr/>
          </p:nvSpPr>
          <p:spPr bwMode="auto">
            <a:xfrm>
              <a:off x="2256"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18" name="Rectangle 1201"/>
            <p:cNvSpPr>
              <a:spLocks noChangeArrowheads="1"/>
            </p:cNvSpPr>
            <p:nvPr/>
          </p:nvSpPr>
          <p:spPr bwMode="auto">
            <a:xfrm>
              <a:off x="2352"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19" name="Rectangle 1202"/>
            <p:cNvSpPr>
              <a:spLocks noChangeArrowheads="1"/>
            </p:cNvSpPr>
            <p:nvPr/>
          </p:nvSpPr>
          <p:spPr bwMode="auto">
            <a:xfrm>
              <a:off x="2448"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20" name="Rectangle 1203"/>
            <p:cNvSpPr>
              <a:spLocks noChangeArrowheads="1"/>
            </p:cNvSpPr>
            <p:nvPr/>
          </p:nvSpPr>
          <p:spPr bwMode="auto">
            <a:xfrm>
              <a:off x="2640"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21" name="Rectangle 1204"/>
            <p:cNvSpPr>
              <a:spLocks noChangeArrowheads="1"/>
            </p:cNvSpPr>
            <p:nvPr/>
          </p:nvSpPr>
          <p:spPr bwMode="auto">
            <a:xfrm>
              <a:off x="2736"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22" name="Rectangle 1205"/>
            <p:cNvSpPr>
              <a:spLocks noChangeArrowheads="1"/>
            </p:cNvSpPr>
            <p:nvPr/>
          </p:nvSpPr>
          <p:spPr bwMode="auto">
            <a:xfrm>
              <a:off x="2832"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23" name="Rectangle 1206"/>
            <p:cNvSpPr>
              <a:spLocks noChangeArrowheads="1"/>
            </p:cNvSpPr>
            <p:nvPr/>
          </p:nvSpPr>
          <p:spPr bwMode="auto">
            <a:xfrm>
              <a:off x="2928"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24" name="Rectangle 1207"/>
            <p:cNvSpPr>
              <a:spLocks noChangeArrowheads="1"/>
            </p:cNvSpPr>
            <p:nvPr/>
          </p:nvSpPr>
          <p:spPr bwMode="auto">
            <a:xfrm>
              <a:off x="3024"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25" name="Rectangle 1208"/>
            <p:cNvSpPr>
              <a:spLocks noChangeArrowheads="1"/>
            </p:cNvSpPr>
            <p:nvPr/>
          </p:nvSpPr>
          <p:spPr bwMode="auto">
            <a:xfrm>
              <a:off x="3216"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26" name="Rectangle 1209"/>
            <p:cNvSpPr>
              <a:spLocks noChangeArrowheads="1"/>
            </p:cNvSpPr>
            <p:nvPr/>
          </p:nvSpPr>
          <p:spPr bwMode="auto">
            <a:xfrm>
              <a:off x="3312"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27" name="Rectangle 1210"/>
            <p:cNvSpPr>
              <a:spLocks noChangeArrowheads="1"/>
            </p:cNvSpPr>
            <p:nvPr/>
          </p:nvSpPr>
          <p:spPr bwMode="auto">
            <a:xfrm>
              <a:off x="3504"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28" name="Rectangle 1211"/>
            <p:cNvSpPr>
              <a:spLocks noChangeArrowheads="1"/>
            </p:cNvSpPr>
            <p:nvPr/>
          </p:nvSpPr>
          <p:spPr bwMode="auto">
            <a:xfrm>
              <a:off x="3696" y="129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29" name="Rectangle 1212"/>
            <p:cNvSpPr>
              <a:spLocks noChangeArrowheads="1"/>
            </p:cNvSpPr>
            <p:nvPr/>
          </p:nvSpPr>
          <p:spPr bwMode="auto">
            <a:xfrm>
              <a:off x="1584"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30" name="Rectangle 1213"/>
            <p:cNvSpPr>
              <a:spLocks noChangeArrowheads="1"/>
            </p:cNvSpPr>
            <p:nvPr/>
          </p:nvSpPr>
          <p:spPr bwMode="auto">
            <a:xfrm>
              <a:off x="1776"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31" name="Rectangle 1214"/>
            <p:cNvSpPr>
              <a:spLocks noChangeArrowheads="1"/>
            </p:cNvSpPr>
            <p:nvPr/>
          </p:nvSpPr>
          <p:spPr bwMode="auto">
            <a:xfrm>
              <a:off x="1872"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32" name="Rectangle 1215"/>
            <p:cNvSpPr>
              <a:spLocks noChangeArrowheads="1"/>
            </p:cNvSpPr>
            <p:nvPr/>
          </p:nvSpPr>
          <p:spPr bwMode="auto">
            <a:xfrm>
              <a:off x="1968"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33" name="Rectangle 1216"/>
            <p:cNvSpPr>
              <a:spLocks noChangeArrowheads="1"/>
            </p:cNvSpPr>
            <p:nvPr/>
          </p:nvSpPr>
          <p:spPr bwMode="auto">
            <a:xfrm>
              <a:off x="2064"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34" name="Rectangle 1217"/>
            <p:cNvSpPr>
              <a:spLocks noChangeArrowheads="1"/>
            </p:cNvSpPr>
            <p:nvPr/>
          </p:nvSpPr>
          <p:spPr bwMode="auto">
            <a:xfrm>
              <a:off x="2160"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35" name="Rectangle 1218"/>
            <p:cNvSpPr>
              <a:spLocks noChangeArrowheads="1"/>
            </p:cNvSpPr>
            <p:nvPr/>
          </p:nvSpPr>
          <p:spPr bwMode="auto">
            <a:xfrm>
              <a:off x="2352"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36" name="Rectangle 1219"/>
            <p:cNvSpPr>
              <a:spLocks noChangeArrowheads="1"/>
            </p:cNvSpPr>
            <p:nvPr/>
          </p:nvSpPr>
          <p:spPr bwMode="auto">
            <a:xfrm>
              <a:off x="2448"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37" name="Rectangle 1220"/>
            <p:cNvSpPr>
              <a:spLocks noChangeArrowheads="1"/>
            </p:cNvSpPr>
            <p:nvPr/>
          </p:nvSpPr>
          <p:spPr bwMode="auto">
            <a:xfrm>
              <a:off x="2544"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38" name="Rectangle 1221"/>
            <p:cNvSpPr>
              <a:spLocks noChangeArrowheads="1"/>
            </p:cNvSpPr>
            <p:nvPr/>
          </p:nvSpPr>
          <p:spPr bwMode="auto">
            <a:xfrm>
              <a:off x="2640"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39" name="Rectangle 1222"/>
            <p:cNvSpPr>
              <a:spLocks noChangeArrowheads="1"/>
            </p:cNvSpPr>
            <p:nvPr/>
          </p:nvSpPr>
          <p:spPr bwMode="auto">
            <a:xfrm>
              <a:off x="2832"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40" name="Rectangle 1223"/>
            <p:cNvSpPr>
              <a:spLocks noChangeArrowheads="1"/>
            </p:cNvSpPr>
            <p:nvPr/>
          </p:nvSpPr>
          <p:spPr bwMode="auto">
            <a:xfrm>
              <a:off x="2928"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41" name="Rectangle 1224"/>
            <p:cNvSpPr>
              <a:spLocks noChangeArrowheads="1"/>
            </p:cNvSpPr>
            <p:nvPr/>
          </p:nvSpPr>
          <p:spPr bwMode="auto">
            <a:xfrm>
              <a:off x="3024"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42" name="Rectangle 1225"/>
            <p:cNvSpPr>
              <a:spLocks noChangeArrowheads="1"/>
            </p:cNvSpPr>
            <p:nvPr/>
          </p:nvSpPr>
          <p:spPr bwMode="auto">
            <a:xfrm>
              <a:off x="3120"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43" name="Rectangle 1226"/>
            <p:cNvSpPr>
              <a:spLocks noChangeArrowheads="1"/>
            </p:cNvSpPr>
            <p:nvPr/>
          </p:nvSpPr>
          <p:spPr bwMode="auto">
            <a:xfrm>
              <a:off x="3216"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44" name="Rectangle 1227"/>
            <p:cNvSpPr>
              <a:spLocks noChangeArrowheads="1"/>
            </p:cNvSpPr>
            <p:nvPr/>
          </p:nvSpPr>
          <p:spPr bwMode="auto">
            <a:xfrm>
              <a:off x="3312"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45" name="Rectangle 1228"/>
            <p:cNvSpPr>
              <a:spLocks noChangeArrowheads="1"/>
            </p:cNvSpPr>
            <p:nvPr/>
          </p:nvSpPr>
          <p:spPr bwMode="auto">
            <a:xfrm>
              <a:off x="3408"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46" name="Rectangle 1229"/>
            <p:cNvSpPr>
              <a:spLocks noChangeArrowheads="1"/>
            </p:cNvSpPr>
            <p:nvPr/>
          </p:nvSpPr>
          <p:spPr bwMode="auto">
            <a:xfrm>
              <a:off x="3504"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47" name="Rectangle 1230"/>
            <p:cNvSpPr>
              <a:spLocks noChangeArrowheads="1"/>
            </p:cNvSpPr>
            <p:nvPr/>
          </p:nvSpPr>
          <p:spPr bwMode="auto">
            <a:xfrm>
              <a:off x="3600"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48" name="Rectangle 1231"/>
            <p:cNvSpPr>
              <a:spLocks noChangeArrowheads="1"/>
            </p:cNvSpPr>
            <p:nvPr/>
          </p:nvSpPr>
          <p:spPr bwMode="auto">
            <a:xfrm>
              <a:off x="3696"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49" name="Rectangle 1232"/>
            <p:cNvSpPr>
              <a:spLocks noChangeArrowheads="1"/>
            </p:cNvSpPr>
            <p:nvPr/>
          </p:nvSpPr>
          <p:spPr bwMode="auto">
            <a:xfrm>
              <a:off x="3792" y="139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50" name="Rectangle 1233"/>
            <p:cNvSpPr>
              <a:spLocks noChangeArrowheads="1"/>
            </p:cNvSpPr>
            <p:nvPr/>
          </p:nvSpPr>
          <p:spPr bwMode="auto">
            <a:xfrm>
              <a:off x="1584"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51" name="Rectangle 1234"/>
            <p:cNvSpPr>
              <a:spLocks noChangeArrowheads="1"/>
            </p:cNvSpPr>
            <p:nvPr/>
          </p:nvSpPr>
          <p:spPr bwMode="auto">
            <a:xfrm>
              <a:off x="1680"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52" name="Rectangle 1235"/>
            <p:cNvSpPr>
              <a:spLocks noChangeArrowheads="1"/>
            </p:cNvSpPr>
            <p:nvPr/>
          </p:nvSpPr>
          <p:spPr bwMode="auto">
            <a:xfrm>
              <a:off x="1776"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53" name="Rectangle 1236"/>
            <p:cNvSpPr>
              <a:spLocks noChangeArrowheads="1"/>
            </p:cNvSpPr>
            <p:nvPr/>
          </p:nvSpPr>
          <p:spPr bwMode="auto">
            <a:xfrm>
              <a:off x="1872"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54" name="Rectangle 1237"/>
            <p:cNvSpPr>
              <a:spLocks noChangeArrowheads="1"/>
            </p:cNvSpPr>
            <p:nvPr/>
          </p:nvSpPr>
          <p:spPr bwMode="auto">
            <a:xfrm>
              <a:off x="1968"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55" name="Rectangle 1238"/>
            <p:cNvSpPr>
              <a:spLocks noChangeArrowheads="1"/>
            </p:cNvSpPr>
            <p:nvPr/>
          </p:nvSpPr>
          <p:spPr bwMode="auto">
            <a:xfrm>
              <a:off x="2064"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56" name="Rectangle 1239"/>
            <p:cNvSpPr>
              <a:spLocks noChangeArrowheads="1"/>
            </p:cNvSpPr>
            <p:nvPr/>
          </p:nvSpPr>
          <p:spPr bwMode="auto">
            <a:xfrm>
              <a:off x="2160"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57" name="Rectangle 1240"/>
            <p:cNvSpPr>
              <a:spLocks noChangeArrowheads="1"/>
            </p:cNvSpPr>
            <p:nvPr/>
          </p:nvSpPr>
          <p:spPr bwMode="auto">
            <a:xfrm>
              <a:off x="2256"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58" name="Rectangle 1241"/>
            <p:cNvSpPr>
              <a:spLocks noChangeArrowheads="1"/>
            </p:cNvSpPr>
            <p:nvPr/>
          </p:nvSpPr>
          <p:spPr bwMode="auto">
            <a:xfrm>
              <a:off x="2352"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59" name="Rectangle 1242"/>
            <p:cNvSpPr>
              <a:spLocks noChangeArrowheads="1"/>
            </p:cNvSpPr>
            <p:nvPr/>
          </p:nvSpPr>
          <p:spPr bwMode="auto">
            <a:xfrm>
              <a:off x="2448"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60" name="Rectangle 1243"/>
            <p:cNvSpPr>
              <a:spLocks noChangeArrowheads="1"/>
            </p:cNvSpPr>
            <p:nvPr/>
          </p:nvSpPr>
          <p:spPr bwMode="auto">
            <a:xfrm>
              <a:off x="2544"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61" name="Rectangle 1244"/>
            <p:cNvSpPr>
              <a:spLocks noChangeArrowheads="1"/>
            </p:cNvSpPr>
            <p:nvPr/>
          </p:nvSpPr>
          <p:spPr bwMode="auto">
            <a:xfrm>
              <a:off x="2640"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62" name="Rectangle 1245"/>
            <p:cNvSpPr>
              <a:spLocks noChangeArrowheads="1"/>
            </p:cNvSpPr>
            <p:nvPr/>
          </p:nvSpPr>
          <p:spPr bwMode="auto">
            <a:xfrm>
              <a:off x="2736"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63" name="Rectangle 1246"/>
            <p:cNvSpPr>
              <a:spLocks noChangeArrowheads="1"/>
            </p:cNvSpPr>
            <p:nvPr/>
          </p:nvSpPr>
          <p:spPr bwMode="auto">
            <a:xfrm>
              <a:off x="2832"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64" name="Rectangle 1247"/>
            <p:cNvSpPr>
              <a:spLocks noChangeArrowheads="1"/>
            </p:cNvSpPr>
            <p:nvPr/>
          </p:nvSpPr>
          <p:spPr bwMode="auto">
            <a:xfrm>
              <a:off x="3024"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65" name="Rectangle 1248"/>
            <p:cNvSpPr>
              <a:spLocks noChangeArrowheads="1"/>
            </p:cNvSpPr>
            <p:nvPr/>
          </p:nvSpPr>
          <p:spPr bwMode="auto">
            <a:xfrm>
              <a:off x="3120"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66" name="Rectangle 1249"/>
            <p:cNvSpPr>
              <a:spLocks noChangeArrowheads="1"/>
            </p:cNvSpPr>
            <p:nvPr/>
          </p:nvSpPr>
          <p:spPr bwMode="auto">
            <a:xfrm>
              <a:off x="3216"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67" name="Rectangle 1250"/>
            <p:cNvSpPr>
              <a:spLocks noChangeArrowheads="1"/>
            </p:cNvSpPr>
            <p:nvPr/>
          </p:nvSpPr>
          <p:spPr bwMode="auto">
            <a:xfrm>
              <a:off x="3312"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68" name="Rectangle 1251"/>
            <p:cNvSpPr>
              <a:spLocks noChangeArrowheads="1"/>
            </p:cNvSpPr>
            <p:nvPr/>
          </p:nvSpPr>
          <p:spPr bwMode="auto">
            <a:xfrm>
              <a:off x="3408"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69" name="Rectangle 1252"/>
            <p:cNvSpPr>
              <a:spLocks noChangeArrowheads="1"/>
            </p:cNvSpPr>
            <p:nvPr/>
          </p:nvSpPr>
          <p:spPr bwMode="auto">
            <a:xfrm>
              <a:off x="3504"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70" name="Rectangle 1253"/>
            <p:cNvSpPr>
              <a:spLocks noChangeArrowheads="1"/>
            </p:cNvSpPr>
            <p:nvPr/>
          </p:nvSpPr>
          <p:spPr bwMode="auto">
            <a:xfrm>
              <a:off x="3600"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71" name="Rectangle 1254"/>
            <p:cNvSpPr>
              <a:spLocks noChangeArrowheads="1"/>
            </p:cNvSpPr>
            <p:nvPr/>
          </p:nvSpPr>
          <p:spPr bwMode="auto">
            <a:xfrm>
              <a:off x="3696"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72" name="Rectangle 1255"/>
            <p:cNvSpPr>
              <a:spLocks noChangeArrowheads="1"/>
            </p:cNvSpPr>
            <p:nvPr/>
          </p:nvSpPr>
          <p:spPr bwMode="auto">
            <a:xfrm>
              <a:off x="3792"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73" name="Rectangle 1256"/>
            <p:cNvSpPr>
              <a:spLocks noChangeArrowheads="1"/>
            </p:cNvSpPr>
            <p:nvPr/>
          </p:nvSpPr>
          <p:spPr bwMode="auto">
            <a:xfrm>
              <a:off x="1488"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74" name="Rectangle 1257"/>
            <p:cNvSpPr>
              <a:spLocks noChangeArrowheads="1"/>
            </p:cNvSpPr>
            <p:nvPr/>
          </p:nvSpPr>
          <p:spPr bwMode="auto">
            <a:xfrm>
              <a:off x="1584"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75" name="Rectangle 1258"/>
            <p:cNvSpPr>
              <a:spLocks noChangeArrowheads="1"/>
            </p:cNvSpPr>
            <p:nvPr/>
          </p:nvSpPr>
          <p:spPr bwMode="auto">
            <a:xfrm>
              <a:off x="1776"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76" name="Rectangle 1259"/>
            <p:cNvSpPr>
              <a:spLocks noChangeArrowheads="1"/>
            </p:cNvSpPr>
            <p:nvPr/>
          </p:nvSpPr>
          <p:spPr bwMode="auto">
            <a:xfrm>
              <a:off x="1872"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77" name="Rectangle 1260"/>
            <p:cNvSpPr>
              <a:spLocks noChangeArrowheads="1"/>
            </p:cNvSpPr>
            <p:nvPr/>
          </p:nvSpPr>
          <p:spPr bwMode="auto">
            <a:xfrm>
              <a:off x="1968"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78" name="Rectangle 1261"/>
            <p:cNvSpPr>
              <a:spLocks noChangeArrowheads="1"/>
            </p:cNvSpPr>
            <p:nvPr/>
          </p:nvSpPr>
          <p:spPr bwMode="auto">
            <a:xfrm>
              <a:off x="2064"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79" name="Rectangle 1262"/>
            <p:cNvSpPr>
              <a:spLocks noChangeArrowheads="1"/>
            </p:cNvSpPr>
            <p:nvPr/>
          </p:nvSpPr>
          <p:spPr bwMode="auto">
            <a:xfrm>
              <a:off x="2256"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80" name="Rectangle 1263"/>
            <p:cNvSpPr>
              <a:spLocks noChangeArrowheads="1"/>
            </p:cNvSpPr>
            <p:nvPr/>
          </p:nvSpPr>
          <p:spPr bwMode="auto">
            <a:xfrm>
              <a:off x="2352"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81" name="Rectangle 1264"/>
            <p:cNvSpPr>
              <a:spLocks noChangeArrowheads="1"/>
            </p:cNvSpPr>
            <p:nvPr/>
          </p:nvSpPr>
          <p:spPr bwMode="auto">
            <a:xfrm>
              <a:off x="2448"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82" name="Rectangle 1265"/>
            <p:cNvSpPr>
              <a:spLocks noChangeArrowheads="1"/>
            </p:cNvSpPr>
            <p:nvPr/>
          </p:nvSpPr>
          <p:spPr bwMode="auto">
            <a:xfrm>
              <a:off x="2544"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83" name="Rectangle 1266"/>
            <p:cNvSpPr>
              <a:spLocks noChangeArrowheads="1"/>
            </p:cNvSpPr>
            <p:nvPr/>
          </p:nvSpPr>
          <p:spPr bwMode="auto">
            <a:xfrm>
              <a:off x="2640"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84" name="Rectangle 1267"/>
            <p:cNvSpPr>
              <a:spLocks noChangeArrowheads="1"/>
            </p:cNvSpPr>
            <p:nvPr/>
          </p:nvSpPr>
          <p:spPr bwMode="auto">
            <a:xfrm>
              <a:off x="2736"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85" name="Rectangle 1268"/>
            <p:cNvSpPr>
              <a:spLocks noChangeArrowheads="1"/>
            </p:cNvSpPr>
            <p:nvPr/>
          </p:nvSpPr>
          <p:spPr bwMode="auto">
            <a:xfrm>
              <a:off x="2832"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86" name="Rectangle 1269"/>
            <p:cNvSpPr>
              <a:spLocks noChangeArrowheads="1"/>
            </p:cNvSpPr>
            <p:nvPr/>
          </p:nvSpPr>
          <p:spPr bwMode="auto">
            <a:xfrm>
              <a:off x="2928"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87" name="Rectangle 1270"/>
            <p:cNvSpPr>
              <a:spLocks noChangeArrowheads="1"/>
            </p:cNvSpPr>
            <p:nvPr/>
          </p:nvSpPr>
          <p:spPr bwMode="auto">
            <a:xfrm>
              <a:off x="3024"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88" name="Rectangle 1271"/>
            <p:cNvSpPr>
              <a:spLocks noChangeArrowheads="1"/>
            </p:cNvSpPr>
            <p:nvPr/>
          </p:nvSpPr>
          <p:spPr bwMode="auto">
            <a:xfrm>
              <a:off x="3120"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89" name="Rectangle 1272"/>
            <p:cNvSpPr>
              <a:spLocks noChangeArrowheads="1"/>
            </p:cNvSpPr>
            <p:nvPr/>
          </p:nvSpPr>
          <p:spPr bwMode="auto">
            <a:xfrm>
              <a:off x="3216"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90" name="Rectangle 1273"/>
            <p:cNvSpPr>
              <a:spLocks noChangeArrowheads="1"/>
            </p:cNvSpPr>
            <p:nvPr/>
          </p:nvSpPr>
          <p:spPr bwMode="auto">
            <a:xfrm>
              <a:off x="3312"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91" name="Rectangle 1274"/>
            <p:cNvSpPr>
              <a:spLocks noChangeArrowheads="1"/>
            </p:cNvSpPr>
            <p:nvPr/>
          </p:nvSpPr>
          <p:spPr bwMode="auto">
            <a:xfrm>
              <a:off x="3408"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92" name="Rectangle 1275"/>
            <p:cNvSpPr>
              <a:spLocks noChangeArrowheads="1"/>
            </p:cNvSpPr>
            <p:nvPr/>
          </p:nvSpPr>
          <p:spPr bwMode="auto">
            <a:xfrm>
              <a:off x="3504"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93" name="Rectangle 1276"/>
            <p:cNvSpPr>
              <a:spLocks noChangeArrowheads="1"/>
            </p:cNvSpPr>
            <p:nvPr/>
          </p:nvSpPr>
          <p:spPr bwMode="auto">
            <a:xfrm>
              <a:off x="3600"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94" name="Rectangle 1277"/>
            <p:cNvSpPr>
              <a:spLocks noChangeArrowheads="1"/>
            </p:cNvSpPr>
            <p:nvPr/>
          </p:nvSpPr>
          <p:spPr bwMode="auto">
            <a:xfrm>
              <a:off x="3696"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95" name="Rectangle 1278"/>
            <p:cNvSpPr>
              <a:spLocks noChangeArrowheads="1"/>
            </p:cNvSpPr>
            <p:nvPr/>
          </p:nvSpPr>
          <p:spPr bwMode="auto">
            <a:xfrm>
              <a:off x="3792" y="158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96" name="Rectangle 1279"/>
            <p:cNvSpPr>
              <a:spLocks noChangeArrowheads="1"/>
            </p:cNvSpPr>
            <p:nvPr/>
          </p:nvSpPr>
          <p:spPr bwMode="auto">
            <a:xfrm>
              <a:off x="1584"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97" name="Rectangle 1280"/>
            <p:cNvSpPr>
              <a:spLocks noChangeArrowheads="1"/>
            </p:cNvSpPr>
            <p:nvPr/>
          </p:nvSpPr>
          <p:spPr bwMode="auto">
            <a:xfrm>
              <a:off x="1680"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98" name="Rectangle 1281"/>
            <p:cNvSpPr>
              <a:spLocks noChangeArrowheads="1"/>
            </p:cNvSpPr>
            <p:nvPr/>
          </p:nvSpPr>
          <p:spPr bwMode="auto">
            <a:xfrm>
              <a:off x="1776"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899" name="Rectangle 1282"/>
            <p:cNvSpPr>
              <a:spLocks noChangeArrowheads="1"/>
            </p:cNvSpPr>
            <p:nvPr/>
          </p:nvSpPr>
          <p:spPr bwMode="auto">
            <a:xfrm>
              <a:off x="1872"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00" name="Rectangle 1283"/>
            <p:cNvSpPr>
              <a:spLocks noChangeArrowheads="1"/>
            </p:cNvSpPr>
            <p:nvPr/>
          </p:nvSpPr>
          <p:spPr bwMode="auto">
            <a:xfrm>
              <a:off x="1968"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01" name="Rectangle 1284"/>
            <p:cNvSpPr>
              <a:spLocks noChangeArrowheads="1"/>
            </p:cNvSpPr>
            <p:nvPr/>
          </p:nvSpPr>
          <p:spPr bwMode="auto">
            <a:xfrm>
              <a:off x="2064"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02" name="Rectangle 1285"/>
            <p:cNvSpPr>
              <a:spLocks noChangeArrowheads="1"/>
            </p:cNvSpPr>
            <p:nvPr/>
          </p:nvSpPr>
          <p:spPr bwMode="auto">
            <a:xfrm>
              <a:off x="2160"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03" name="Rectangle 1286"/>
            <p:cNvSpPr>
              <a:spLocks noChangeArrowheads="1"/>
            </p:cNvSpPr>
            <p:nvPr/>
          </p:nvSpPr>
          <p:spPr bwMode="auto">
            <a:xfrm>
              <a:off x="2256"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04" name="Rectangle 1287"/>
            <p:cNvSpPr>
              <a:spLocks noChangeArrowheads="1"/>
            </p:cNvSpPr>
            <p:nvPr/>
          </p:nvSpPr>
          <p:spPr bwMode="auto">
            <a:xfrm>
              <a:off x="2352"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05" name="Rectangle 1288"/>
            <p:cNvSpPr>
              <a:spLocks noChangeArrowheads="1"/>
            </p:cNvSpPr>
            <p:nvPr/>
          </p:nvSpPr>
          <p:spPr bwMode="auto">
            <a:xfrm>
              <a:off x="2448"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06" name="Rectangle 1289"/>
            <p:cNvSpPr>
              <a:spLocks noChangeArrowheads="1"/>
            </p:cNvSpPr>
            <p:nvPr/>
          </p:nvSpPr>
          <p:spPr bwMode="auto">
            <a:xfrm>
              <a:off x="2544"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07" name="Rectangle 1290"/>
            <p:cNvSpPr>
              <a:spLocks noChangeArrowheads="1"/>
            </p:cNvSpPr>
            <p:nvPr/>
          </p:nvSpPr>
          <p:spPr bwMode="auto">
            <a:xfrm>
              <a:off x="2640"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08" name="Rectangle 1291"/>
            <p:cNvSpPr>
              <a:spLocks noChangeArrowheads="1"/>
            </p:cNvSpPr>
            <p:nvPr/>
          </p:nvSpPr>
          <p:spPr bwMode="auto">
            <a:xfrm>
              <a:off x="2736"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09" name="Rectangle 1292"/>
            <p:cNvSpPr>
              <a:spLocks noChangeArrowheads="1"/>
            </p:cNvSpPr>
            <p:nvPr/>
          </p:nvSpPr>
          <p:spPr bwMode="auto">
            <a:xfrm>
              <a:off x="2832"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10" name="Rectangle 1293"/>
            <p:cNvSpPr>
              <a:spLocks noChangeArrowheads="1"/>
            </p:cNvSpPr>
            <p:nvPr/>
          </p:nvSpPr>
          <p:spPr bwMode="auto">
            <a:xfrm>
              <a:off x="2928"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11" name="Rectangle 1294"/>
            <p:cNvSpPr>
              <a:spLocks noChangeArrowheads="1"/>
            </p:cNvSpPr>
            <p:nvPr/>
          </p:nvSpPr>
          <p:spPr bwMode="auto">
            <a:xfrm>
              <a:off x="3024"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12" name="Rectangle 1295"/>
            <p:cNvSpPr>
              <a:spLocks noChangeArrowheads="1"/>
            </p:cNvSpPr>
            <p:nvPr/>
          </p:nvSpPr>
          <p:spPr bwMode="auto">
            <a:xfrm>
              <a:off x="3120"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13" name="Rectangle 1296"/>
            <p:cNvSpPr>
              <a:spLocks noChangeArrowheads="1"/>
            </p:cNvSpPr>
            <p:nvPr/>
          </p:nvSpPr>
          <p:spPr bwMode="auto">
            <a:xfrm>
              <a:off x="3216"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14" name="Rectangle 1297"/>
            <p:cNvSpPr>
              <a:spLocks noChangeArrowheads="1"/>
            </p:cNvSpPr>
            <p:nvPr/>
          </p:nvSpPr>
          <p:spPr bwMode="auto">
            <a:xfrm>
              <a:off x="3408"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15" name="Rectangle 1298"/>
            <p:cNvSpPr>
              <a:spLocks noChangeArrowheads="1"/>
            </p:cNvSpPr>
            <p:nvPr/>
          </p:nvSpPr>
          <p:spPr bwMode="auto">
            <a:xfrm>
              <a:off x="3504"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16" name="Rectangle 1299"/>
            <p:cNvSpPr>
              <a:spLocks noChangeArrowheads="1"/>
            </p:cNvSpPr>
            <p:nvPr/>
          </p:nvSpPr>
          <p:spPr bwMode="auto">
            <a:xfrm>
              <a:off x="3600"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17" name="Rectangle 1300"/>
            <p:cNvSpPr>
              <a:spLocks noChangeArrowheads="1"/>
            </p:cNvSpPr>
            <p:nvPr/>
          </p:nvSpPr>
          <p:spPr bwMode="auto">
            <a:xfrm>
              <a:off x="3696"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18" name="Rectangle 1301"/>
            <p:cNvSpPr>
              <a:spLocks noChangeArrowheads="1"/>
            </p:cNvSpPr>
            <p:nvPr/>
          </p:nvSpPr>
          <p:spPr bwMode="auto">
            <a:xfrm>
              <a:off x="3792" y="16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19" name="Rectangle 1302"/>
            <p:cNvSpPr>
              <a:spLocks noChangeArrowheads="1"/>
            </p:cNvSpPr>
            <p:nvPr/>
          </p:nvSpPr>
          <p:spPr bwMode="auto">
            <a:xfrm>
              <a:off x="1488"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20" name="Rectangle 1303"/>
            <p:cNvSpPr>
              <a:spLocks noChangeArrowheads="1"/>
            </p:cNvSpPr>
            <p:nvPr/>
          </p:nvSpPr>
          <p:spPr bwMode="auto">
            <a:xfrm>
              <a:off x="1584"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21" name="Rectangle 1304"/>
            <p:cNvSpPr>
              <a:spLocks noChangeArrowheads="1"/>
            </p:cNvSpPr>
            <p:nvPr/>
          </p:nvSpPr>
          <p:spPr bwMode="auto">
            <a:xfrm>
              <a:off x="1776"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22" name="Rectangle 1305"/>
            <p:cNvSpPr>
              <a:spLocks noChangeArrowheads="1"/>
            </p:cNvSpPr>
            <p:nvPr/>
          </p:nvSpPr>
          <p:spPr bwMode="auto">
            <a:xfrm>
              <a:off x="1872"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23" name="Rectangle 1306"/>
            <p:cNvSpPr>
              <a:spLocks noChangeArrowheads="1"/>
            </p:cNvSpPr>
            <p:nvPr/>
          </p:nvSpPr>
          <p:spPr bwMode="auto">
            <a:xfrm>
              <a:off x="1968"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24" name="Rectangle 1307"/>
            <p:cNvSpPr>
              <a:spLocks noChangeArrowheads="1"/>
            </p:cNvSpPr>
            <p:nvPr/>
          </p:nvSpPr>
          <p:spPr bwMode="auto">
            <a:xfrm>
              <a:off x="2064"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25" name="Rectangle 1308"/>
            <p:cNvSpPr>
              <a:spLocks noChangeArrowheads="1"/>
            </p:cNvSpPr>
            <p:nvPr/>
          </p:nvSpPr>
          <p:spPr bwMode="auto">
            <a:xfrm>
              <a:off x="2160"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26" name="Rectangle 1309"/>
            <p:cNvSpPr>
              <a:spLocks noChangeArrowheads="1"/>
            </p:cNvSpPr>
            <p:nvPr/>
          </p:nvSpPr>
          <p:spPr bwMode="auto">
            <a:xfrm>
              <a:off x="2256"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27" name="Rectangle 1310"/>
            <p:cNvSpPr>
              <a:spLocks noChangeArrowheads="1"/>
            </p:cNvSpPr>
            <p:nvPr/>
          </p:nvSpPr>
          <p:spPr bwMode="auto">
            <a:xfrm>
              <a:off x="2352"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28" name="Rectangle 1311"/>
            <p:cNvSpPr>
              <a:spLocks noChangeArrowheads="1"/>
            </p:cNvSpPr>
            <p:nvPr/>
          </p:nvSpPr>
          <p:spPr bwMode="auto">
            <a:xfrm>
              <a:off x="2448"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29" name="Rectangle 1312"/>
            <p:cNvSpPr>
              <a:spLocks noChangeArrowheads="1"/>
            </p:cNvSpPr>
            <p:nvPr/>
          </p:nvSpPr>
          <p:spPr bwMode="auto">
            <a:xfrm>
              <a:off x="2544"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30" name="Rectangle 1313"/>
            <p:cNvSpPr>
              <a:spLocks noChangeArrowheads="1"/>
            </p:cNvSpPr>
            <p:nvPr/>
          </p:nvSpPr>
          <p:spPr bwMode="auto">
            <a:xfrm>
              <a:off x="2640"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31" name="Rectangle 1314"/>
            <p:cNvSpPr>
              <a:spLocks noChangeArrowheads="1"/>
            </p:cNvSpPr>
            <p:nvPr/>
          </p:nvSpPr>
          <p:spPr bwMode="auto">
            <a:xfrm>
              <a:off x="2736"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32" name="Rectangle 1315"/>
            <p:cNvSpPr>
              <a:spLocks noChangeArrowheads="1"/>
            </p:cNvSpPr>
            <p:nvPr/>
          </p:nvSpPr>
          <p:spPr bwMode="auto">
            <a:xfrm>
              <a:off x="2832"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33" name="Rectangle 1316"/>
            <p:cNvSpPr>
              <a:spLocks noChangeArrowheads="1"/>
            </p:cNvSpPr>
            <p:nvPr/>
          </p:nvSpPr>
          <p:spPr bwMode="auto">
            <a:xfrm>
              <a:off x="2928"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34" name="Rectangle 1317"/>
            <p:cNvSpPr>
              <a:spLocks noChangeArrowheads="1"/>
            </p:cNvSpPr>
            <p:nvPr/>
          </p:nvSpPr>
          <p:spPr bwMode="auto">
            <a:xfrm>
              <a:off x="3024"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35" name="Rectangle 1318"/>
            <p:cNvSpPr>
              <a:spLocks noChangeArrowheads="1"/>
            </p:cNvSpPr>
            <p:nvPr/>
          </p:nvSpPr>
          <p:spPr bwMode="auto">
            <a:xfrm>
              <a:off x="3120"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36" name="Rectangle 1319"/>
            <p:cNvSpPr>
              <a:spLocks noChangeArrowheads="1"/>
            </p:cNvSpPr>
            <p:nvPr/>
          </p:nvSpPr>
          <p:spPr bwMode="auto">
            <a:xfrm>
              <a:off x="3216"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37" name="Rectangle 1320"/>
            <p:cNvSpPr>
              <a:spLocks noChangeArrowheads="1"/>
            </p:cNvSpPr>
            <p:nvPr/>
          </p:nvSpPr>
          <p:spPr bwMode="auto">
            <a:xfrm>
              <a:off x="3312"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38" name="Rectangle 1321"/>
            <p:cNvSpPr>
              <a:spLocks noChangeArrowheads="1"/>
            </p:cNvSpPr>
            <p:nvPr/>
          </p:nvSpPr>
          <p:spPr bwMode="auto">
            <a:xfrm>
              <a:off x="3408"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39" name="Rectangle 1322"/>
            <p:cNvSpPr>
              <a:spLocks noChangeArrowheads="1"/>
            </p:cNvSpPr>
            <p:nvPr/>
          </p:nvSpPr>
          <p:spPr bwMode="auto">
            <a:xfrm>
              <a:off x="3504"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40" name="Rectangle 1323"/>
            <p:cNvSpPr>
              <a:spLocks noChangeArrowheads="1"/>
            </p:cNvSpPr>
            <p:nvPr/>
          </p:nvSpPr>
          <p:spPr bwMode="auto">
            <a:xfrm>
              <a:off x="3600"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41" name="Rectangle 1324"/>
            <p:cNvSpPr>
              <a:spLocks noChangeArrowheads="1"/>
            </p:cNvSpPr>
            <p:nvPr/>
          </p:nvSpPr>
          <p:spPr bwMode="auto">
            <a:xfrm>
              <a:off x="3696"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42" name="Rectangle 1325"/>
            <p:cNvSpPr>
              <a:spLocks noChangeArrowheads="1"/>
            </p:cNvSpPr>
            <p:nvPr/>
          </p:nvSpPr>
          <p:spPr bwMode="auto">
            <a:xfrm>
              <a:off x="3792" y="177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43" name="Rectangle 1326"/>
            <p:cNvSpPr>
              <a:spLocks noChangeArrowheads="1"/>
            </p:cNvSpPr>
            <p:nvPr/>
          </p:nvSpPr>
          <p:spPr bwMode="auto">
            <a:xfrm>
              <a:off x="1680"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44" name="Rectangle 1327"/>
            <p:cNvSpPr>
              <a:spLocks noChangeArrowheads="1"/>
            </p:cNvSpPr>
            <p:nvPr/>
          </p:nvSpPr>
          <p:spPr bwMode="auto">
            <a:xfrm>
              <a:off x="1776"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45" name="Rectangle 1328"/>
            <p:cNvSpPr>
              <a:spLocks noChangeArrowheads="1"/>
            </p:cNvSpPr>
            <p:nvPr/>
          </p:nvSpPr>
          <p:spPr bwMode="auto">
            <a:xfrm>
              <a:off x="1872"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46" name="Rectangle 1329"/>
            <p:cNvSpPr>
              <a:spLocks noChangeArrowheads="1"/>
            </p:cNvSpPr>
            <p:nvPr/>
          </p:nvSpPr>
          <p:spPr bwMode="auto">
            <a:xfrm>
              <a:off x="1968"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47" name="Rectangle 1330"/>
            <p:cNvSpPr>
              <a:spLocks noChangeArrowheads="1"/>
            </p:cNvSpPr>
            <p:nvPr/>
          </p:nvSpPr>
          <p:spPr bwMode="auto">
            <a:xfrm>
              <a:off x="2064"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48" name="Rectangle 1331"/>
            <p:cNvSpPr>
              <a:spLocks noChangeArrowheads="1"/>
            </p:cNvSpPr>
            <p:nvPr/>
          </p:nvSpPr>
          <p:spPr bwMode="auto">
            <a:xfrm>
              <a:off x="2256"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49" name="Rectangle 1332"/>
            <p:cNvSpPr>
              <a:spLocks noChangeArrowheads="1"/>
            </p:cNvSpPr>
            <p:nvPr/>
          </p:nvSpPr>
          <p:spPr bwMode="auto">
            <a:xfrm>
              <a:off x="2352"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50" name="Rectangle 1333"/>
            <p:cNvSpPr>
              <a:spLocks noChangeArrowheads="1"/>
            </p:cNvSpPr>
            <p:nvPr/>
          </p:nvSpPr>
          <p:spPr bwMode="auto">
            <a:xfrm>
              <a:off x="2448"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51" name="Rectangle 1334"/>
            <p:cNvSpPr>
              <a:spLocks noChangeArrowheads="1"/>
            </p:cNvSpPr>
            <p:nvPr/>
          </p:nvSpPr>
          <p:spPr bwMode="auto">
            <a:xfrm>
              <a:off x="2544"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52" name="Rectangle 1335"/>
            <p:cNvSpPr>
              <a:spLocks noChangeArrowheads="1"/>
            </p:cNvSpPr>
            <p:nvPr/>
          </p:nvSpPr>
          <p:spPr bwMode="auto">
            <a:xfrm>
              <a:off x="2640"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53" name="Rectangle 1336"/>
            <p:cNvSpPr>
              <a:spLocks noChangeArrowheads="1"/>
            </p:cNvSpPr>
            <p:nvPr/>
          </p:nvSpPr>
          <p:spPr bwMode="auto">
            <a:xfrm>
              <a:off x="2736"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54" name="Rectangle 1337"/>
            <p:cNvSpPr>
              <a:spLocks noChangeArrowheads="1"/>
            </p:cNvSpPr>
            <p:nvPr/>
          </p:nvSpPr>
          <p:spPr bwMode="auto">
            <a:xfrm>
              <a:off x="2832"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55" name="Rectangle 1338"/>
            <p:cNvSpPr>
              <a:spLocks noChangeArrowheads="1"/>
            </p:cNvSpPr>
            <p:nvPr/>
          </p:nvSpPr>
          <p:spPr bwMode="auto">
            <a:xfrm>
              <a:off x="2928"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56" name="Rectangle 1339"/>
            <p:cNvSpPr>
              <a:spLocks noChangeArrowheads="1"/>
            </p:cNvSpPr>
            <p:nvPr/>
          </p:nvSpPr>
          <p:spPr bwMode="auto">
            <a:xfrm>
              <a:off x="3024"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57" name="Rectangle 1340"/>
            <p:cNvSpPr>
              <a:spLocks noChangeArrowheads="1"/>
            </p:cNvSpPr>
            <p:nvPr/>
          </p:nvSpPr>
          <p:spPr bwMode="auto">
            <a:xfrm>
              <a:off x="3120"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58" name="Rectangle 1341"/>
            <p:cNvSpPr>
              <a:spLocks noChangeArrowheads="1"/>
            </p:cNvSpPr>
            <p:nvPr/>
          </p:nvSpPr>
          <p:spPr bwMode="auto">
            <a:xfrm>
              <a:off x="3216"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59" name="Rectangle 1342"/>
            <p:cNvSpPr>
              <a:spLocks noChangeArrowheads="1"/>
            </p:cNvSpPr>
            <p:nvPr/>
          </p:nvSpPr>
          <p:spPr bwMode="auto">
            <a:xfrm>
              <a:off x="3312"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60" name="Rectangle 1343"/>
            <p:cNvSpPr>
              <a:spLocks noChangeArrowheads="1"/>
            </p:cNvSpPr>
            <p:nvPr/>
          </p:nvSpPr>
          <p:spPr bwMode="auto">
            <a:xfrm>
              <a:off x="3408"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61" name="Rectangle 1344"/>
            <p:cNvSpPr>
              <a:spLocks noChangeArrowheads="1"/>
            </p:cNvSpPr>
            <p:nvPr/>
          </p:nvSpPr>
          <p:spPr bwMode="auto">
            <a:xfrm>
              <a:off x="3504"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62" name="Rectangle 1345"/>
            <p:cNvSpPr>
              <a:spLocks noChangeArrowheads="1"/>
            </p:cNvSpPr>
            <p:nvPr/>
          </p:nvSpPr>
          <p:spPr bwMode="auto">
            <a:xfrm>
              <a:off x="3600"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63" name="Rectangle 1346"/>
            <p:cNvSpPr>
              <a:spLocks noChangeArrowheads="1"/>
            </p:cNvSpPr>
            <p:nvPr/>
          </p:nvSpPr>
          <p:spPr bwMode="auto">
            <a:xfrm>
              <a:off x="3696" y="187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64" name="Rectangle 1347"/>
            <p:cNvSpPr>
              <a:spLocks noChangeArrowheads="1"/>
            </p:cNvSpPr>
            <p:nvPr/>
          </p:nvSpPr>
          <p:spPr bwMode="auto">
            <a:xfrm>
              <a:off x="1584"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65" name="Rectangle 1348"/>
            <p:cNvSpPr>
              <a:spLocks noChangeArrowheads="1"/>
            </p:cNvSpPr>
            <p:nvPr/>
          </p:nvSpPr>
          <p:spPr bwMode="auto">
            <a:xfrm>
              <a:off x="1680"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66" name="Rectangle 1349"/>
            <p:cNvSpPr>
              <a:spLocks noChangeArrowheads="1"/>
            </p:cNvSpPr>
            <p:nvPr/>
          </p:nvSpPr>
          <p:spPr bwMode="auto">
            <a:xfrm>
              <a:off x="1776"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67" name="Rectangle 1350"/>
            <p:cNvSpPr>
              <a:spLocks noChangeArrowheads="1"/>
            </p:cNvSpPr>
            <p:nvPr/>
          </p:nvSpPr>
          <p:spPr bwMode="auto">
            <a:xfrm>
              <a:off x="1872"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68" name="Rectangle 1351"/>
            <p:cNvSpPr>
              <a:spLocks noChangeArrowheads="1"/>
            </p:cNvSpPr>
            <p:nvPr/>
          </p:nvSpPr>
          <p:spPr bwMode="auto">
            <a:xfrm>
              <a:off x="1968"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69" name="Rectangle 1352"/>
            <p:cNvSpPr>
              <a:spLocks noChangeArrowheads="1"/>
            </p:cNvSpPr>
            <p:nvPr/>
          </p:nvSpPr>
          <p:spPr bwMode="auto">
            <a:xfrm>
              <a:off x="2160"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70" name="Rectangle 1353"/>
            <p:cNvSpPr>
              <a:spLocks noChangeArrowheads="1"/>
            </p:cNvSpPr>
            <p:nvPr/>
          </p:nvSpPr>
          <p:spPr bwMode="auto">
            <a:xfrm>
              <a:off x="2256"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71" name="Rectangle 1354"/>
            <p:cNvSpPr>
              <a:spLocks noChangeArrowheads="1"/>
            </p:cNvSpPr>
            <p:nvPr/>
          </p:nvSpPr>
          <p:spPr bwMode="auto">
            <a:xfrm>
              <a:off x="2352"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72" name="Rectangle 1355"/>
            <p:cNvSpPr>
              <a:spLocks noChangeArrowheads="1"/>
            </p:cNvSpPr>
            <p:nvPr/>
          </p:nvSpPr>
          <p:spPr bwMode="auto">
            <a:xfrm>
              <a:off x="2448"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73" name="Rectangle 1356"/>
            <p:cNvSpPr>
              <a:spLocks noChangeArrowheads="1"/>
            </p:cNvSpPr>
            <p:nvPr/>
          </p:nvSpPr>
          <p:spPr bwMode="auto">
            <a:xfrm>
              <a:off x="2544"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74" name="Rectangle 1357"/>
            <p:cNvSpPr>
              <a:spLocks noChangeArrowheads="1"/>
            </p:cNvSpPr>
            <p:nvPr/>
          </p:nvSpPr>
          <p:spPr bwMode="auto">
            <a:xfrm>
              <a:off x="2640"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75" name="Rectangle 1358"/>
            <p:cNvSpPr>
              <a:spLocks noChangeArrowheads="1"/>
            </p:cNvSpPr>
            <p:nvPr/>
          </p:nvSpPr>
          <p:spPr bwMode="auto">
            <a:xfrm>
              <a:off x="2736"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76" name="Rectangle 1359"/>
            <p:cNvSpPr>
              <a:spLocks noChangeArrowheads="1"/>
            </p:cNvSpPr>
            <p:nvPr/>
          </p:nvSpPr>
          <p:spPr bwMode="auto">
            <a:xfrm>
              <a:off x="2832"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77" name="Rectangle 1360"/>
            <p:cNvSpPr>
              <a:spLocks noChangeArrowheads="1"/>
            </p:cNvSpPr>
            <p:nvPr/>
          </p:nvSpPr>
          <p:spPr bwMode="auto">
            <a:xfrm>
              <a:off x="3024"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78" name="Rectangle 1361"/>
            <p:cNvSpPr>
              <a:spLocks noChangeArrowheads="1"/>
            </p:cNvSpPr>
            <p:nvPr/>
          </p:nvSpPr>
          <p:spPr bwMode="auto">
            <a:xfrm>
              <a:off x="3120"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79" name="Rectangle 1362"/>
            <p:cNvSpPr>
              <a:spLocks noChangeArrowheads="1"/>
            </p:cNvSpPr>
            <p:nvPr/>
          </p:nvSpPr>
          <p:spPr bwMode="auto">
            <a:xfrm>
              <a:off x="3216"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80" name="Rectangle 1363"/>
            <p:cNvSpPr>
              <a:spLocks noChangeArrowheads="1"/>
            </p:cNvSpPr>
            <p:nvPr/>
          </p:nvSpPr>
          <p:spPr bwMode="auto">
            <a:xfrm>
              <a:off x="3312"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81" name="Rectangle 1364"/>
            <p:cNvSpPr>
              <a:spLocks noChangeArrowheads="1"/>
            </p:cNvSpPr>
            <p:nvPr/>
          </p:nvSpPr>
          <p:spPr bwMode="auto">
            <a:xfrm>
              <a:off x="3408"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82" name="Rectangle 1365"/>
            <p:cNvSpPr>
              <a:spLocks noChangeArrowheads="1"/>
            </p:cNvSpPr>
            <p:nvPr/>
          </p:nvSpPr>
          <p:spPr bwMode="auto">
            <a:xfrm>
              <a:off x="3504"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83" name="Rectangle 1366"/>
            <p:cNvSpPr>
              <a:spLocks noChangeArrowheads="1"/>
            </p:cNvSpPr>
            <p:nvPr/>
          </p:nvSpPr>
          <p:spPr bwMode="auto">
            <a:xfrm>
              <a:off x="3600"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84" name="Rectangle 1367"/>
            <p:cNvSpPr>
              <a:spLocks noChangeArrowheads="1"/>
            </p:cNvSpPr>
            <p:nvPr/>
          </p:nvSpPr>
          <p:spPr bwMode="auto">
            <a:xfrm>
              <a:off x="3696"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85" name="Rectangle 1368"/>
            <p:cNvSpPr>
              <a:spLocks noChangeArrowheads="1"/>
            </p:cNvSpPr>
            <p:nvPr/>
          </p:nvSpPr>
          <p:spPr bwMode="auto">
            <a:xfrm>
              <a:off x="3792" y="196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86" name="Rectangle 1369"/>
            <p:cNvSpPr>
              <a:spLocks noChangeArrowheads="1"/>
            </p:cNvSpPr>
            <p:nvPr/>
          </p:nvSpPr>
          <p:spPr bwMode="auto">
            <a:xfrm>
              <a:off x="148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87" name="Rectangle 1370"/>
            <p:cNvSpPr>
              <a:spLocks noChangeArrowheads="1"/>
            </p:cNvSpPr>
            <p:nvPr/>
          </p:nvSpPr>
          <p:spPr bwMode="auto">
            <a:xfrm>
              <a:off x="1584"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88" name="Rectangle 1371"/>
            <p:cNvSpPr>
              <a:spLocks noChangeArrowheads="1"/>
            </p:cNvSpPr>
            <p:nvPr/>
          </p:nvSpPr>
          <p:spPr bwMode="auto">
            <a:xfrm>
              <a:off x="1776"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89" name="Rectangle 1372"/>
            <p:cNvSpPr>
              <a:spLocks noChangeArrowheads="1"/>
            </p:cNvSpPr>
            <p:nvPr/>
          </p:nvSpPr>
          <p:spPr bwMode="auto">
            <a:xfrm>
              <a:off x="1872"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90" name="Rectangle 1373"/>
            <p:cNvSpPr>
              <a:spLocks noChangeArrowheads="1"/>
            </p:cNvSpPr>
            <p:nvPr/>
          </p:nvSpPr>
          <p:spPr bwMode="auto">
            <a:xfrm>
              <a:off x="196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91" name="Rectangle 1374"/>
            <p:cNvSpPr>
              <a:spLocks noChangeArrowheads="1"/>
            </p:cNvSpPr>
            <p:nvPr/>
          </p:nvSpPr>
          <p:spPr bwMode="auto">
            <a:xfrm>
              <a:off x="2064"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92" name="Rectangle 1375"/>
            <p:cNvSpPr>
              <a:spLocks noChangeArrowheads="1"/>
            </p:cNvSpPr>
            <p:nvPr/>
          </p:nvSpPr>
          <p:spPr bwMode="auto">
            <a:xfrm>
              <a:off x="2160"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93" name="Rectangle 1376"/>
            <p:cNvSpPr>
              <a:spLocks noChangeArrowheads="1"/>
            </p:cNvSpPr>
            <p:nvPr/>
          </p:nvSpPr>
          <p:spPr bwMode="auto">
            <a:xfrm>
              <a:off x="2352"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94" name="Rectangle 1377"/>
            <p:cNvSpPr>
              <a:spLocks noChangeArrowheads="1"/>
            </p:cNvSpPr>
            <p:nvPr/>
          </p:nvSpPr>
          <p:spPr bwMode="auto">
            <a:xfrm>
              <a:off x="244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95" name="Rectangle 1378"/>
            <p:cNvSpPr>
              <a:spLocks noChangeArrowheads="1"/>
            </p:cNvSpPr>
            <p:nvPr/>
          </p:nvSpPr>
          <p:spPr bwMode="auto">
            <a:xfrm>
              <a:off x="2544"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96" name="Rectangle 1379"/>
            <p:cNvSpPr>
              <a:spLocks noChangeArrowheads="1"/>
            </p:cNvSpPr>
            <p:nvPr/>
          </p:nvSpPr>
          <p:spPr bwMode="auto">
            <a:xfrm>
              <a:off x="2640"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97" name="Rectangle 1380"/>
            <p:cNvSpPr>
              <a:spLocks noChangeArrowheads="1"/>
            </p:cNvSpPr>
            <p:nvPr/>
          </p:nvSpPr>
          <p:spPr bwMode="auto">
            <a:xfrm>
              <a:off x="2736"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98" name="Rectangle 1381"/>
            <p:cNvSpPr>
              <a:spLocks noChangeArrowheads="1"/>
            </p:cNvSpPr>
            <p:nvPr/>
          </p:nvSpPr>
          <p:spPr bwMode="auto">
            <a:xfrm>
              <a:off x="292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1999" name="Rectangle 1382"/>
            <p:cNvSpPr>
              <a:spLocks noChangeArrowheads="1"/>
            </p:cNvSpPr>
            <p:nvPr/>
          </p:nvSpPr>
          <p:spPr bwMode="auto">
            <a:xfrm>
              <a:off x="3024"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00" name="Rectangle 1383"/>
            <p:cNvSpPr>
              <a:spLocks noChangeArrowheads="1"/>
            </p:cNvSpPr>
            <p:nvPr/>
          </p:nvSpPr>
          <p:spPr bwMode="auto">
            <a:xfrm>
              <a:off x="3120"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01" name="Rectangle 1384"/>
            <p:cNvSpPr>
              <a:spLocks noChangeArrowheads="1"/>
            </p:cNvSpPr>
            <p:nvPr/>
          </p:nvSpPr>
          <p:spPr bwMode="auto">
            <a:xfrm>
              <a:off x="3216"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02" name="Rectangle 1385"/>
            <p:cNvSpPr>
              <a:spLocks noChangeArrowheads="1"/>
            </p:cNvSpPr>
            <p:nvPr/>
          </p:nvSpPr>
          <p:spPr bwMode="auto">
            <a:xfrm>
              <a:off x="3312"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03" name="Rectangle 1386"/>
            <p:cNvSpPr>
              <a:spLocks noChangeArrowheads="1"/>
            </p:cNvSpPr>
            <p:nvPr/>
          </p:nvSpPr>
          <p:spPr bwMode="auto">
            <a:xfrm>
              <a:off x="340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04" name="Rectangle 1387"/>
            <p:cNvSpPr>
              <a:spLocks noChangeArrowheads="1"/>
            </p:cNvSpPr>
            <p:nvPr/>
          </p:nvSpPr>
          <p:spPr bwMode="auto">
            <a:xfrm>
              <a:off x="3888"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05" name="Rectangle 1388"/>
            <p:cNvSpPr>
              <a:spLocks noChangeArrowheads="1"/>
            </p:cNvSpPr>
            <p:nvPr/>
          </p:nvSpPr>
          <p:spPr bwMode="auto">
            <a:xfrm>
              <a:off x="3600"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06" name="Rectangle 1389"/>
            <p:cNvSpPr>
              <a:spLocks noChangeArrowheads="1"/>
            </p:cNvSpPr>
            <p:nvPr/>
          </p:nvSpPr>
          <p:spPr bwMode="auto">
            <a:xfrm>
              <a:off x="3792" y="206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07" name="Rectangle 1390"/>
            <p:cNvSpPr>
              <a:spLocks noChangeArrowheads="1"/>
            </p:cNvSpPr>
            <p:nvPr/>
          </p:nvSpPr>
          <p:spPr bwMode="auto">
            <a:xfrm>
              <a:off x="139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08" name="Rectangle 1391"/>
            <p:cNvSpPr>
              <a:spLocks noChangeArrowheads="1"/>
            </p:cNvSpPr>
            <p:nvPr/>
          </p:nvSpPr>
          <p:spPr bwMode="auto">
            <a:xfrm>
              <a:off x="1584"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09" name="Rectangle 1392"/>
            <p:cNvSpPr>
              <a:spLocks noChangeArrowheads="1"/>
            </p:cNvSpPr>
            <p:nvPr/>
          </p:nvSpPr>
          <p:spPr bwMode="auto">
            <a:xfrm>
              <a:off x="1680"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10" name="Rectangle 1393"/>
            <p:cNvSpPr>
              <a:spLocks noChangeArrowheads="1"/>
            </p:cNvSpPr>
            <p:nvPr/>
          </p:nvSpPr>
          <p:spPr bwMode="auto">
            <a:xfrm>
              <a:off x="1776"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11" name="Rectangle 1394"/>
            <p:cNvSpPr>
              <a:spLocks noChangeArrowheads="1"/>
            </p:cNvSpPr>
            <p:nvPr/>
          </p:nvSpPr>
          <p:spPr bwMode="auto">
            <a:xfrm>
              <a:off x="187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12" name="Rectangle 1395"/>
            <p:cNvSpPr>
              <a:spLocks noChangeArrowheads="1"/>
            </p:cNvSpPr>
            <p:nvPr/>
          </p:nvSpPr>
          <p:spPr bwMode="auto">
            <a:xfrm>
              <a:off x="1968"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13" name="Rectangle 1396"/>
            <p:cNvSpPr>
              <a:spLocks noChangeArrowheads="1"/>
            </p:cNvSpPr>
            <p:nvPr/>
          </p:nvSpPr>
          <p:spPr bwMode="auto">
            <a:xfrm>
              <a:off x="2064"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14" name="Rectangle 1397"/>
            <p:cNvSpPr>
              <a:spLocks noChangeArrowheads="1"/>
            </p:cNvSpPr>
            <p:nvPr/>
          </p:nvSpPr>
          <p:spPr bwMode="auto">
            <a:xfrm>
              <a:off x="2160"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15" name="Rectangle 1398"/>
            <p:cNvSpPr>
              <a:spLocks noChangeArrowheads="1"/>
            </p:cNvSpPr>
            <p:nvPr/>
          </p:nvSpPr>
          <p:spPr bwMode="auto">
            <a:xfrm>
              <a:off x="2256"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16" name="Rectangle 1399"/>
            <p:cNvSpPr>
              <a:spLocks noChangeArrowheads="1"/>
            </p:cNvSpPr>
            <p:nvPr/>
          </p:nvSpPr>
          <p:spPr bwMode="auto">
            <a:xfrm>
              <a:off x="235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17" name="Rectangle 1400"/>
            <p:cNvSpPr>
              <a:spLocks noChangeArrowheads="1"/>
            </p:cNvSpPr>
            <p:nvPr/>
          </p:nvSpPr>
          <p:spPr bwMode="auto">
            <a:xfrm>
              <a:off x="2544"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18" name="Rectangle 1401"/>
            <p:cNvSpPr>
              <a:spLocks noChangeArrowheads="1"/>
            </p:cNvSpPr>
            <p:nvPr/>
          </p:nvSpPr>
          <p:spPr bwMode="auto">
            <a:xfrm>
              <a:off x="2640"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19" name="Rectangle 1402"/>
            <p:cNvSpPr>
              <a:spLocks noChangeArrowheads="1"/>
            </p:cNvSpPr>
            <p:nvPr/>
          </p:nvSpPr>
          <p:spPr bwMode="auto">
            <a:xfrm>
              <a:off x="2736"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20" name="Rectangle 1403"/>
            <p:cNvSpPr>
              <a:spLocks noChangeArrowheads="1"/>
            </p:cNvSpPr>
            <p:nvPr/>
          </p:nvSpPr>
          <p:spPr bwMode="auto">
            <a:xfrm>
              <a:off x="283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21" name="Rectangle 1404"/>
            <p:cNvSpPr>
              <a:spLocks noChangeArrowheads="1"/>
            </p:cNvSpPr>
            <p:nvPr/>
          </p:nvSpPr>
          <p:spPr bwMode="auto">
            <a:xfrm>
              <a:off x="2928"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22" name="Rectangle 1405"/>
            <p:cNvSpPr>
              <a:spLocks noChangeArrowheads="1"/>
            </p:cNvSpPr>
            <p:nvPr/>
          </p:nvSpPr>
          <p:spPr bwMode="auto">
            <a:xfrm>
              <a:off x="3024"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23" name="Rectangle 1406"/>
            <p:cNvSpPr>
              <a:spLocks noChangeArrowheads="1"/>
            </p:cNvSpPr>
            <p:nvPr/>
          </p:nvSpPr>
          <p:spPr bwMode="auto">
            <a:xfrm>
              <a:off x="3120"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24" name="Rectangle 1407"/>
            <p:cNvSpPr>
              <a:spLocks noChangeArrowheads="1"/>
            </p:cNvSpPr>
            <p:nvPr/>
          </p:nvSpPr>
          <p:spPr bwMode="auto">
            <a:xfrm>
              <a:off x="3216"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25" name="Rectangle 1408"/>
            <p:cNvSpPr>
              <a:spLocks noChangeArrowheads="1"/>
            </p:cNvSpPr>
            <p:nvPr/>
          </p:nvSpPr>
          <p:spPr bwMode="auto">
            <a:xfrm>
              <a:off x="331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26" name="Rectangle 1409"/>
            <p:cNvSpPr>
              <a:spLocks noChangeArrowheads="1"/>
            </p:cNvSpPr>
            <p:nvPr/>
          </p:nvSpPr>
          <p:spPr bwMode="auto">
            <a:xfrm>
              <a:off x="3408"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27" name="Rectangle 1410"/>
            <p:cNvSpPr>
              <a:spLocks noChangeArrowheads="1"/>
            </p:cNvSpPr>
            <p:nvPr/>
          </p:nvSpPr>
          <p:spPr bwMode="auto">
            <a:xfrm>
              <a:off x="3504"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28" name="Rectangle 1411"/>
            <p:cNvSpPr>
              <a:spLocks noChangeArrowheads="1"/>
            </p:cNvSpPr>
            <p:nvPr/>
          </p:nvSpPr>
          <p:spPr bwMode="auto">
            <a:xfrm>
              <a:off x="3600"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29" name="Rectangle 1412"/>
            <p:cNvSpPr>
              <a:spLocks noChangeArrowheads="1"/>
            </p:cNvSpPr>
            <p:nvPr/>
          </p:nvSpPr>
          <p:spPr bwMode="auto">
            <a:xfrm>
              <a:off x="3696"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30" name="Rectangle 1413"/>
            <p:cNvSpPr>
              <a:spLocks noChangeArrowheads="1"/>
            </p:cNvSpPr>
            <p:nvPr/>
          </p:nvSpPr>
          <p:spPr bwMode="auto">
            <a:xfrm>
              <a:off x="3792" y="21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31" name="Rectangle 1414"/>
            <p:cNvSpPr>
              <a:spLocks noChangeArrowheads="1"/>
            </p:cNvSpPr>
            <p:nvPr/>
          </p:nvSpPr>
          <p:spPr bwMode="auto">
            <a:xfrm>
              <a:off x="1488"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32" name="Rectangle 1415"/>
            <p:cNvSpPr>
              <a:spLocks noChangeArrowheads="1"/>
            </p:cNvSpPr>
            <p:nvPr/>
          </p:nvSpPr>
          <p:spPr bwMode="auto">
            <a:xfrm>
              <a:off x="1584"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33" name="Rectangle 1416"/>
            <p:cNvSpPr>
              <a:spLocks noChangeArrowheads="1"/>
            </p:cNvSpPr>
            <p:nvPr/>
          </p:nvSpPr>
          <p:spPr bwMode="auto">
            <a:xfrm>
              <a:off x="1680"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34" name="Rectangle 1417"/>
            <p:cNvSpPr>
              <a:spLocks noChangeArrowheads="1"/>
            </p:cNvSpPr>
            <p:nvPr/>
          </p:nvSpPr>
          <p:spPr bwMode="auto">
            <a:xfrm>
              <a:off x="1776"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35" name="Rectangle 1418"/>
            <p:cNvSpPr>
              <a:spLocks noChangeArrowheads="1"/>
            </p:cNvSpPr>
            <p:nvPr/>
          </p:nvSpPr>
          <p:spPr bwMode="auto">
            <a:xfrm>
              <a:off x="1872"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36" name="Rectangle 1419"/>
            <p:cNvSpPr>
              <a:spLocks noChangeArrowheads="1"/>
            </p:cNvSpPr>
            <p:nvPr/>
          </p:nvSpPr>
          <p:spPr bwMode="auto">
            <a:xfrm>
              <a:off x="1968"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37" name="Rectangle 1420"/>
            <p:cNvSpPr>
              <a:spLocks noChangeArrowheads="1"/>
            </p:cNvSpPr>
            <p:nvPr/>
          </p:nvSpPr>
          <p:spPr bwMode="auto">
            <a:xfrm>
              <a:off x="2064"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38" name="Rectangle 1421"/>
            <p:cNvSpPr>
              <a:spLocks noChangeArrowheads="1"/>
            </p:cNvSpPr>
            <p:nvPr/>
          </p:nvSpPr>
          <p:spPr bwMode="auto">
            <a:xfrm>
              <a:off x="2160"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39" name="Rectangle 1422"/>
            <p:cNvSpPr>
              <a:spLocks noChangeArrowheads="1"/>
            </p:cNvSpPr>
            <p:nvPr/>
          </p:nvSpPr>
          <p:spPr bwMode="auto">
            <a:xfrm>
              <a:off x="2256"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40" name="Rectangle 1423"/>
            <p:cNvSpPr>
              <a:spLocks noChangeArrowheads="1"/>
            </p:cNvSpPr>
            <p:nvPr/>
          </p:nvSpPr>
          <p:spPr bwMode="auto">
            <a:xfrm>
              <a:off x="2352"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41" name="Rectangle 1424"/>
            <p:cNvSpPr>
              <a:spLocks noChangeArrowheads="1"/>
            </p:cNvSpPr>
            <p:nvPr/>
          </p:nvSpPr>
          <p:spPr bwMode="auto">
            <a:xfrm>
              <a:off x="2448"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42" name="Rectangle 1425"/>
            <p:cNvSpPr>
              <a:spLocks noChangeArrowheads="1"/>
            </p:cNvSpPr>
            <p:nvPr/>
          </p:nvSpPr>
          <p:spPr bwMode="auto">
            <a:xfrm>
              <a:off x="2544"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43" name="Rectangle 1426"/>
            <p:cNvSpPr>
              <a:spLocks noChangeArrowheads="1"/>
            </p:cNvSpPr>
            <p:nvPr/>
          </p:nvSpPr>
          <p:spPr bwMode="auto">
            <a:xfrm>
              <a:off x="2640"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44" name="Rectangle 1427"/>
            <p:cNvSpPr>
              <a:spLocks noChangeArrowheads="1"/>
            </p:cNvSpPr>
            <p:nvPr/>
          </p:nvSpPr>
          <p:spPr bwMode="auto">
            <a:xfrm>
              <a:off x="2736"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45" name="Rectangle 1428"/>
            <p:cNvSpPr>
              <a:spLocks noChangeArrowheads="1"/>
            </p:cNvSpPr>
            <p:nvPr/>
          </p:nvSpPr>
          <p:spPr bwMode="auto">
            <a:xfrm>
              <a:off x="2832"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46" name="Rectangle 1429"/>
            <p:cNvSpPr>
              <a:spLocks noChangeArrowheads="1"/>
            </p:cNvSpPr>
            <p:nvPr/>
          </p:nvSpPr>
          <p:spPr bwMode="auto">
            <a:xfrm>
              <a:off x="2928"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47" name="Rectangle 1430"/>
            <p:cNvSpPr>
              <a:spLocks noChangeArrowheads="1"/>
            </p:cNvSpPr>
            <p:nvPr/>
          </p:nvSpPr>
          <p:spPr bwMode="auto">
            <a:xfrm>
              <a:off x="3024"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48" name="Rectangle 1431"/>
            <p:cNvSpPr>
              <a:spLocks noChangeArrowheads="1"/>
            </p:cNvSpPr>
            <p:nvPr/>
          </p:nvSpPr>
          <p:spPr bwMode="auto">
            <a:xfrm>
              <a:off x="3216"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49" name="Rectangle 1432"/>
            <p:cNvSpPr>
              <a:spLocks noChangeArrowheads="1"/>
            </p:cNvSpPr>
            <p:nvPr/>
          </p:nvSpPr>
          <p:spPr bwMode="auto">
            <a:xfrm>
              <a:off x="3312"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50" name="Rectangle 1433"/>
            <p:cNvSpPr>
              <a:spLocks noChangeArrowheads="1"/>
            </p:cNvSpPr>
            <p:nvPr/>
          </p:nvSpPr>
          <p:spPr bwMode="auto">
            <a:xfrm>
              <a:off x="3408"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51" name="Rectangle 1434"/>
            <p:cNvSpPr>
              <a:spLocks noChangeArrowheads="1"/>
            </p:cNvSpPr>
            <p:nvPr/>
          </p:nvSpPr>
          <p:spPr bwMode="auto">
            <a:xfrm>
              <a:off x="3504"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52" name="Rectangle 1435"/>
            <p:cNvSpPr>
              <a:spLocks noChangeArrowheads="1"/>
            </p:cNvSpPr>
            <p:nvPr/>
          </p:nvSpPr>
          <p:spPr bwMode="auto">
            <a:xfrm>
              <a:off x="3600"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53" name="Rectangle 1436"/>
            <p:cNvSpPr>
              <a:spLocks noChangeArrowheads="1"/>
            </p:cNvSpPr>
            <p:nvPr/>
          </p:nvSpPr>
          <p:spPr bwMode="auto">
            <a:xfrm>
              <a:off x="3696"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54" name="Rectangle 1437"/>
            <p:cNvSpPr>
              <a:spLocks noChangeArrowheads="1"/>
            </p:cNvSpPr>
            <p:nvPr/>
          </p:nvSpPr>
          <p:spPr bwMode="auto">
            <a:xfrm>
              <a:off x="3792" y="225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55" name="Rectangle 1438"/>
            <p:cNvSpPr>
              <a:spLocks noChangeArrowheads="1"/>
            </p:cNvSpPr>
            <p:nvPr/>
          </p:nvSpPr>
          <p:spPr bwMode="auto">
            <a:xfrm>
              <a:off x="1584"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56" name="Rectangle 1439"/>
            <p:cNvSpPr>
              <a:spLocks noChangeArrowheads="1"/>
            </p:cNvSpPr>
            <p:nvPr/>
          </p:nvSpPr>
          <p:spPr bwMode="auto">
            <a:xfrm>
              <a:off x="1872"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57" name="Rectangle 1440"/>
            <p:cNvSpPr>
              <a:spLocks noChangeArrowheads="1"/>
            </p:cNvSpPr>
            <p:nvPr/>
          </p:nvSpPr>
          <p:spPr bwMode="auto">
            <a:xfrm>
              <a:off x="1968"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58" name="Rectangle 1441"/>
            <p:cNvSpPr>
              <a:spLocks noChangeArrowheads="1"/>
            </p:cNvSpPr>
            <p:nvPr/>
          </p:nvSpPr>
          <p:spPr bwMode="auto">
            <a:xfrm>
              <a:off x="2064"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59" name="Rectangle 1442"/>
            <p:cNvSpPr>
              <a:spLocks noChangeArrowheads="1"/>
            </p:cNvSpPr>
            <p:nvPr/>
          </p:nvSpPr>
          <p:spPr bwMode="auto">
            <a:xfrm>
              <a:off x="2160"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60" name="Rectangle 1443"/>
            <p:cNvSpPr>
              <a:spLocks noChangeArrowheads="1"/>
            </p:cNvSpPr>
            <p:nvPr/>
          </p:nvSpPr>
          <p:spPr bwMode="auto">
            <a:xfrm>
              <a:off x="2256"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61" name="Rectangle 1444"/>
            <p:cNvSpPr>
              <a:spLocks noChangeArrowheads="1"/>
            </p:cNvSpPr>
            <p:nvPr/>
          </p:nvSpPr>
          <p:spPr bwMode="auto">
            <a:xfrm>
              <a:off x="2352"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62" name="Rectangle 1445"/>
            <p:cNvSpPr>
              <a:spLocks noChangeArrowheads="1"/>
            </p:cNvSpPr>
            <p:nvPr/>
          </p:nvSpPr>
          <p:spPr bwMode="auto">
            <a:xfrm>
              <a:off x="2448"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63" name="Rectangle 1446"/>
            <p:cNvSpPr>
              <a:spLocks noChangeArrowheads="1"/>
            </p:cNvSpPr>
            <p:nvPr/>
          </p:nvSpPr>
          <p:spPr bwMode="auto">
            <a:xfrm>
              <a:off x="2544"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64" name="Rectangle 1447"/>
            <p:cNvSpPr>
              <a:spLocks noChangeArrowheads="1"/>
            </p:cNvSpPr>
            <p:nvPr/>
          </p:nvSpPr>
          <p:spPr bwMode="auto">
            <a:xfrm>
              <a:off x="2736"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65" name="Rectangle 1448"/>
            <p:cNvSpPr>
              <a:spLocks noChangeArrowheads="1"/>
            </p:cNvSpPr>
            <p:nvPr/>
          </p:nvSpPr>
          <p:spPr bwMode="auto">
            <a:xfrm>
              <a:off x="2832"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66" name="Rectangle 1449"/>
            <p:cNvSpPr>
              <a:spLocks noChangeArrowheads="1"/>
            </p:cNvSpPr>
            <p:nvPr/>
          </p:nvSpPr>
          <p:spPr bwMode="auto">
            <a:xfrm>
              <a:off x="2928"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67" name="Rectangle 1450"/>
            <p:cNvSpPr>
              <a:spLocks noChangeArrowheads="1"/>
            </p:cNvSpPr>
            <p:nvPr/>
          </p:nvSpPr>
          <p:spPr bwMode="auto">
            <a:xfrm>
              <a:off x="3024"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68" name="Rectangle 1451"/>
            <p:cNvSpPr>
              <a:spLocks noChangeArrowheads="1"/>
            </p:cNvSpPr>
            <p:nvPr/>
          </p:nvSpPr>
          <p:spPr bwMode="auto">
            <a:xfrm>
              <a:off x="3120"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69" name="Rectangle 1452"/>
            <p:cNvSpPr>
              <a:spLocks noChangeArrowheads="1"/>
            </p:cNvSpPr>
            <p:nvPr/>
          </p:nvSpPr>
          <p:spPr bwMode="auto">
            <a:xfrm>
              <a:off x="3216"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70" name="Rectangle 1453"/>
            <p:cNvSpPr>
              <a:spLocks noChangeArrowheads="1"/>
            </p:cNvSpPr>
            <p:nvPr/>
          </p:nvSpPr>
          <p:spPr bwMode="auto">
            <a:xfrm>
              <a:off x="3312"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71" name="Rectangle 1454"/>
            <p:cNvSpPr>
              <a:spLocks noChangeArrowheads="1"/>
            </p:cNvSpPr>
            <p:nvPr/>
          </p:nvSpPr>
          <p:spPr bwMode="auto">
            <a:xfrm>
              <a:off x="3408"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72" name="Rectangle 1455"/>
            <p:cNvSpPr>
              <a:spLocks noChangeArrowheads="1"/>
            </p:cNvSpPr>
            <p:nvPr/>
          </p:nvSpPr>
          <p:spPr bwMode="auto">
            <a:xfrm>
              <a:off x="3504"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73" name="Rectangle 1456"/>
            <p:cNvSpPr>
              <a:spLocks noChangeArrowheads="1"/>
            </p:cNvSpPr>
            <p:nvPr/>
          </p:nvSpPr>
          <p:spPr bwMode="auto">
            <a:xfrm>
              <a:off x="3600"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74" name="Rectangle 1457"/>
            <p:cNvSpPr>
              <a:spLocks noChangeArrowheads="1"/>
            </p:cNvSpPr>
            <p:nvPr/>
          </p:nvSpPr>
          <p:spPr bwMode="auto">
            <a:xfrm>
              <a:off x="3696" y="235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75" name="Rectangle 1458"/>
            <p:cNvSpPr>
              <a:spLocks noChangeArrowheads="1"/>
            </p:cNvSpPr>
            <p:nvPr/>
          </p:nvSpPr>
          <p:spPr bwMode="auto">
            <a:xfrm>
              <a:off x="1488"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76" name="Rectangle 1459"/>
            <p:cNvSpPr>
              <a:spLocks noChangeArrowheads="1"/>
            </p:cNvSpPr>
            <p:nvPr/>
          </p:nvSpPr>
          <p:spPr bwMode="auto">
            <a:xfrm>
              <a:off x="1584"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77" name="Rectangle 1460"/>
            <p:cNvSpPr>
              <a:spLocks noChangeArrowheads="1"/>
            </p:cNvSpPr>
            <p:nvPr/>
          </p:nvSpPr>
          <p:spPr bwMode="auto">
            <a:xfrm>
              <a:off x="1680"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78" name="Rectangle 1461"/>
            <p:cNvSpPr>
              <a:spLocks noChangeArrowheads="1"/>
            </p:cNvSpPr>
            <p:nvPr/>
          </p:nvSpPr>
          <p:spPr bwMode="auto">
            <a:xfrm>
              <a:off x="1776"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79" name="Rectangle 1462"/>
            <p:cNvSpPr>
              <a:spLocks noChangeArrowheads="1"/>
            </p:cNvSpPr>
            <p:nvPr/>
          </p:nvSpPr>
          <p:spPr bwMode="auto">
            <a:xfrm>
              <a:off x="1872"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80" name="Rectangle 1463"/>
            <p:cNvSpPr>
              <a:spLocks noChangeArrowheads="1"/>
            </p:cNvSpPr>
            <p:nvPr/>
          </p:nvSpPr>
          <p:spPr bwMode="auto">
            <a:xfrm>
              <a:off x="1968"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81" name="Rectangle 1464"/>
            <p:cNvSpPr>
              <a:spLocks noChangeArrowheads="1"/>
            </p:cNvSpPr>
            <p:nvPr/>
          </p:nvSpPr>
          <p:spPr bwMode="auto">
            <a:xfrm>
              <a:off x="2064"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82" name="Rectangle 1465"/>
            <p:cNvSpPr>
              <a:spLocks noChangeArrowheads="1"/>
            </p:cNvSpPr>
            <p:nvPr/>
          </p:nvSpPr>
          <p:spPr bwMode="auto">
            <a:xfrm>
              <a:off x="2160"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83" name="Rectangle 1466"/>
            <p:cNvSpPr>
              <a:spLocks noChangeArrowheads="1"/>
            </p:cNvSpPr>
            <p:nvPr/>
          </p:nvSpPr>
          <p:spPr bwMode="auto">
            <a:xfrm>
              <a:off x="2256"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84" name="Rectangle 1467"/>
            <p:cNvSpPr>
              <a:spLocks noChangeArrowheads="1"/>
            </p:cNvSpPr>
            <p:nvPr/>
          </p:nvSpPr>
          <p:spPr bwMode="auto">
            <a:xfrm>
              <a:off x="2352"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85" name="Rectangle 1468"/>
            <p:cNvSpPr>
              <a:spLocks noChangeArrowheads="1"/>
            </p:cNvSpPr>
            <p:nvPr/>
          </p:nvSpPr>
          <p:spPr bwMode="auto">
            <a:xfrm>
              <a:off x="2448"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86" name="Rectangle 1469"/>
            <p:cNvSpPr>
              <a:spLocks noChangeArrowheads="1"/>
            </p:cNvSpPr>
            <p:nvPr/>
          </p:nvSpPr>
          <p:spPr bwMode="auto">
            <a:xfrm>
              <a:off x="2544"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87" name="Rectangle 1470"/>
            <p:cNvSpPr>
              <a:spLocks noChangeArrowheads="1"/>
            </p:cNvSpPr>
            <p:nvPr/>
          </p:nvSpPr>
          <p:spPr bwMode="auto">
            <a:xfrm>
              <a:off x="2640"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88" name="Rectangle 1471"/>
            <p:cNvSpPr>
              <a:spLocks noChangeArrowheads="1"/>
            </p:cNvSpPr>
            <p:nvPr/>
          </p:nvSpPr>
          <p:spPr bwMode="auto">
            <a:xfrm>
              <a:off x="2736"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89" name="Rectangle 1472"/>
            <p:cNvSpPr>
              <a:spLocks noChangeArrowheads="1"/>
            </p:cNvSpPr>
            <p:nvPr/>
          </p:nvSpPr>
          <p:spPr bwMode="auto">
            <a:xfrm>
              <a:off x="2832"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90" name="Rectangle 1473"/>
            <p:cNvSpPr>
              <a:spLocks noChangeArrowheads="1"/>
            </p:cNvSpPr>
            <p:nvPr/>
          </p:nvSpPr>
          <p:spPr bwMode="auto">
            <a:xfrm>
              <a:off x="2928"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91" name="Rectangle 1474"/>
            <p:cNvSpPr>
              <a:spLocks noChangeArrowheads="1"/>
            </p:cNvSpPr>
            <p:nvPr/>
          </p:nvSpPr>
          <p:spPr bwMode="auto">
            <a:xfrm>
              <a:off x="3024"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92" name="Rectangle 1475"/>
            <p:cNvSpPr>
              <a:spLocks noChangeArrowheads="1"/>
            </p:cNvSpPr>
            <p:nvPr/>
          </p:nvSpPr>
          <p:spPr bwMode="auto">
            <a:xfrm>
              <a:off x="3120"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93" name="Rectangle 1476"/>
            <p:cNvSpPr>
              <a:spLocks noChangeArrowheads="1"/>
            </p:cNvSpPr>
            <p:nvPr/>
          </p:nvSpPr>
          <p:spPr bwMode="auto">
            <a:xfrm>
              <a:off x="3216"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94" name="Rectangle 1477"/>
            <p:cNvSpPr>
              <a:spLocks noChangeArrowheads="1"/>
            </p:cNvSpPr>
            <p:nvPr/>
          </p:nvSpPr>
          <p:spPr bwMode="auto">
            <a:xfrm>
              <a:off x="3312"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95" name="Rectangle 1478"/>
            <p:cNvSpPr>
              <a:spLocks noChangeArrowheads="1"/>
            </p:cNvSpPr>
            <p:nvPr/>
          </p:nvSpPr>
          <p:spPr bwMode="auto">
            <a:xfrm>
              <a:off x="3408"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96" name="Rectangle 1479"/>
            <p:cNvSpPr>
              <a:spLocks noChangeArrowheads="1"/>
            </p:cNvSpPr>
            <p:nvPr/>
          </p:nvSpPr>
          <p:spPr bwMode="auto">
            <a:xfrm>
              <a:off x="3504"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97" name="Rectangle 1480"/>
            <p:cNvSpPr>
              <a:spLocks noChangeArrowheads="1"/>
            </p:cNvSpPr>
            <p:nvPr/>
          </p:nvSpPr>
          <p:spPr bwMode="auto">
            <a:xfrm>
              <a:off x="3600"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98" name="Rectangle 1481"/>
            <p:cNvSpPr>
              <a:spLocks noChangeArrowheads="1"/>
            </p:cNvSpPr>
            <p:nvPr/>
          </p:nvSpPr>
          <p:spPr bwMode="auto">
            <a:xfrm>
              <a:off x="3696"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099" name="Rectangle 1482"/>
            <p:cNvSpPr>
              <a:spLocks noChangeArrowheads="1"/>
            </p:cNvSpPr>
            <p:nvPr/>
          </p:nvSpPr>
          <p:spPr bwMode="auto">
            <a:xfrm>
              <a:off x="3792" y="244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00" name="Rectangle 1483"/>
            <p:cNvSpPr>
              <a:spLocks noChangeArrowheads="1"/>
            </p:cNvSpPr>
            <p:nvPr/>
          </p:nvSpPr>
          <p:spPr bwMode="auto">
            <a:xfrm>
              <a:off x="1488"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01" name="Rectangle 1484"/>
            <p:cNvSpPr>
              <a:spLocks noChangeArrowheads="1"/>
            </p:cNvSpPr>
            <p:nvPr/>
          </p:nvSpPr>
          <p:spPr bwMode="auto">
            <a:xfrm>
              <a:off x="1584"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02" name="Rectangle 1485"/>
            <p:cNvSpPr>
              <a:spLocks noChangeArrowheads="1"/>
            </p:cNvSpPr>
            <p:nvPr/>
          </p:nvSpPr>
          <p:spPr bwMode="auto">
            <a:xfrm>
              <a:off x="1680"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03" name="Rectangle 1486"/>
            <p:cNvSpPr>
              <a:spLocks noChangeArrowheads="1"/>
            </p:cNvSpPr>
            <p:nvPr/>
          </p:nvSpPr>
          <p:spPr bwMode="auto">
            <a:xfrm>
              <a:off x="1776"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04" name="Rectangle 1487"/>
            <p:cNvSpPr>
              <a:spLocks noChangeArrowheads="1"/>
            </p:cNvSpPr>
            <p:nvPr/>
          </p:nvSpPr>
          <p:spPr bwMode="auto">
            <a:xfrm>
              <a:off x="1872"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05" name="Rectangle 1488"/>
            <p:cNvSpPr>
              <a:spLocks noChangeArrowheads="1"/>
            </p:cNvSpPr>
            <p:nvPr/>
          </p:nvSpPr>
          <p:spPr bwMode="auto">
            <a:xfrm>
              <a:off x="1968"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06" name="Rectangle 1489"/>
            <p:cNvSpPr>
              <a:spLocks noChangeArrowheads="1"/>
            </p:cNvSpPr>
            <p:nvPr/>
          </p:nvSpPr>
          <p:spPr bwMode="auto">
            <a:xfrm>
              <a:off x="2064"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07" name="Rectangle 1490"/>
            <p:cNvSpPr>
              <a:spLocks noChangeArrowheads="1"/>
            </p:cNvSpPr>
            <p:nvPr/>
          </p:nvSpPr>
          <p:spPr bwMode="auto">
            <a:xfrm>
              <a:off x="2160"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08" name="Rectangle 1491"/>
            <p:cNvSpPr>
              <a:spLocks noChangeArrowheads="1"/>
            </p:cNvSpPr>
            <p:nvPr/>
          </p:nvSpPr>
          <p:spPr bwMode="auto">
            <a:xfrm>
              <a:off x="2352"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09" name="Rectangle 1492"/>
            <p:cNvSpPr>
              <a:spLocks noChangeArrowheads="1"/>
            </p:cNvSpPr>
            <p:nvPr/>
          </p:nvSpPr>
          <p:spPr bwMode="auto">
            <a:xfrm>
              <a:off x="2448"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10" name="Rectangle 1493"/>
            <p:cNvSpPr>
              <a:spLocks noChangeArrowheads="1"/>
            </p:cNvSpPr>
            <p:nvPr/>
          </p:nvSpPr>
          <p:spPr bwMode="auto">
            <a:xfrm>
              <a:off x="2544"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11" name="Rectangle 1494"/>
            <p:cNvSpPr>
              <a:spLocks noChangeArrowheads="1"/>
            </p:cNvSpPr>
            <p:nvPr/>
          </p:nvSpPr>
          <p:spPr bwMode="auto">
            <a:xfrm>
              <a:off x="2640"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12" name="Rectangle 1495"/>
            <p:cNvSpPr>
              <a:spLocks noChangeArrowheads="1"/>
            </p:cNvSpPr>
            <p:nvPr/>
          </p:nvSpPr>
          <p:spPr bwMode="auto">
            <a:xfrm>
              <a:off x="2736"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13" name="Rectangle 1496"/>
            <p:cNvSpPr>
              <a:spLocks noChangeArrowheads="1"/>
            </p:cNvSpPr>
            <p:nvPr/>
          </p:nvSpPr>
          <p:spPr bwMode="auto">
            <a:xfrm>
              <a:off x="2832"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14" name="Rectangle 1497"/>
            <p:cNvSpPr>
              <a:spLocks noChangeArrowheads="1"/>
            </p:cNvSpPr>
            <p:nvPr/>
          </p:nvSpPr>
          <p:spPr bwMode="auto">
            <a:xfrm>
              <a:off x="2928"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15" name="Rectangle 1498"/>
            <p:cNvSpPr>
              <a:spLocks noChangeArrowheads="1"/>
            </p:cNvSpPr>
            <p:nvPr/>
          </p:nvSpPr>
          <p:spPr bwMode="auto">
            <a:xfrm>
              <a:off x="3024"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16" name="Rectangle 1499"/>
            <p:cNvSpPr>
              <a:spLocks noChangeArrowheads="1"/>
            </p:cNvSpPr>
            <p:nvPr/>
          </p:nvSpPr>
          <p:spPr bwMode="auto">
            <a:xfrm>
              <a:off x="3120"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17" name="Rectangle 1500"/>
            <p:cNvSpPr>
              <a:spLocks noChangeArrowheads="1"/>
            </p:cNvSpPr>
            <p:nvPr/>
          </p:nvSpPr>
          <p:spPr bwMode="auto">
            <a:xfrm>
              <a:off x="3216"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18" name="Rectangle 1501"/>
            <p:cNvSpPr>
              <a:spLocks noChangeArrowheads="1"/>
            </p:cNvSpPr>
            <p:nvPr/>
          </p:nvSpPr>
          <p:spPr bwMode="auto">
            <a:xfrm>
              <a:off x="3312"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19" name="Rectangle 1502"/>
            <p:cNvSpPr>
              <a:spLocks noChangeArrowheads="1"/>
            </p:cNvSpPr>
            <p:nvPr/>
          </p:nvSpPr>
          <p:spPr bwMode="auto">
            <a:xfrm>
              <a:off x="3408"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20" name="Rectangle 1503"/>
            <p:cNvSpPr>
              <a:spLocks noChangeArrowheads="1"/>
            </p:cNvSpPr>
            <p:nvPr/>
          </p:nvSpPr>
          <p:spPr bwMode="auto">
            <a:xfrm>
              <a:off x="3504"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21" name="Rectangle 1504"/>
            <p:cNvSpPr>
              <a:spLocks noChangeArrowheads="1"/>
            </p:cNvSpPr>
            <p:nvPr/>
          </p:nvSpPr>
          <p:spPr bwMode="auto">
            <a:xfrm>
              <a:off x="3600"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22" name="Rectangle 1505"/>
            <p:cNvSpPr>
              <a:spLocks noChangeArrowheads="1"/>
            </p:cNvSpPr>
            <p:nvPr/>
          </p:nvSpPr>
          <p:spPr bwMode="auto">
            <a:xfrm>
              <a:off x="3696"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23" name="Rectangle 1506"/>
            <p:cNvSpPr>
              <a:spLocks noChangeArrowheads="1"/>
            </p:cNvSpPr>
            <p:nvPr/>
          </p:nvSpPr>
          <p:spPr bwMode="auto">
            <a:xfrm>
              <a:off x="3792" y="254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24" name="Rectangle 1507"/>
            <p:cNvSpPr>
              <a:spLocks noChangeArrowheads="1"/>
            </p:cNvSpPr>
            <p:nvPr/>
          </p:nvSpPr>
          <p:spPr bwMode="auto">
            <a:xfrm>
              <a:off x="1488"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25" name="Rectangle 1508"/>
            <p:cNvSpPr>
              <a:spLocks noChangeArrowheads="1"/>
            </p:cNvSpPr>
            <p:nvPr/>
          </p:nvSpPr>
          <p:spPr bwMode="auto">
            <a:xfrm>
              <a:off x="1968" y="288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26" name="Rectangle 1509"/>
            <p:cNvSpPr>
              <a:spLocks noChangeArrowheads="1"/>
            </p:cNvSpPr>
            <p:nvPr/>
          </p:nvSpPr>
          <p:spPr bwMode="auto">
            <a:xfrm>
              <a:off x="1680"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27" name="Rectangle 1510"/>
            <p:cNvSpPr>
              <a:spLocks noChangeArrowheads="1"/>
            </p:cNvSpPr>
            <p:nvPr/>
          </p:nvSpPr>
          <p:spPr bwMode="auto">
            <a:xfrm>
              <a:off x="1776"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28" name="Rectangle 1511"/>
            <p:cNvSpPr>
              <a:spLocks noChangeArrowheads="1"/>
            </p:cNvSpPr>
            <p:nvPr/>
          </p:nvSpPr>
          <p:spPr bwMode="auto">
            <a:xfrm>
              <a:off x="1872"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29" name="Rectangle 1512"/>
            <p:cNvSpPr>
              <a:spLocks noChangeArrowheads="1"/>
            </p:cNvSpPr>
            <p:nvPr/>
          </p:nvSpPr>
          <p:spPr bwMode="auto">
            <a:xfrm>
              <a:off x="1968"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30" name="Rectangle 1513"/>
            <p:cNvSpPr>
              <a:spLocks noChangeArrowheads="1"/>
            </p:cNvSpPr>
            <p:nvPr/>
          </p:nvSpPr>
          <p:spPr bwMode="auto">
            <a:xfrm>
              <a:off x="2064"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31" name="Rectangle 1514"/>
            <p:cNvSpPr>
              <a:spLocks noChangeArrowheads="1"/>
            </p:cNvSpPr>
            <p:nvPr/>
          </p:nvSpPr>
          <p:spPr bwMode="auto">
            <a:xfrm>
              <a:off x="2160"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32" name="Rectangle 1515"/>
            <p:cNvSpPr>
              <a:spLocks noChangeArrowheads="1"/>
            </p:cNvSpPr>
            <p:nvPr/>
          </p:nvSpPr>
          <p:spPr bwMode="auto">
            <a:xfrm>
              <a:off x="2256"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33" name="Rectangle 1516"/>
            <p:cNvSpPr>
              <a:spLocks noChangeArrowheads="1"/>
            </p:cNvSpPr>
            <p:nvPr/>
          </p:nvSpPr>
          <p:spPr bwMode="auto">
            <a:xfrm>
              <a:off x="2352"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34" name="Rectangle 1517"/>
            <p:cNvSpPr>
              <a:spLocks noChangeArrowheads="1"/>
            </p:cNvSpPr>
            <p:nvPr/>
          </p:nvSpPr>
          <p:spPr bwMode="auto">
            <a:xfrm>
              <a:off x="2448"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35" name="Rectangle 1518"/>
            <p:cNvSpPr>
              <a:spLocks noChangeArrowheads="1"/>
            </p:cNvSpPr>
            <p:nvPr/>
          </p:nvSpPr>
          <p:spPr bwMode="auto">
            <a:xfrm>
              <a:off x="2544"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36" name="Rectangle 1519"/>
            <p:cNvSpPr>
              <a:spLocks noChangeArrowheads="1"/>
            </p:cNvSpPr>
            <p:nvPr/>
          </p:nvSpPr>
          <p:spPr bwMode="auto">
            <a:xfrm>
              <a:off x="2640"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37" name="Rectangle 1520"/>
            <p:cNvSpPr>
              <a:spLocks noChangeArrowheads="1"/>
            </p:cNvSpPr>
            <p:nvPr/>
          </p:nvSpPr>
          <p:spPr bwMode="auto">
            <a:xfrm>
              <a:off x="2736"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38" name="Rectangle 1521"/>
            <p:cNvSpPr>
              <a:spLocks noChangeArrowheads="1"/>
            </p:cNvSpPr>
            <p:nvPr/>
          </p:nvSpPr>
          <p:spPr bwMode="auto">
            <a:xfrm>
              <a:off x="2832"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39" name="Rectangle 1522"/>
            <p:cNvSpPr>
              <a:spLocks noChangeArrowheads="1"/>
            </p:cNvSpPr>
            <p:nvPr/>
          </p:nvSpPr>
          <p:spPr bwMode="auto">
            <a:xfrm>
              <a:off x="2928"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40" name="Rectangle 1523"/>
            <p:cNvSpPr>
              <a:spLocks noChangeArrowheads="1"/>
            </p:cNvSpPr>
            <p:nvPr/>
          </p:nvSpPr>
          <p:spPr bwMode="auto">
            <a:xfrm>
              <a:off x="3024"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41" name="Rectangle 1524"/>
            <p:cNvSpPr>
              <a:spLocks noChangeArrowheads="1"/>
            </p:cNvSpPr>
            <p:nvPr/>
          </p:nvSpPr>
          <p:spPr bwMode="auto">
            <a:xfrm>
              <a:off x="3120"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42" name="Rectangle 1525"/>
            <p:cNvSpPr>
              <a:spLocks noChangeArrowheads="1"/>
            </p:cNvSpPr>
            <p:nvPr/>
          </p:nvSpPr>
          <p:spPr bwMode="auto">
            <a:xfrm>
              <a:off x="3216"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43" name="Rectangle 1526"/>
            <p:cNvSpPr>
              <a:spLocks noChangeArrowheads="1"/>
            </p:cNvSpPr>
            <p:nvPr/>
          </p:nvSpPr>
          <p:spPr bwMode="auto">
            <a:xfrm>
              <a:off x="3312"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44" name="Rectangle 1527"/>
            <p:cNvSpPr>
              <a:spLocks noChangeArrowheads="1"/>
            </p:cNvSpPr>
            <p:nvPr/>
          </p:nvSpPr>
          <p:spPr bwMode="auto">
            <a:xfrm>
              <a:off x="3408"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45" name="Rectangle 1528"/>
            <p:cNvSpPr>
              <a:spLocks noChangeArrowheads="1"/>
            </p:cNvSpPr>
            <p:nvPr/>
          </p:nvSpPr>
          <p:spPr bwMode="auto">
            <a:xfrm>
              <a:off x="3504"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46" name="Rectangle 1529"/>
            <p:cNvSpPr>
              <a:spLocks noChangeArrowheads="1"/>
            </p:cNvSpPr>
            <p:nvPr/>
          </p:nvSpPr>
          <p:spPr bwMode="auto">
            <a:xfrm>
              <a:off x="3600"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47" name="Rectangle 1530"/>
            <p:cNvSpPr>
              <a:spLocks noChangeArrowheads="1"/>
            </p:cNvSpPr>
            <p:nvPr/>
          </p:nvSpPr>
          <p:spPr bwMode="auto">
            <a:xfrm>
              <a:off x="1584"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48" name="Rectangle 1531"/>
            <p:cNvSpPr>
              <a:spLocks noChangeArrowheads="1"/>
            </p:cNvSpPr>
            <p:nvPr/>
          </p:nvSpPr>
          <p:spPr bwMode="auto">
            <a:xfrm>
              <a:off x="1680"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49" name="Rectangle 1532"/>
            <p:cNvSpPr>
              <a:spLocks noChangeArrowheads="1"/>
            </p:cNvSpPr>
            <p:nvPr/>
          </p:nvSpPr>
          <p:spPr bwMode="auto">
            <a:xfrm>
              <a:off x="1776"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50" name="Rectangle 1533"/>
            <p:cNvSpPr>
              <a:spLocks noChangeArrowheads="1"/>
            </p:cNvSpPr>
            <p:nvPr/>
          </p:nvSpPr>
          <p:spPr bwMode="auto">
            <a:xfrm>
              <a:off x="1872"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51" name="Rectangle 1534"/>
            <p:cNvSpPr>
              <a:spLocks noChangeArrowheads="1"/>
            </p:cNvSpPr>
            <p:nvPr/>
          </p:nvSpPr>
          <p:spPr bwMode="auto">
            <a:xfrm>
              <a:off x="1968"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52" name="Rectangle 1535"/>
            <p:cNvSpPr>
              <a:spLocks noChangeArrowheads="1"/>
            </p:cNvSpPr>
            <p:nvPr/>
          </p:nvSpPr>
          <p:spPr bwMode="auto">
            <a:xfrm>
              <a:off x="2064"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53" name="Rectangle 1536"/>
            <p:cNvSpPr>
              <a:spLocks noChangeArrowheads="1"/>
            </p:cNvSpPr>
            <p:nvPr/>
          </p:nvSpPr>
          <p:spPr bwMode="auto">
            <a:xfrm>
              <a:off x="2160"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54" name="Rectangle 1537"/>
            <p:cNvSpPr>
              <a:spLocks noChangeArrowheads="1"/>
            </p:cNvSpPr>
            <p:nvPr/>
          </p:nvSpPr>
          <p:spPr bwMode="auto">
            <a:xfrm>
              <a:off x="2256"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55" name="Rectangle 1538"/>
            <p:cNvSpPr>
              <a:spLocks noChangeArrowheads="1"/>
            </p:cNvSpPr>
            <p:nvPr/>
          </p:nvSpPr>
          <p:spPr bwMode="auto">
            <a:xfrm>
              <a:off x="2448"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56" name="Rectangle 1539"/>
            <p:cNvSpPr>
              <a:spLocks noChangeArrowheads="1"/>
            </p:cNvSpPr>
            <p:nvPr/>
          </p:nvSpPr>
          <p:spPr bwMode="auto">
            <a:xfrm>
              <a:off x="2544"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57" name="Rectangle 1540"/>
            <p:cNvSpPr>
              <a:spLocks noChangeArrowheads="1"/>
            </p:cNvSpPr>
            <p:nvPr/>
          </p:nvSpPr>
          <p:spPr bwMode="auto">
            <a:xfrm>
              <a:off x="2640"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58" name="Rectangle 1541"/>
            <p:cNvSpPr>
              <a:spLocks noChangeArrowheads="1"/>
            </p:cNvSpPr>
            <p:nvPr/>
          </p:nvSpPr>
          <p:spPr bwMode="auto">
            <a:xfrm>
              <a:off x="2736"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59" name="Rectangle 1542"/>
            <p:cNvSpPr>
              <a:spLocks noChangeArrowheads="1"/>
            </p:cNvSpPr>
            <p:nvPr/>
          </p:nvSpPr>
          <p:spPr bwMode="auto">
            <a:xfrm>
              <a:off x="2832"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60" name="Rectangle 1543"/>
            <p:cNvSpPr>
              <a:spLocks noChangeArrowheads="1"/>
            </p:cNvSpPr>
            <p:nvPr/>
          </p:nvSpPr>
          <p:spPr bwMode="auto">
            <a:xfrm>
              <a:off x="3024"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61" name="Rectangle 1544"/>
            <p:cNvSpPr>
              <a:spLocks noChangeArrowheads="1"/>
            </p:cNvSpPr>
            <p:nvPr/>
          </p:nvSpPr>
          <p:spPr bwMode="auto">
            <a:xfrm>
              <a:off x="3120"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62" name="Rectangle 1545"/>
            <p:cNvSpPr>
              <a:spLocks noChangeArrowheads="1"/>
            </p:cNvSpPr>
            <p:nvPr/>
          </p:nvSpPr>
          <p:spPr bwMode="auto">
            <a:xfrm>
              <a:off x="3216"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63" name="Rectangle 1546"/>
            <p:cNvSpPr>
              <a:spLocks noChangeArrowheads="1"/>
            </p:cNvSpPr>
            <p:nvPr/>
          </p:nvSpPr>
          <p:spPr bwMode="auto">
            <a:xfrm>
              <a:off x="3312"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64" name="Rectangle 1547"/>
            <p:cNvSpPr>
              <a:spLocks noChangeArrowheads="1"/>
            </p:cNvSpPr>
            <p:nvPr/>
          </p:nvSpPr>
          <p:spPr bwMode="auto">
            <a:xfrm>
              <a:off x="3504"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65" name="Rectangle 1548"/>
            <p:cNvSpPr>
              <a:spLocks noChangeArrowheads="1"/>
            </p:cNvSpPr>
            <p:nvPr/>
          </p:nvSpPr>
          <p:spPr bwMode="auto">
            <a:xfrm>
              <a:off x="3600"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66" name="Rectangle 1549"/>
            <p:cNvSpPr>
              <a:spLocks noChangeArrowheads="1"/>
            </p:cNvSpPr>
            <p:nvPr/>
          </p:nvSpPr>
          <p:spPr bwMode="auto">
            <a:xfrm>
              <a:off x="3792" y="273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67" name="Rectangle 1550"/>
            <p:cNvSpPr>
              <a:spLocks noChangeArrowheads="1"/>
            </p:cNvSpPr>
            <p:nvPr/>
          </p:nvSpPr>
          <p:spPr bwMode="auto">
            <a:xfrm>
              <a:off x="1488"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68" name="Rectangle 1551"/>
            <p:cNvSpPr>
              <a:spLocks noChangeArrowheads="1"/>
            </p:cNvSpPr>
            <p:nvPr/>
          </p:nvSpPr>
          <p:spPr bwMode="auto">
            <a:xfrm>
              <a:off x="1584"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69" name="Rectangle 1552"/>
            <p:cNvSpPr>
              <a:spLocks noChangeArrowheads="1"/>
            </p:cNvSpPr>
            <p:nvPr/>
          </p:nvSpPr>
          <p:spPr bwMode="auto">
            <a:xfrm>
              <a:off x="1680"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70" name="Rectangle 1553"/>
            <p:cNvSpPr>
              <a:spLocks noChangeArrowheads="1"/>
            </p:cNvSpPr>
            <p:nvPr/>
          </p:nvSpPr>
          <p:spPr bwMode="auto">
            <a:xfrm>
              <a:off x="1776"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71" name="Rectangle 1554"/>
            <p:cNvSpPr>
              <a:spLocks noChangeArrowheads="1"/>
            </p:cNvSpPr>
            <p:nvPr/>
          </p:nvSpPr>
          <p:spPr bwMode="auto">
            <a:xfrm>
              <a:off x="1872"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72" name="Rectangle 1555"/>
            <p:cNvSpPr>
              <a:spLocks noChangeArrowheads="1"/>
            </p:cNvSpPr>
            <p:nvPr/>
          </p:nvSpPr>
          <p:spPr bwMode="auto">
            <a:xfrm>
              <a:off x="1968"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73" name="Rectangle 1556"/>
            <p:cNvSpPr>
              <a:spLocks noChangeArrowheads="1"/>
            </p:cNvSpPr>
            <p:nvPr/>
          </p:nvSpPr>
          <p:spPr bwMode="auto">
            <a:xfrm>
              <a:off x="2064"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74" name="Rectangle 1557"/>
            <p:cNvSpPr>
              <a:spLocks noChangeArrowheads="1"/>
            </p:cNvSpPr>
            <p:nvPr/>
          </p:nvSpPr>
          <p:spPr bwMode="auto">
            <a:xfrm>
              <a:off x="2160"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75" name="Rectangle 1558"/>
            <p:cNvSpPr>
              <a:spLocks noChangeArrowheads="1"/>
            </p:cNvSpPr>
            <p:nvPr/>
          </p:nvSpPr>
          <p:spPr bwMode="auto">
            <a:xfrm>
              <a:off x="2256"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76" name="Rectangle 1559"/>
            <p:cNvSpPr>
              <a:spLocks noChangeArrowheads="1"/>
            </p:cNvSpPr>
            <p:nvPr/>
          </p:nvSpPr>
          <p:spPr bwMode="auto">
            <a:xfrm>
              <a:off x="2352"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77" name="Rectangle 1560"/>
            <p:cNvSpPr>
              <a:spLocks noChangeArrowheads="1"/>
            </p:cNvSpPr>
            <p:nvPr/>
          </p:nvSpPr>
          <p:spPr bwMode="auto">
            <a:xfrm>
              <a:off x="2448"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78" name="Rectangle 1561"/>
            <p:cNvSpPr>
              <a:spLocks noChangeArrowheads="1"/>
            </p:cNvSpPr>
            <p:nvPr/>
          </p:nvSpPr>
          <p:spPr bwMode="auto">
            <a:xfrm>
              <a:off x="2544"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79" name="Rectangle 1562"/>
            <p:cNvSpPr>
              <a:spLocks noChangeArrowheads="1"/>
            </p:cNvSpPr>
            <p:nvPr/>
          </p:nvSpPr>
          <p:spPr bwMode="auto">
            <a:xfrm>
              <a:off x="2640"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80" name="Rectangle 1563"/>
            <p:cNvSpPr>
              <a:spLocks noChangeArrowheads="1"/>
            </p:cNvSpPr>
            <p:nvPr/>
          </p:nvSpPr>
          <p:spPr bwMode="auto">
            <a:xfrm>
              <a:off x="2736"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81" name="Rectangle 1564"/>
            <p:cNvSpPr>
              <a:spLocks noChangeArrowheads="1"/>
            </p:cNvSpPr>
            <p:nvPr/>
          </p:nvSpPr>
          <p:spPr bwMode="auto">
            <a:xfrm>
              <a:off x="2832"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82" name="Rectangle 1565"/>
            <p:cNvSpPr>
              <a:spLocks noChangeArrowheads="1"/>
            </p:cNvSpPr>
            <p:nvPr/>
          </p:nvSpPr>
          <p:spPr bwMode="auto">
            <a:xfrm>
              <a:off x="2928"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83" name="Rectangle 1566"/>
            <p:cNvSpPr>
              <a:spLocks noChangeArrowheads="1"/>
            </p:cNvSpPr>
            <p:nvPr/>
          </p:nvSpPr>
          <p:spPr bwMode="auto">
            <a:xfrm>
              <a:off x="3024"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84" name="Rectangle 1567"/>
            <p:cNvSpPr>
              <a:spLocks noChangeArrowheads="1"/>
            </p:cNvSpPr>
            <p:nvPr/>
          </p:nvSpPr>
          <p:spPr bwMode="auto">
            <a:xfrm>
              <a:off x="3120"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85" name="Rectangle 1568"/>
            <p:cNvSpPr>
              <a:spLocks noChangeArrowheads="1"/>
            </p:cNvSpPr>
            <p:nvPr/>
          </p:nvSpPr>
          <p:spPr bwMode="auto">
            <a:xfrm>
              <a:off x="3216"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86" name="Rectangle 1569"/>
            <p:cNvSpPr>
              <a:spLocks noChangeArrowheads="1"/>
            </p:cNvSpPr>
            <p:nvPr/>
          </p:nvSpPr>
          <p:spPr bwMode="auto">
            <a:xfrm>
              <a:off x="3312"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87" name="Rectangle 1570"/>
            <p:cNvSpPr>
              <a:spLocks noChangeArrowheads="1"/>
            </p:cNvSpPr>
            <p:nvPr/>
          </p:nvSpPr>
          <p:spPr bwMode="auto">
            <a:xfrm>
              <a:off x="3408"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88" name="Rectangle 1571"/>
            <p:cNvSpPr>
              <a:spLocks noChangeArrowheads="1"/>
            </p:cNvSpPr>
            <p:nvPr/>
          </p:nvSpPr>
          <p:spPr bwMode="auto">
            <a:xfrm>
              <a:off x="3504"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89" name="Rectangle 1572"/>
            <p:cNvSpPr>
              <a:spLocks noChangeArrowheads="1"/>
            </p:cNvSpPr>
            <p:nvPr/>
          </p:nvSpPr>
          <p:spPr bwMode="auto">
            <a:xfrm>
              <a:off x="3600"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90" name="Rectangle 1573"/>
            <p:cNvSpPr>
              <a:spLocks noChangeArrowheads="1"/>
            </p:cNvSpPr>
            <p:nvPr/>
          </p:nvSpPr>
          <p:spPr bwMode="auto">
            <a:xfrm>
              <a:off x="3696"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91" name="Rectangle 1574"/>
            <p:cNvSpPr>
              <a:spLocks noChangeArrowheads="1"/>
            </p:cNvSpPr>
            <p:nvPr/>
          </p:nvSpPr>
          <p:spPr bwMode="auto">
            <a:xfrm>
              <a:off x="3792" y="283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92" name="Rectangle 1575"/>
            <p:cNvSpPr>
              <a:spLocks noChangeArrowheads="1"/>
            </p:cNvSpPr>
            <p:nvPr/>
          </p:nvSpPr>
          <p:spPr bwMode="auto">
            <a:xfrm>
              <a:off x="1488"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93" name="Rectangle 1576"/>
            <p:cNvSpPr>
              <a:spLocks noChangeArrowheads="1"/>
            </p:cNvSpPr>
            <p:nvPr/>
          </p:nvSpPr>
          <p:spPr bwMode="auto">
            <a:xfrm>
              <a:off x="1584"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94" name="Rectangle 1577"/>
            <p:cNvSpPr>
              <a:spLocks noChangeArrowheads="1"/>
            </p:cNvSpPr>
            <p:nvPr/>
          </p:nvSpPr>
          <p:spPr bwMode="auto">
            <a:xfrm>
              <a:off x="1776"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95" name="Rectangle 1578"/>
            <p:cNvSpPr>
              <a:spLocks noChangeArrowheads="1"/>
            </p:cNvSpPr>
            <p:nvPr/>
          </p:nvSpPr>
          <p:spPr bwMode="auto">
            <a:xfrm>
              <a:off x="187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96" name="Rectangle 1579"/>
            <p:cNvSpPr>
              <a:spLocks noChangeArrowheads="1"/>
            </p:cNvSpPr>
            <p:nvPr/>
          </p:nvSpPr>
          <p:spPr bwMode="auto">
            <a:xfrm>
              <a:off x="1968"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97" name="Rectangle 1580"/>
            <p:cNvSpPr>
              <a:spLocks noChangeArrowheads="1"/>
            </p:cNvSpPr>
            <p:nvPr/>
          </p:nvSpPr>
          <p:spPr bwMode="auto">
            <a:xfrm>
              <a:off x="2064"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98" name="Rectangle 1581"/>
            <p:cNvSpPr>
              <a:spLocks noChangeArrowheads="1"/>
            </p:cNvSpPr>
            <p:nvPr/>
          </p:nvSpPr>
          <p:spPr bwMode="auto">
            <a:xfrm>
              <a:off x="2160"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199" name="Rectangle 1582"/>
            <p:cNvSpPr>
              <a:spLocks noChangeArrowheads="1"/>
            </p:cNvSpPr>
            <p:nvPr/>
          </p:nvSpPr>
          <p:spPr bwMode="auto">
            <a:xfrm>
              <a:off x="2256"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00" name="Rectangle 1583"/>
            <p:cNvSpPr>
              <a:spLocks noChangeArrowheads="1"/>
            </p:cNvSpPr>
            <p:nvPr/>
          </p:nvSpPr>
          <p:spPr bwMode="auto">
            <a:xfrm>
              <a:off x="235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01" name="Rectangle 1584"/>
            <p:cNvSpPr>
              <a:spLocks noChangeArrowheads="1"/>
            </p:cNvSpPr>
            <p:nvPr/>
          </p:nvSpPr>
          <p:spPr bwMode="auto">
            <a:xfrm>
              <a:off x="2448"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02" name="Rectangle 1585"/>
            <p:cNvSpPr>
              <a:spLocks noChangeArrowheads="1"/>
            </p:cNvSpPr>
            <p:nvPr/>
          </p:nvSpPr>
          <p:spPr bwMode="auto">
            <a:xfrm>
              <a:off x="2544"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03" name="Rectangle 1586"/>
            <p:cNvSpPr>
              <a:spLocks noChangeArrowheads="1"/>
            </p:cNvSpPr>
            <p:nvPr/>
          </p:nvSpPr>
          <p:spPr bwMode="auto">
            <a:xfrm>
              <a:off x="2640"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04" name="Rectangle 1587"/>
            <p:cNvSpPr>
              <a:spLocks noChangeArrowheads="1"/>
            </p:cNvSpPr>
            <p:nvPr/>
          </p:nvSpPr>
          <p:spPr bwMode="auto">
            <a:xfrm>
              <a:off x="2736"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05" name="Rectangle 1588"/>
            <p:cNvSpPr>
              <a:spLocks noChangeArrowheads="1"/>
            </p:cNvSpPr>
            <p:nvPr/>
          </p:nvSpPr>
          <p:spPr bwMode="auto">
            <a:xfrm>
              <a:off x="283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06" name="Rectangle 1589"/>
            <p:cNvSpPr>
              <a:spLocks noChangeArrowheads="1"/>
            </p:cNvSpPr>
            <p:nvPr/>
          </p:nvSpPr>
          <p:spPr bwMode="auto">
            <a:xfrm>
              <a:off x="2928"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07" name="Rectangle 1590"/>
            <p:cNvSpPr>
              <a:spLocks noChangeArrowheads="1"/>
            </p:cNvSpPr>
            <p:nvPr/>
          </p:nvSpPr>
          <p:spPr bwMode="auto">
            <a:xfrm>
              <a:off x="3024"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08" name="Rectangle 1591"/>
            <p:cNvSpPr>
              <a:spLocks noChangeArrowheads="1"/>
            </p:cNvSpPr>
            <p:nvPr/>
          </p:nvSpPr>
          <p:spPr bwMode="auto">
            <a:xfrm>
              <a:off x="3120"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09" name="Rectangle 1592"/>
            <p:cNvSpPr>
              <a:spLocks noChangeArrowheads="1"/>
            </p:cNvSpPr>
            <p:nvPr/>
          </p:nvSpPr>
          <p:spPr bwMode="auto">
            <a:xfrm>
              <a:off x="3216"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10" name="Rectangle 1593"/>
            <p:cNvSpPr>
              <a:spLocks noChangeArrowheads="1"/>
            </p:cNvSpPr>
            <p:nvPr/>
          </p:nvSpPr>
          <p:spPr bwMode="auto">
            <a:xfrm>
              <a:off x="331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11" name="Rectangle 1594"/>
            <p:cNvSpPr>
              <a:spLocks noChangeArrowheads="1"/>
            </p:cNvSpPr>
            <p:nvPr/>
          </p:nvSpPr>
          <p:spPr bwMode="auto">
            <a:xfrm>
              <a:off x="3504"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12" name="Rectangle 1595"/>
            <p:cNvSpPr>
              <a:spLocks noChangeArrowheads="1"/>
            </p:cNvSpPr>
            <p:nvPr/>
          </p:nvSpPr>
          <p:spPr bwMode="auto">
            <a:xfrm>
              <a:off x="3600"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13" name="Rectangle 1596"/>
            <p:cNvSpPr>
              <a:spLocks noChangeArrowheads="1"/>
            </p:cNvSpPr>
            <p:nvPr/>
          </p:nvSpPr>
          <p:spPr bwMode="auto">
            <a:xfrm>
              <a:off x="3696"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14" name="Rectangle 1597"/>
            <p:cNvSpPr>
              <a:spLocks noChangeArrowheads="1"/>
            </p:cNvSpPr>
            <p:nvPr/>
          </p:nvSpPr>
          <p:spPr bwMode="auto">
            <a:xfrm>
              <a:off x="379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15" name="Rectangle 1598"/>
            <p:cNvSpPr>
              <a:spLocks noChangeArrowheads="1"/>
            </p:cNvSpPr>
            <p:nvPr/>
          </p:nvSpPr>
          <p:spPr bwMode="auto">
            <a:xfrm>
              <a:off x="1488"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16" name="Rectangle 1599"/>
            <p:cNvSpPr>
              <a:spLocks noChangeArrowheads="1"/>
            </p:cNvSpPr>
            <p:nvPr/>
          </p:nvSpPr>
          <p:spPr bwMode="auto">
            <a:xfrm>
              <a:off x="1584"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17" name="Rectangle 1600"/>
            <p:cNvSpPr>
              <a:spLocks noChangeArrowheads="1"/>
            </p:cNvSpPr>
            <p:nvPr/>
          </p:nvSpPr>
          <p:spPr bwMode="auto">
            <a:xfrm>
              <a:off x="1680"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18" name="Rectangle 1601"/>
            <p:cNvSpPr>
              <a:spLocks noChangeArrowheads="1"/>
            </p:cNvSpPr>
            <p:nvPr/>
          </p:nvSpPr>
          <p:spPr bwMode="auto">
            <a:xfrm>
              <a:off x="1776"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19" name="Rectangle 1602"/>
            <p:cNvSpPr>
              <a:spLocks noChangeArrowheads="1"/>
            </p:cNvSpPr>
            <p:nvPr/>
          </p:nvSpPr>
          <p:spPr bwMode="auto">
            <a:xfrm>
              <a:off x="1872"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20" name="Rectangle 1603"/>
            <p:cNvSpPr>
              <a:spLocks noChangeArrowheads="1"/>
            </p:cNvSpPr>
            <p:nvPr/>
          </p:nvSpPr>
          <p:spPr bwMode="auto">
            <a:xfrm>
              <a:off x="1968"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21" name="Rectangle 1604"/>
            <p:cNvSpPr>
              <a:spLocks noChangeArrowheads="1"/>
            </p:cNvSpPr>
            <p:nvPr/>
          </p:nvSpPr>
          <p:spPr bwMode="auto">
            <a:xfrm>
              <a:off x="2064"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22" name="Rectangle 1605"/>
            <p:cNvSpPr>
              <a:spLocks noChangeArrowheads="1"/>
            </p:cNvSpPr>
            <p:nvPr/>
          </p:nvSpPr>
          <p:spPr bwMode="auto">
            <a:xfrm>
              <a:off x="2160"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23" name="Rectangle 1606"/>
            <p:cNvSpPr>
              <a:spLocks noChangeArrowheads="1"/>
            </p:cNvSpPr>
            <p:nvPr/>
          </p:nvSpPr>
          <p:spPr bwMode="auto">
            <a:xfrm>
              <a:off x="2256"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24" name="Rectangle 1607"/>
            <p:cNvSpPr>
              <a:spLocks noChangeArrowheads="1"/>
            </p:cNvSpPr>
            <p:nvPr/>
          </p:nvSpPr>
          <p:spPr bwMode="auto">
            <a:xfrm>
              <a:off x="2352"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25" name="Rectangle 1608"/>
            <p:cNvSpPr>
              <a:spLocks noChangeArrowheads="1"/>
            </p:cNvSpPr>
            <p:nvPr/>
          </p:nvSpPr>
          <p:spPr bwMode="auto">
            <a:xfrm>
              <a:off x="2448"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26" name="Rectangle 1609"/>
            <p:cNvSpPr>
              <a:spLocks noChangeArrowheads="1"/>
            </p:cNvSpPr>
            <p:nvPr/>
          </p:nvSpPr>
          <p:spPr bwMode="auto">
            <a:xfrm>
              <a:off x="2544"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27" name="Rectangle 1610"/>
            <p:cNvSpPr>
              <a:spLocks noChangeArrowheads="1"/>
            </p:cNvSpPr>
            <p:nvPr/>
          </p:nvSpPr>
          <p:spPr bwMode="auto">
            <a:xfrm>
              <a:off x="2640"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28" name="Rectangle 1611"/>
            <p:cNvSpPr>
              <a:spLocks noChangeArrowheads="1"/>
            </p:cNvSpPr>
            <p:nvPr/>
          </p:nvSpPr>
          <p:spPr bwMode="auto">
            <a:xfrm>
              <a:off x="2736"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29" name="Rectangle 1612"/>
            <p:cNvSpPr>
              <a:spLocks noChangeArrowheads="1"/>
            </p:cNvSpPr>
            <p:nvPr/>
          </p:nvSpPr>
          <p:spPr bwMode="auto">
            <a:xfrm>
              <a:off x="2832"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30" name="Rectangle 1613"/>
            <p:cNvSpPr>
              <a:spLocks noChangeArrowheads="1"/>
            </p:cNvSpPr>
            <p:nvPr/>
          </p:nvSpPr>
          <p:spPr bwMode="auto">
            <a:xfrm>
              <a:off x="2928"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31" name="Rectangle 1614"/>
            <p:cNvSpPr>
              <a:spLocks noChangeArrowheads="1"/>
            </p:cNvSpPr>
            <p:nvPr/>
          </p:nvSpPr>
          <p:spPr bwMode="auto">
            <a:xfrm>
              <a:off x="3024"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32" name="Rectangle 1615"/>
            <p:cNvSpPr>
              <a:spLocks noChangeArrowheads="1"/>
            </p:cNvSpPr>
            <p:nvPr/>
          </p:nvSpPr>
          <p:spPr bwMode="auto">
            <a:xfrm>
              <a:off x="3120"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33" name="Rectangle 1616"/>
            <p:cNvSpPr>
              <a:spLocks noChangeArrowheads="1"/>
            </p:cNvSpPr>
            <p:nvPr/>
          </p:nvSpPr>
          <p:spPr bwMode="auto">
            <a:xfrm>
              <a:off x="3216"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34" name="Rectangle 1617"/>
            <p:cNvSpPr>
              <a:spLocks noChangeArrowheads="1"/>
            </p:cNvSpPr>
            <p:nvPr/>
          </p:nvSpPr>
          <p:spPr bwMode="auto">
            <a:xfrm>
              <a:off x="3312"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35" name="Rectangle 1618"/>
            <p:cNvSpPr>
              <a:spLocks noChangeArrowheads="1"/>
            </p:cNvSpPr>
            <p:nvPr/>
          </p:nvSpPr>
          <p:spPr bwMode="auto">
            <a:xfrm>
              <a:off x="3408"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36" name="Rectangle 1619"/>
            <p:cNvSpPr>
              <a:spLocks noChangeArrowheads="1"/>
            </p:cNvSpPr>
            <p:nvPr/>
          </p:nvSpPr>
          <p:spPr bwMode="auto">
            <a:xfrm>
              <a:off x="3504"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37" name="Rectangle 1620"/>
            <p:cNvSpPr>
              <a:spLocks noChangeArrowheads="1"/>
            </p:cNvSpPr>
            <p:nvPr/>
          </p:nvSpPr>
          <p:spPr bwMode="auto">
            <a:xfrm>
              <a:off x="3600"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38" name="Rectangle 1621"/>
            <p:cNvSpPr>
              <a:spLocks noChangeArrowheads="1"/>
            </p:cNvSpPr>
            <p:nvPr/>
          </p:nvSpPr>
          <p:spPr bwMode="auto">
            <a:xfrm>
              <a:off x="3696"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39" name="Rectangle 1622"/>
            <p:cNvSpPr>
              <a:spLocks noChangeArrowheads="1"/>
            </p:cNvSpPr>
            <p:nvPr/>
          </p:nvSpPr>
          <p:spPr bwMode="auto">
            <a:xfrm>
              <a:off x="3792" y="302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40" name="Rectangle 1623"/>
            <p:cNvSpPr>
              <a:spLocks noChangeArrowheads="1"/>
            </p:cNvSpPr>
            <p:nvPr/>
          </p:nvSpPr>
          <p:spPr bwMode="auto">
            <a:xfrm>
              <a:off x="3888" y="148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41" name="Rectangle 1624"/>
            <p:cNvSpPr>
              <a:spLocks noChangeArrowheads="1"/>
            </p:cNvSpPr>
            <p:nvPr/>
          </p:nvSpPr>
          <p:spPr bwMode="auto">
            <a:xfrm>
              <a:off x="1392" y="264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42" name="Rectangle 1625"/>
            <p:cNvSpPr>
              <a:spLocks noChangeArrowheads="1"/>
            </p:cNvSpPr>
            <p:nvPr/>
          </p:nvSpPr>
          <p:spPr bwMode="auto">
            <a:xfrm>
              <a:off x="1392" y="292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43" name="Rectangle 1626"/>
            <p:cNvSpPr>
              <a:spLocks noChangeArrowheads="1"/>
            </p:cNvSpPr>
            <p:nvPr/>
          </p:nvSpPr>
          <p:spPr bwMode="auto">
            <a:xfrm>
              <a:off x="1536"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44" name="Rectangle 1627"/>
            <p:cNvSpPr>
              <a:spLocks noChangeArrowheads="1"/>
            </p:cNvSpPr>
            <p:nvPr/>
          </p:nvSpPr>
          <p:spPr bwMode="auto">
            <a:xfrm>
              <a:off x="2016" y="336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45" name="Rectangle 1628"/>
            <p:cNvSpPr>
              <a:spLocks noChangeArrowheads="1"/>
            </p:cNvSpPr>
            <p:nvPr/>
          </p:nvSpPr>
          <p:spPr bwMode="auto">
            <a:xfrm>
              <a:off x="1728"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46" name="Rectangle 1629"/>
            <p:cNvSpPr>
              <a:spLocks noChangeArrowheads="1"/>
            </p:cNvSpPr>
            <p:nvPr/>
          </p:nvSpPr>
          <p:spPr bwMode="auto">
            <a:xfrm>
              <a:off x="1824"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47" name="Rectangle 1630"/>
            <p:cNvSpPr>
              <a:spLocks noChangeArrowheads="1"/>
            </p:cNvSpPr>
            <p:nvPr/>
          </p:nvSpPr>
          <p:spPr bwMode="auto">
            <a:xfrm>
              <a:off x="1920"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48" name="Rectangle 1631"/>
            <p:cNvSpPr>
              <a:spLocks noChangeArrowheads="1"/>
            </p:cNvSpPr>
            <p:nvPr/>
          </p:nvSpPr>
          <p:spPr bwMode="auto">
            <a:xfrm>
              <a:off x="2016"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49" name="Rectangle 1632"/>
            <p:cNvSpPr>
              <a:spLocks noChangeArrowheads="1"/>
            </p:cNvSpPr>
            <p:nvPr/>
          </p:nvSpPr>
          <p:spPr bwMode="auto">
            <a:xfrm>
              <a:off x="2112"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50" name="Rectangle 1633"/>
            <p:cNvSpPr>
              <a:spLocks noChangeArrowheads="1"/>
            </p:cNvSpPr>
            <p:nvPr/>
          </p:nvSpPr>
          <p:spPr bwMode="auto">
            <a:xfrm>
              <a:off x="2208"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51" name="Rectangle 1634"/>
            <p:cNvSpPr>
              <a:spLocks noChangeArrowheads="1"/>
            </p:cNvSpPr>
            <p:nvPr/>
          </p:nvSpPr>
          <p:spPr bwMode="auto">
            <a:xfrm>
              <a:off x="2304"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52" name="Rectangle 1635"/>
            <p:cNvSpPr>
              <a:spLocks noChangeArrowheads="1"/>
            </p:cNvSpPr>
            <p:nvPr/>
          </p:nvSpPr>
          <p:spPr bwMode="auto">
            <a:xfrm>
              <a:off x="2400"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53" name="Rectangle 1636"/>
            <p:cNvSpPr>
              <a:spLocks noChangeArrowheads="1"/>
            </p:cNvSpPr>
            <p:nvPr/>
          </p:nvSpPr>
          <p:spPr bwMode="auto">
            <a:xfrm>
              <a:off x="2496"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54" name="Rectangle 1637"/>
            <p:cNvSpPr>
              <a:spLocks noChangeArrowheads="1"/>
            </p:cNvSpPr>
            <p:nvPr/>
          </p:nvSpPr>
          <p:spPr bwMode="auto">
            <a:xfrm>
              <a:off x="2592"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55" name="Rectangle 1638"/>
            <p:cNvSpPr>
              <a:spLocks noChangeArrowheads="1"/>
            </p:cNvSpPr>
            <p:nvPr/>
          </p:nvSpPr>
          <p:spPr bwMode="auto">
            <a:xfrm>
              <a:off x="2688"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56" name="Rectangle 1639"/>
            <p:cNvSpPr>
              <a:spLocks noChangeArrowheads="1"/>
            </p:cNvSpPr>
            <p:nvPr/>
          </p:nvSpPr>
          <p:spPr bwMode="auto">
            <a:xfrm>
              <a:off x="2784"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57" name="Rectangle 1640"/>
            <p:cNvSpPr>
              <a:spLocks noChangeArrowheads="1"/>
            </p:cNvSpPr>
            <p:nvPr/>
          </p:nvSpPr>
          <p:spPr bwMode="auto">
            <a:xfrm>
              <a:off x="2880"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58" name="Rectangle 1641"/>
            <p:cNvSpPr>
              <a:spLocks noChangeArrowheads="1"/>
            </p:cNvSpPr>
            <p:nvPr/>
          </p:nvSpPr>
          <p:spPr bwMode="auto">
            <a:xfrm>
              <a:off x="2976"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59" name="Rectangle 1642"/>
            <p:cNvSpPr>
              <a:spLocks noChangeArrowheads="1"/>
            </p:cNvSpPr>
            <p:nvPr/>
          </p:nvSpPr>
          <p:spPr bwMode="auto">
            <a:xfrm>
              <a:off x="3072"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60" name="Rectangle 1643"/>
            <p:cNvSpPr>
              <a:spLocks noChangeArrowheads="1"/>
            </p:cNvSpPr>
            <p:nvPr/>
          </p:nvSpPr>
          <p:spPr bwMode="auto">
            <a:xfrm>
              <a:off x="3168"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61" name="Rectangle 1644"/>
            <p:cNvSpPr>
              <a:spLocks noChangeArrowheads="1"/>
            </p:cNvSpPr>
            <p:nvPr/>
          </p:nvSpPr>
          <p:spPr bwMode="auto">
            <a:xfrm>
              <a:off x="3264"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62" name="Rectangle 1645"/>
            <p:cNvSpPr>
              <a:spLocks noChangeArrowheads="1"/>
            </p:cNvSpPr>
            <p:nvPr/>
          </p:nvSpPr>
          <p:spPr bwMode="auto">
            <a:xfrm>
              <a:off x="3456"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63" name="Rectangle 1646"/>
            <p:cNvSpPr>
              <a:spLocks noChangeArrowheads="1"/>
            </p:cNvSpPr>
            <p:nvPr/>
          </p:nvSpPr>
          <p:spPr bwMode="auto">
            <a:xfrm>
              <a:off x="3552"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64" name="Rectangle 1647"/>
            <p:cNvSpPr>
              <a:spLocks noChangeArrowheads="1"/>
            </p:cNvSpPr>
            <p:nvPr/>
          </p:nvSpPr>
          <p:spPr bwMode="auto">
            <a:xfrm>
              <a:off x="3648"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65" name="Rectangle 1648"/>
            <p:cNvSpPr>
              <a:spLocks noChangeArrowheads="1"/>
            </p:cNvSpPr>
            <p:nvPr/>
          </p:nvSpPr>
          <p:spPr bwMode="auto">
            <a:xfrm>
              <a:off x="1632"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66" name="Rectangle 1649"/>
            <p:cNvSpPr>
              <a:spLocks noChangeArrowheads="1"/>
            </p:cNvSpPr>
            <p:nvPr/>
          </p:nvSpPr>
          <p:spPr bwMode="auto">
            <a:xfrm>
              <a:off x="1728"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67" name="Rectangle 1650"/>
            <p:cNvSpPr>
              <a:spLocks noChangeArrowheads="1"/>
            </p:cNvSpPr>
            <p:nvPr/>
          </p:nvSpPr>
          <p:spPr bwMode="auto">
            <a:xfrm>
              <a:off x="1824"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68" name="Rectangle 1651"/>
            <p:cNvSpPr>
              <a:spLocks noChangeArrowheads="1"/>
            </p:cNvSpPr>
            <p:nvPr/>
          </p:nvSpPr>
          <p:spPr bwMode="auto">
            <a:xfrm>
              <a:off x="1920"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69" name="Rectangle 1652"/>
            <p:cNvSpPr>
              <a:spLocks noChangeArrowheads="1"/>
            </p:cNvSpPr>
            <p:nvPr/>
          </p:nvSpPr>
          <p:spPr bwMode="auto">
            <a:xfrm>
              <a:off x="2016"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70" name="Rectangle 1653"/>
            <p:cNvSpPr>
              <a:spLocks noChangeArrowheads="1"/>
            </p:cNvSpPr>
            <p:nvPr/>
          </p:nvSpPr>
          <p:spPr bwMode="auto">
            <a:xfrm>
              <a:off x="2112"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71" name="Rectangle 1654"/>
            <p:cNvSpPr>
              <a:spLocks noChangeArrowheads="1"/>
            </p:cNvSpPr>
            <p:nvPr/>
          </p:nvSpPr>
          <p:spPr bwMode="auto">
            <a:xfrm>
              <a:off x="2208"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72" name="Rectangle 1655"/>
            <p:cNvSpPr>
              <a:spLocks noChangeArrowheads="1"/>
            </p:cNvSpPr>
            <p:nvPr/>
          </p:nvSpPr>
          <p:spPr bwMode="auto">
            <a:xfrm>
              <a:off x="2304"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73" name="Rectangle 1656"/>
            <p:cNvSpPr>
              <a:spLocks noChangeArrowheads="1"/>
            </p:cNvSpPr>
            <p:nvPr/>
          </p:nvSpPr>
          <p:spPr bwMode="auto">
            <a:xfrm>
              <a:off x="2496"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74" name="Rectangle 1657"/>
            <p:cNvSpPr>
              <a:spLocks noChangeArrowheads="1"/>
            </p:cNvSpPr>
            <p:nvPr/>
          </p:nvSpPr>
          <p:spPr bwMode="auto">
            <a:xfrm>
              <a:off x="2592"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75" name="Rectangle 1658"/>
            <p:cNvSpPr>
              <a:spLocks noChangeArrowheads="1"/>
            </p:cNvSpPr>
            <p:nvPr/>
          </p:nvSpPr>
          <p:spPr bwMode="auto">
            <a:xfrm>
              <a:off x="2688"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76" name="Rectangle 1659"/>
            <p:cNvSpPr>
              <a:spLocks noChangeArrowheads="1"/>
            </p:cNvSpPr>
            <p:nvPr/>
          </p:nvSpPr>
          <p:spPr bwMode="auto">
            <a:xfrm>
              <a:off x="2784"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77" name="Rectangle 1660"/>
            <p:cNvSpPr>
              <a:spLocks noChangeArrowheads="1"/>
            </p:cNvSpPr>
            <p:nvPr/>
          </p:nvSpPr>
          <p:spPr bwMode="auto">
            <a:xfrm>
              <a:off x="2880"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78" name="Rectangle 1661"/>
            <p:cNvSpPr>
              <a:spLocks noChangeArrowheads="1"/>
            </p:cNvSpPr>
            <p:nvPr/>
          </p:nvSpPr>
          <p:spPr bwMode="auto">
            <a:xfrm>
              <a:off x="3072"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79" name="Rectangle 1662"/>
            <p:cNvSpPr>
              <a:spLocks noChangeArrowheads="1"/>
            </p:cNvSpPr>
            <p:nvPr/>
          </p:nvSpPr>
          <p:spPr bwMode="auto">
            <a:xfrm>
              <a:off x="3168"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80" name="Rectangle 1663"/>
            <p:cNvSpPr>
              <a:spLocks noChangeArrowheads="1"/>
            </p:cNvSpPr>
            <p:nvPr/>
          </p:nvSpPr>
          <p:spPr bwMode="auto">
            <a:xfrm>
              <a:off x="3264"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81" name="Rectangle 1664"/>
            <p:cNvSpPr>
              <a:spLocks noChangeArrowheads="1"/>
            </p:cNvSpPr>
            <p:nvPr/>
          </p:nvSpPr>
          <p:spPr bwMode="auto">
            <a:xfrm>
              <a:off x="3360"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82" name="Rectangle 1665"/>
            <p:cNvSpPr>
              <a:spLocks noChangeArrowheads="1"/>
            </p:cNvSpPr>
            <p:nvPr/>
          </p:nvSpPr>
          <p:spPr bwMode="auto">
            <a:xfrm>
              <a:off x="3552"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83" name="Rectangle 1666"/>
            <p:cNvSpPr>
              <a:spLocks noChangeArrowheads="1"/>
            </p:cNvSpPr>
            <p:nvPr/>
          </p:nvSpPr>
          <p:spPr bwMode="auto">
            <a:xfrm>
              <a:off x="3648"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84" name="Rectangle 1667"/>
            <p:cNvSpPr>
              <a:spLocks noChangeArrowheads="1"/>
            </p:cNvSpPr>
            <p:nvPr/>
          </p:nvSpPr>
          <p:spPr bwMode="auto">
            <a:xfrm>
              <a:off x="3840" y="3216"/>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85" name="Rectangle 1668"/>
            <p:cNvSpPr>
              <a:spLocks noChangeArrowheads="1"/>
            </p:cNvSpPr>
            <p:nvPr/>
          </p:nvSpPr>
          <p:spPr bwMode="auto">
            <a:xfrm>
              <a:off x="1536"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86" name="Rectangle 1669"/>
            <p:cNvSpPr>
              <a:spLocks noChangeArrowheads="1"/>
            </p:cNvSpPr>
            <p:nvPr/>
          </p:nvSpPr>
          <p:spPr bwMode="auto">
            <a:xfrm>
              <a:off x="1632"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87" name="Rectangle 1670"/>
            <p:cNvSpPr>
              <a:spLocks noChangeArrowheads="1"/>
            </p:cNvSpPr>
            <p:nvPr/>
          </p:nvSpPr>
          <p:spPr bwMode="auto">
            <a:xfrm>
              <a:off x="1728"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88" name="Rectangle 1671"/>
            <p:cNvSpPr>
              <a:spLocks noChangeArrowheads="1"/>
            </p:cNvSpPr>
            <p:nvPr/>
          </p:nvSpPr>
          <p:spPr bwMode="auto">
            <a:xfrm>
              <a:off x="1824"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89" name="Rectangle 1672"/>
            <p:cNvSpPr>
              <a:spLocks noChangeArrowheads="1"/>
            </p:cNvSpPr>
            <p:nvPr/>
          </p:nvSpPr>
          <p:spPr bwMode="auto">
            <a:xfrm>
              <a:off x="1920"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90" name="Rectangle 1673"/>
            <p:cNvSpPr>
              <a:spLocks noChangeArrowheads="1"/>
            </p:cNvSpPr>
            <p:nvPr/>
          </p:nvSpPr>
          <p:spPr bwMode="auto">
            <a:xfrm>
              <a:off x="2016"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91" name="Rectangle 1674"/>
            <p:cNvSpPr>
              <a:spLocks noChangeArrowheads="1"/>
            </p:cNvSpPr>
            <p:nvPr/>
          </p:nvSpPr>
          <p:spPr bwMode="auto">
            <a:xfrm>
              <a:off x="2112"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92" name="Rectangle 1675"/>
            <p:cNvSpPr>
              <a:spLocks noChangeArrowheads="1"/>
            </p:cNvSpPr>
            <p:nvPr/>
          </p:nvSpPr>
          <p:spPr bwMode="auto">
            <a:xfrm>
              <a:off x="2304"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93" name="Rectangle 1676"/>
            <p:cNvSpPr>
              <a:spLocks noChangeArrowheads="1"/>
            </p:cNvSpPr>
            <p:nvPr/>
          </p:nvSpPr>
          <p:spPr bwMode="auto">
            <a:xfrm>
              <a:off x="2400"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94" name="Rectangle 1677"/>
            <p:cNvSpPr>
              <a:spLocks noChangeArrowheads="1"/>
            </p:cNvSpPr>
            <p:nvPr/>
          </p:nvSpPr>
          <p:spPr bwMode="auto">
            <a:xfrm>
              <a:off x="2592"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95" name="Rectangle 1678"/>
            <p:cNvSpPr>
              <a:spLocks noChangeArrowheads="1"/>
            </p:cNvSpPr>
            <p:nvPr/>
          </p:nvSpPr>
          <p:spPr bwMode="auto">
            <a:xfrm>
              <a:off x="2688"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96" name="Rectangle 1679"/>
            <p:cNvSpPr>
              <a:spLocks noChangeArrowheads="1"/>
            </p:cNvSpPr>
            <p:nvPr/>
          </p:nvSpPr>
          <p:spPr bwMode="auto">
            <a:xfrm>
              <a:off x="2784"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97" name="Rectangle 1680"/>
            <p:cNvSpPr>
              <a:spLocks noChangeArrowheads="1"/>
            </p:cNvSpPr>
            <p:nvPr/>
          </p:nvSpPr>
          <p:spPr bwMode="auto">
            <a:xfrm>
              <a:off x="2880"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98" name="Rectangle 1681"/>
            <p:cNvSpPr>
              <a:spLocks noChangeArrowheads="1"/>
            </p:cNvSpPr>
            <p:nvPr/>
          </p:nvSpPr>
          <p:spPr bwMode="auto">
            <a:xfrm>
              <a:off x="2976"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299" name="Rectangle 1682"/>
            <p:cNvSpPr>
              <a:spLocks noChangeArrowheads="1"/>
            </p:cNvSpPr>
            <p:nvPr/>
          </p:nvSpPr>
          <p:spPr bwMode="auto">
            <a:xfrm>
              <a:off x="3072"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00" name="Rectangle 1683"/>
            <p:cNvSpPr>
              <a:spLocks noChangeArrowheads="1"/>
            </p:cNvSpPr>
            <p:nvPr/>
          </p:nvSpPr>
          <p:spPr bwMode="auto">
            <a:xfrm>
              <a:off x="3168"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01" name="Rectangle 1684"/>
            <p:cNvSpPr>
              <a:spLocks noChangeArrowheads="1"/>
            </p:cNvSpPr>
            <p:nvPr/>
          </p:nvSpPr>
          <p:spPr bwMode="auto">
            <a:xfrm>
              <a:off x="3264"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02" name="Rectangle 1685"/>
            <p:cNvSpPr>
              <a:spLocks noChangeArrowheads="1"/>
            </p:cNvSpPr>
            <p:nvPr/>
          </p:nvSpPr>
          <p:spPr bwMode="auto">
            <a:xfrm>
              <a:off x="3360"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03" name="Rectangle 1686"/>
            <p:cNvSpPr>
              <a:spLocks noChangeArrowheads="1"/>
            </p:cNvSpPr>
            <p:nvPr/>
          </p:nvSpPr>
          <p:spPr bwMode="auto">
            <a:xfrm>
              <a:off x="3456"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04" name="Rectangle 1687"/>
            <p:cNvSpPr>
              <a:spLocks noChangeArrowheads="1"/>
            </p:cNvSpPr>
            <p:nvPr/>
          </p:nvSpPr>
          <p:spPr bwMode="auto">
            <a:xfrm>
              <a:off x="3552"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05" name="Rectangle 1688"/>
            <p:cNvSpPr>
              <a:spLocks noChangeArrowheads="1"/>
            </p:cNvSpPr>
            <p:nvPr/>
          </p:nvSpPr>
          <p:spPr bwMode="auto">
            <a:xfrm>
              <a:off x="3648" y="3312"/>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06" name="Rectangle 1689"/>
            <p:cNvSpPr>
              <a:spLocks noChangeArrowheads="1"/>
            </p:cNvSpPr>
            <p:nvPr/>
          </p:nvSpPr>
          <p:spPr bwMode="auto">
            <a:xfrm>
              <a:off x="1536"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07" name="Rectangle 1690"/>
            <p:cNvSpPr>
              <a:spLocks noChangeArrowheads="1"/>
            </p:cNvSpPr>
            <p:nvPr/>
          </p:nvSpPr>
          <p:spPr bwMode="auto">
            <a:xfrm>
              <a:off x="1632"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08" name="Rectangle 1691"/>
            <p:cNvSpPr>
              <a:spLocks noChangeArrowheads="1"/>
            </p:cNvSpPr>
            <p:nvPr/>
          </p:nvSpPr>
          <p:spPr bwMode="auto">
            <a:xfrm>
              <a:off x="1824"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09" name="Rectangle 1692"/>
            <p:cNvSpPr>
              <a:spLocks noChangeArrowheads="1"/>
            </p:cNvSpPr>
            <p:nvPr/>
          </p:nvSpPr>
          <p:spPr bwMode="auto">
            <a:xfrm>
              <a:off x="192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10" name="Rectangle 1693"/>
            <p:cNvSpPr>
              <a:spLocks noChangeArrowheads="1"/>
            </p:cNvSpPr>
            <p:nvPr/>
          </p:nvSpPr>
          <p:spPr bwMode="auto">
            <a:xfrm>
              <a:off x="2016"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11" name="Rectangle 1694"/>
            <p:cNvSpPr>
              <a:spLocks noChangeArrowheads="1"/>
            </p:cNvSpPr>
            <p:nvPr/>
          </p:nvSpPr>
          <p:spPr bwMode="auto">
            <a:xfrm>
              <a:off x="2112"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12" name="Rectangle 1695"/>
            <p:cNvSpPr>
              <a:spLocks noChangeArrowheads="1"/>
            </p:cNvSpPr>
            <p:nvPr/>
          </p:nvSpPr>
          <p:spPr bwMode="auto">
            <a:xfrm>
              <a:off x="2208"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13" name="Rectangle 1696"/>
            <p:cNvSpPr>
              <a:spLocks noChangeArrowheads="1"/>
            </p:cNvSpPr>
            <p:nvPr/>
          </p:nvSpPr>
          <p:spPr bwMode="auto">
            <a:xfrm>
              <a:off x="2304"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14" name="Rectangle 1697"/>
            <p:cNvSpPr>
              <a:spLocks noChangeArrowheads="1"/>
            </p:cNvSpPr>
            <p:nvPr/>
          </p:nvSpPr>
          <p:spPr bwMode="auto">
            <a:xfrm>
              <a:off x="240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15" name="Rectangle 1698"/>
            <p:cNvSpPr>
              <a:spLocks noChangeArrowheads="1"/>
            </p:cNvSpPr>
            <p:nvPr/>
          </p:nvSpPr>
          <p:spPr bwMode="auto">
            <a:xfrm>
              <a:off x="2496"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16" name="Rectangle 1699"/>
            <p:cNvSpPr>
              <a:spLocks noChangeArrowheads="1"/>
            </p:cNvSpPr>
            <p:nvPr/>
          </p:nvSpPr>
          <p:spPr bwMode="auto">
            <a:xfrm>
              <a:off x="2592"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17" name="Rectangle 1700"/>
            <p:cNvSpPr>
              <a:spLocks noChangeArrowheads="1"/>
            </p:cNvSpPr>
            <p:nvPr/>
          </p:nvSpPr>
          <p:spPr bwMode="auto">
            <a:xfrm>
              <a:off x="2688"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18" name="Rectangle 1701"/>
            <p:cNvSpPr>
              <a:spLocks noChangeArrowheads="1"/>
            </p:cNvSpPr>
            <p:nvPr/>
          </p:nvSpPr>
          <p:spPr bwMode="auto">
            <a:xfrm>
              <a:off x="2784"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19" name="Rectangle 1702"/>
            <p:cNvSpPr>
              <a:spLocks noChangeArrowheads="1"/>
            </p:cNvSpPr>
            <p:nvPr/>
          </p:nvSpPr>
          <p:spPr bwMode="auto">
            <a:xfrm>
              <a:off x="288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20" name="Rectangle 1703"/>
            <p:cNvSpPr>
              <a:spLocks noChangeArrowheads="1"/>
            </p:cNvSpPr>
            <p:nvPr/>
          </p:nvSpPr>
          <p:spPr bwMode="auto">
            <a:xfrm>
              <a:off x="2976"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21" name="Rectangle 1704"/>
            <p:cNvSpPr>
              <a:spLocks noChangeArrowheads="1"/>
            </p:cNvSpPr>
            <p:nvPr/>
          </p:nvSpPr>
          <p:spPr bwMode="auto">
            <a:xfrm>
              <a:off x="3168"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22" name="Rectangle 1705"/>
            <p:cNvSpPr>
              <a:spLocks noChangeArrowheads="1"/>
            </p:cNvSpPr>
            <p:nvPr/>
          </p:nvSpPr>
          <p:spPr bwMode="auto">
            <a:xfrm>
              <a:off x="3264"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23" name="Rectangle 1706"/>
            <p:cNvSpPr>
              <a:spLocks noChangeArrowheads="1"/>
            </p:cNvSpPr>
            <p:nvPr/>
          </p:nvSpPr>
          <p:spPr bwMode="auto">
            <a:xfrm>
              <a:off x="336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24" name="Rectangle 1707"/>
            <p:cNvSpPr>
              <a:spLocks noChangeArrowheads="1"/>
            </p:cNvSpPr>
            <p:nvPr/>
          </p:nvSpPr>
          <p:spPr bwMode="auto">
            <a:xfrm>
              <a:off x="3552"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25" name="Rectangle 1708"/>
            <p:cNvSpPr>
              <a:spLocks noChangeArrowheads="1"/>
            </p:cNvSpPr>
            <p:nvPr/>
          </p:nvSpPr>
          <p:spPr bwMode="auto">
            <a:xfrm>
              <a:off x="3648"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26" name="Rectangle 1709"/>
            <p:cNvSpPr>
              <a:spLocks noChangeArrowheads="1"/>
            </p:cNvSpPr>
            <p:nvPr/>
          </p:nvSpPr>
          <p:spPr bwMode="auto">
            <a:xfrm>
              <a:off x="384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27" name="Rectangle 1710"/>
            <p:cNvSpPr>
              <a:spLocks noChangeArrowheads="1"/>
            </p:cNvSpPr>
            <p:nvPr/>
          </p:nvSpPr>
          <p:spPr bwMode="auto">
            <a:xfrm>
              <a:off x="1536"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28" name="Rectangle 1711"/>
            <p:cNvSpPr>
              <a:spLocks noChangeArrowheads="1"/>
            </p:cNvSpPr>
            <p:nvPr/>
          </p:nvSpPr>
          <p:spPr bwMode="auto">
            <a:xfrm>
              <a:off x="1728"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29" name="Rectangle 1712"/>
            <p:cNvSpPr>
              <a:spLocks noChangeArrowheads="1"/>
            </p:cNvSpPr>
            <p:nvPr/>
          </p:nvSpPr>
          <p:spPr bwMode="auto">
            <a:xfrm>
              <a:off x="1824"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30" name="Rectangle 1713"/>
            <p:cNvSpPr>
              <a:spLocks noChangeArrowheads="1"/>
            </p:cNvSpPr>
            <p:nvPr/>
          </p:nvSpPr>
          <p:spPr bwMode="auto">
            <a:xfrm>
              <a:off x="2016"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31" name="Rectangle 1714"/>
            <p:cNvSpPr>
              <a:spLocks noChangeArrowheads="1"/>
            </p:cNvSpPr>
            <p:nvPr/>
          </p:nvSpPr>
          <p:spPr bwMode="auto">
            <a:xfrm>
              <a:off x="2112"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32" name="Rectangle 1715"/>
            <p:cNvSpPr>
              <a:spLocks noChangeArrowheads="1"/>
            </p:cNvSpPr>
            <p:nvPr/>
          </p:nvSpPr>
          <p:spPr bwMode="auto">
            <a:xfrm>
              <a:off x="2304"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33" name="Rectangle 1716"/>
            <p:cNvSpPr>
              <a:spLocks noChangeArrowheads="1"/>
            </p:cNvSpPr>
            <p:nvPr/>
          </p:nvSpPr>
          <p:spPr bwMode="auto">
            <a:xfrm>
              <a:off x="2592"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34" name="Rectangle 1717"/>
            <p:cNvSpPr>
              <a:spLocks noChangeArrowheads="1"/>
            </p:cNvSpPr>
            <p:nvPr/>
          </p:nvSpPr>
          <p:spPr bwMode="auto">
            <a:xfrm>
              <a:off x="2688"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35" name="Rectangle 1718"/>
            <p:cNvSpPr>
              <a:spLocks noChangeArrowheads="1"/>
            </p:cNvSpPr>
            <p:nvPr/>
          </p:nvSpPr>
          <p:spPr bwMode="auto">
            <a:xfrm>
              <a:off x="2784"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36" name="Rectangle 1719"/>
            <p:cNvSpPr>
              <a:spLocks noChangeArrowheads="1"/>
            </p:cNvSpPr>
            <p:nvPr/>
          </p:nvSpPr>
          <p:spPr bwMode="auto">
            <a:xfrm>
              <a:off x="2976"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37" name="Rectangle 1720"/>
            <p:cNvSpPr>
              <a:spLocks noChangeArrowheads="1"/>
            </p:cNvSpPr>
            <p:nvPr/>
          </p:nvSpPr>
          <p:spPr bwMode="auto">
            <a:xfrm>
              <a:off x="3072"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38" name="Rectangle 1721"/>
            <p:cNvSpPr>
              <a:spLocks noChangeArrowheads="1"/>
            </p:cNvSpPr>
            <p:nvPr/>
          </p:nvSpPr>
          <p:spPr bwMode="auto">
            <a:xfrm>
              <a:off x="3168"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39" name="Rectangle 1722"/>
            <p:cNvSpPr>
              <a:spLocks noChangeArrowheads="1"/>
            </p:cNvSpPr>
            <p:nvPr/>
          </p:nvSpPr>
          <p:spPr bwMode="auto">
            <a:xfrm>
              <a:off x="3264"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40" name="Rectangle 1723"/>
            <p:cNvSpPr>
              <a:spLocks noChangeArrowheads="1"/>
            </p:cNvSpPr>
            <p:nvPr/>
          </p:nvSpPr>
          <p:spPr bwMode="auto">
            <a:xfrm>
              <a:off x="3456"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41" name="Rectangle 1724"/>
            <p:cNvSpPr>
              <a:spLocks noChangeArrowheads="1"/>
            </p:cNvSpPr>
            <p:nvPr/>
          </p:nvSpPr>
          <p:spPr bwMode="auto">
            <a:xfrm>
              <a:off x="3552"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42" name="Rectangle 1725"/>
            <p:cNvSpPr>
              <a:spLocks noChangeArrowheads="1"/>
            </p:cNvSpPr>
            <p:nvPr/>
          </p:nvSpPr>
          <p:spPr bwMode="auto">
            <a:xfrm>
              <a:off x="3648" y="3504"/>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43" name="Rectangle 1726"/>
            <p:cNvSpPr>
              <a:spLocks noChangeArrowheads="1"/>
            </p:cNvSpPr>
            <p:nvPr/>
          </p:nvSpPr>
          <p:spPr bwMode="auto">
            <a:xfrm>
              <a:off x="1440" y="3120"/>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32344" name="Rectangle 1727"/>
            <p:cNvSpPr>
              <a:spLocks noChangeArrowheads="1"/>
            </p:cNvSpPr>
            <p:nvPr/>
          </p:nvSpPr>
          <p:spPr bwMode="auto">
            <a:xfrm>
              <a:off x="1440" y="3408"/>
              <a:ext cx="16"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grpSp>
      <p:grpSp>
        <p:nvGrpSpPr>
          <p:cNvPr id="3" name="Group 1728"/>
          <p:cNvGrpSpPr>
            <a:grpSpLocks/>
          </p:cNvGrpSpPr>
          <p:nvPr/>
        </p:nvGrpSpPr>
        <p:grpSpPr bwMode="auto">
          <a:xfrm>
            <a:off x="5257800" y="1676400"/>
            <a:ext cx="4267200" cy="4267200"/>
            <a:chOff x="1296" y="1056"/>
            <a:chExt cx="2688" cy="2688"/>
          </a:xfrm>
        </p:grpSpPr>
        <p:sp>
          <p:nvSpPr>
            <p:cNvPr id="31767" name="Rectangle 1729"/>
            <p:cNvSpPr>
              <a:spLocks noChangeArrowheads="1"/>
            </p:cNvSpPr>
            <p:nvPr/>
          </p:nvSpPr>
          <p:spPr bwMode="auto">
            <a:xfrm>
              <a:off x="1296"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68" name="Rectangle 1730"/>
            <p:cNvSpPr>
              <a:spLocks noChangeArrowheads="1"/>
            </p:cNvSpPr>
            <p:nvPr/>
          </p:nvSpPr>
          <p:spPr bwMode="auto">
            <a:xfrm>
              <a:off x="1968"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69" name="Rectangle 1731"/>
            <p:cNvSpPr>
              <a:spLocks noChangeArrowheads="1"/>
            </p:cNvSpPr>
            <p:nvPr/>
          </p:nvSpPr>
          <p:spPr bwMode="auto">
            <a:xfrm>
              <a:off x="2640"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70" name="Rectangle 1732"/>
            <p:cNvSpPr>
              <a:spLocks noChangeArrowheads="1"/>
            </p:cNvSpPr>
            <p:nvPr/>
          </p:nvSpPr>
          <p:spPr bwMode="auto">
            <a:xfrm>
              <a:off x="3312"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71" name="Rectangle 1733"/>
            <p:cNvSpPr>
              <a:spLocks noChangeArrowheads="1"/>
            </p:cNvSpPr>
            <p:nvPr/>
          </p:nvSpPr>
          <p:spPr bwMode="auto">
            <a:xfrm>
              <a:off x="1296"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72" name="Rectangle 1734"/>
            <p:cNvSpPr>
              <a:spLocks noChangeArrowheads="1"/>
            </p:cNvSpPr>
            <p:nvPr/>
          </p:nvSpPr>
          <p:spPr bwMode="auto">
            <a:xfrm>
              <a:off x="1968"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73" name="Rectangle 1735"/>
            <p:cNvSpPr>
              <a:spLocks noChangeArrowheads="1"/>
            </p:cNvSpPr>
            <p:nvPr/>
          </p:nvSpPr>
          <p:spPr bwMode="auto">
            <a:xfrm>
              <a:off x="2640"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74" name="Rectangle 1736"/>
            <p:cNvSpPr>
              <a:spLocks noChangeArrowheads="1"/>
            </p:cNvSpPr>
            <p:nvPr/>
          </p:nvSpPr>
          <p:spPr bwMode="auto">
            <a:xfrm>
              <a:off x="3312"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75" name="Rectangle 1737"/>
            <p:cNvSpPr>
              <a:spLocks noChangeArrowheads="1"/>
            </p:cNvSpPr>
            <p:nvPr/>
          </p:nvSpPr>
          <p:spPr bwMode="auto">
            <a:xfrm>
              <a:off x="1296"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76" name="Rectangle 1738"/>
            <p:cNvSpPr>
              <a:spLocks noChangeArrowheads="1"/>
            </p:cNvSpPr>
            <p:nvPr/>
          </p:nvSpPr>
          <p:spPr bwMode="auto">
            <a:xfrm>
              <a:off x="1968"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77" name="Rectangle 1739"/>
            <p:cNvSpPr>
              <a:spLocks noChangeArrowheads="1"/>
            </p:cNvSpPr>
            <p:nvPr/>
          </p:nvSpPr>
          <p:spPr bwMode="auto">
            <a:xfrm>
              <a:off x="2640"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78" name="Rectangle 1740"/>
            <p:cNvSpPr>
              <a:spLocks noChangeArrowheads="1"/>
            </p:cNvSpPr>
            <p:nvPr/>
          </p:nvSpPr>
          <p:spPr bwMode="auto">
            <a:xfrm>
              <a:off x="3312"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79" name="Rectangle 1741"/>
            <p:cNvSpPr>
              <a:spLocks noChangeArrowheads="1"/>
            </p:cNvSpPr>
            <p:nvPr/>
          </p:nvSpPr>
          <p:spPr bwMode="auto">
            <a:xfrm>
              <a:off x="1296"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80" name="Rectangle 1742"/>
            <p:cNvSpPr>
              <a:spLocks noChangeArrowheads="1"/>
            </p:cNvSpPr>
            <p:nvPr/>
          </p:nvSpPr>
          <p:spPr bwMode="auto">
            <a:xfrm>
              <a:off x="1968"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81" name="Rectangle 1743"/>
            <p:cNvSpPr>
              <a:spLocks noChangeArrowheads="1"/>
            </p:cNvSpPr>
            <p:nvPr/>
          </p:nvSpPr>
          <p:spPr bwMode="auto">
            <a:xfrm>
              <a:off x="2640"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1782" name="Rectangle 1744"/>
            <p:cNvSpPr>
              <a:spLocks noChangeArrowheads="1"/>
            </p:cNvSpPr>
            <p:nvPr/>
          </p:nvSpPr>
          <p:spPr bwMode="auto">
            <a:xfrm>
              <a:off x="3312"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grpSp>
      <p:grpSp>
        <p:nvGrpSpPr>
          <p:cNvPr id="4" name="Group 1746"/>
          <p:cNvGrpSpPr>
            <a:grpSpLocks/>
          </p:cNvGrpSpPr>
          <p:nvPr/>
        </p:nvGrpSpPr>
        <p:grpSpPr bwMode="auto">
          <a:xfrm>
            <a:off x="5257800" y="1895475"/>
            <a:ext cx="4191000" cy="3895725"/>
            <a:chOff x="1296" y="1002"/>
            <a:chExt cx="2640" cy="2454"/>
          </a:xfrm>
        </p:grpSpPr>
        <p:sp>
          <p:nvSpPr>
            <p:cNvPr id="31751" name="Text Box 1747"/>
            <p:cNvSpPr txBox="1">
              <a:spLocks noChangeArrowheads="1"/>
            </p:cNvSpPr>
            <p:nvPr/>
          </p:nvSpPr>
          <p:spPr bwMode="auto">
            <a:xfrm>
              <a:off x="1296" y="1002"/>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1</a:t>
              </a:r>
            </a:p>
          </p:txBody>
        </p:sp>
        <p:sp>
          <p:nvSpPr>
            <p:cNvPr id="31752" name="Text Box 1748"/>
            <p:cNvSpPr txBox="1">
              <a:spLocks noChangeArrowheads="1"/>
            </p:cNvSpPr>
            <p:nvPr/>
          </p:nvSpPr>
          <p:spPr bwMode="auto">
            <a:xfrm>
              <a:off x="1968" y="1002"/>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2</a:t>
              </a:r>
            </a:p>
          </p:txBody>
        </p:sp>
        <p:sp>
          <p:nvSpPr>
            <p:cNvPr id="31753" name="Text Box 1749"/>
            <p:cNvSpPr txBox="1">
              <a:spLocks noChangeArrowheads="1"/>
            </p:cNvSpPr>
            <p:nvPr/>
          </p:nvSpPr>
          <p:spPr bwMode="auto">
            <a:xfrm>
              <a:off x="2640" y="1002"/>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3</a:t>
              </a:r>
            </a:p>
          </p:txBody>
        </p:sp>
        <p:sp>
          <p:nvSpPr>
            <p:cNvPr id="31754" name="Text Box 1750"/>
            <p:cNvSpPr txBox="1">
              <a:spLocks noChangeArrowheads="1"/>
            </p:cNvSpPr>
            <p:nvPr/>
          </p:nvSpPr>
          <p:spPr bwMode="auto">
            <a:xfrm>
              <a:off x="3312" y="1002"/>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4</a:t>
              </a:r>
            </a:p>
          </p:txBody>
        </p:sp>
        <p:sp>
          <p:nvSpPr>
            <p:cNvPr id="31755" name="Text Box 1751"/>
            <p:cNvSpPr txBox="1">
              <a:spLocks noChangeArrowheads="1"/>
            </p:cNvSpPr>
            <p:nvPr/>
          </p:nvSpPr>
          <p:spPr bwMode="auto">
            <a:xfrm>
              <a:off x="1296" y="1722"/>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5</a:t>
              </a:r>
            </a:p>
          </p:txBody>
        </p:sp>
        <p:sp>
          <p:nvSpPr>
            <p:cNvPr id="31756" name="Text Box 1752"/>
            <p:cNvSpPr txBox="1">
              <a:spLocks noChangeArrowheads="1"/>
            </p:cNvSpPr>
            <p:nvPr/>
          </p:nvSpPr>
          <p:spPr bwMode="auto">
            <a:xfrm>
              <a:off x="1968" y="1722"/>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6</a:t>
              </a:r>
            </a:p>
          </p:txBody>
        </p:sp>
        <p:sp>
          <p:nvSpPr>
            <p:cNvPr id="31757" name="Text Box 1753"/>
            <p:cNvSpPr txBox="1">
              <a:spLocks noChangeArrowheads="1"/>
            </p:cNvSpPr>
            <p:nvPr/>
          </p:nvSpPr>
          <p:spPr bwMode="auto">
            <a:xfrm>
              <a:off x="2640" y="1722"/>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7</a:t>
              </a:r>
            </a:p>
          </p:txBody>
        </p:sp>
        <p:sp>
          <p:nvSpPr>
            <p:cNvPr id="31758" name="Text Box 1754"/>
            <p:cNvSpPr txBox="1">
              <a:spLocks noChangeArrowheads="1"/>
            </p:cNvSpPr>
            <p:nvPr/>
          </p:nvSpPr>
          <p:spPr bwMode="auto">
            <a:xfrm>
              <a:off x="3312" y="1722"/>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8</a:t>
              </a:r>
            </a:p>
          </p:txBody>
        </p:sp>
        <p:sp>
          <p:nvSpPr>
            <p:cNvPr id="31759" name="Text Box 1755"/>
            <p:cNvSpPr txBox="1">
              <a:spLocks noChangeArrowheads="1"/>
            </p:cNvSpPr>
            <p:nvPr/>
          </p:nvSpPr>
          <p:spPr bwMode="auto">
            <a:xfrm>
              <a:off x="1296" y="2346"/>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9</a:t>
              </a:r>
            </a:p>
          </p:txBody>
        </p:sp>
        <p:sp>
          <p:nvSpPr>
            <p:cNvPr id="31760" name="Text Box 1756"/>
            <p:cNvSpPr txBox="1">
              <a:spLocks noChangeArrowheads="1"/>
            </p:cNvSpPr>
            <p:nvPr/>
          </p:nvSpPr>
          <p:spPr bwMode="auto">
            <a:xfrm>
              <a:off x="1968" y="2346"/>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10</a:t>
              </a:r>
            </a:p>
          </p:txBody>
        </p:sp>
        <p:sp>
          <p:nvSpPr>
            <p:cNvPr id="31761" name="Text Box 1757"/>
            <p:cNvSpPr txBox="1">
              <a:spLocks noChangeArrowheads="1"/>
            </p:cNvSpPr>
            <p:nvPr/>
          </p:nvSpPr>
          <p:spPr bwMode="auto">
            <a:xfrm>
              <a:off x="2640" y="2346"/>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11</a:t>
              </a:r>
            </a:p>
          </p:txBody>
        </p:sp>
        <p:sp>
          <p:nvSpPr>
            <p:cNvPr id="31762" name="Text Box 1758"/>
            <p:cNvSpPr txBox="1">
              <a:spLocks noChangeArrowheads="1"/>
            </p:cNvSpPr>
            <p:nvPr/>
          </p:nvSpPr>
          <p:spPr bwMode="auto">
            <a:xfrm>
              <a:off x="3312" y="2346"/>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12</a:t>
              </a:r>
            </a:p>
          </p:txBody>
        </p:sp>
        <p:sp>
          <p:nvSpPr>
            <p:cNvPr id="31763" name="Text Box 1759"/>
            <p:cNvSpPr txBox="1">
              <a:spLocks noChangeArrowheads="1"/>
            </p:cNvSpPr>
            <p:nvPr/>
          </p:nvSpPr>
          <p:spPr bwMode="auto">
            <a:xfrm>
              <a:off x="1296" y="3018"/>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13</a:t>
              </a:r>
            </a:p>
          </p:txBody>
        </p:sp>
        <p:sp>
          <p:nvSpPr>
            <p:cNvPr id="31764" name="Text Box 1760"/>
            <p:cNvSpPr txBox="1">
              <a:spLocks noChangeArrowheads="1"/>
            </p:cNvSpPr>
            <p:nvPr/>
          </p:nvSpPr>
          <p:spPr bwMode="auto">
            <a:xfrm>
              <a:off x="1968" y="3018"/>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14</a:t>
              </a:r>
            </a:p>
          </p:txBody>
        </p:sp>
        <p:sp>
          <p:nvSpPr>
            <p:cNvPr id="31765" name="Text Box 1761"/>
            <p:cNvSpPr txBox="1">
              <a:spLocks noChangeArrowheads="1"/>
            </p:cNvSpPr>
            <p:nvPr/>
          </p:nvSpPr>
          <p:spPr bwMode="auto">
            <a:xfrm>
              <a:off x="2640" y="3018"/>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15</a:t>
              </a:r>
            </a:p>
          </p:txBody>
        </p:sp>
        <p:sp>
          <p:nvSpPr>
            <p:cNvPr id="31766" name="Text Box 1762"/>
            <p:cNvSpPr txBox="1">
              <a:spLocks noChangeArrowheads="1"/>
            </p:cNvSpPr>
            <p:nvPr/>
          </p:nvSpPr>
          <p:spPr bwMode="auto">
            <a:xfrm>
              <a:off x="3312" y="3018"/>
              <a:ext cx="624" cy="438"/>
            </a:xfrm>
            <a:prstGeom prst="rect">
              <a:avLst/>
            </a:prstGeom>
            <a:noFill/>
            <a:ln w="9525">
              <a:noFill/>
              <a:miter lim="800000"/>
              <a:headEnd/>
              <a:tailEnd/>
            </a:ln>
          </p:spPr>
          <p:txBody>
            <a:bodyPr lIns="92075" tIns="46038" rIns="92075" bIns="46038">
              <a:prstTxWarp prst="textNoShape">
                <a:avLst/>
              </a:prstTxWarp>
              <a:spAutoFit/>
            </a:bodyPr>
            <a:lstStyle/>
            <a:p>
              <a:r>
                <a:rPr lang="en-US" sz="4400"/>
                <a:t>16</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t>Partitioning</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pPr eaLnBrk="1" hangingPunct="1"/>
            <a:r>
              <a:rPr lang="en-US"/>
              <a:t>Create the Grid</a:t>
            </a:r>
          </a:p>
        </p:txBody>
      </p:sp>
      <p:sp>
        <p:nvSpPr>
          <p:cNvPr id="32771" name="Rectangle 1027"/>
          <p:cNvSpPr>
            <a:spLocks noGrp="1" noChangeArrowheads="1"/>
          </p:cNvSpPr>
          <p:nvPr>
            <p:ph type="body" idx="1"/>
          </p:nvPr>
        </p:nvSpPr>
        <p:spPr>
          <a:xfrm>
            <a:off x="742950" y="1600200"/>
            <a:ext cx="5886450" cy="4343400"/>
          </a:xfrm>
        </p:spPr>
        <p:txBody>
          <a:bodyPr/>
          <a:lstStyle/>
          <a:p>
            <a:pPr eaLnBrk="1" hangingPunct="1"/>
            <a:r>
              <a:rPr lang="en-US"/>
              <a:t>New table</a:t>
            </a:r>
          </a:p>
          <a:p>
            <a:pPr eaLnBrk="1" hangingPunct="1"/>
            <a:r>
              <a:rPr lang="en-US"/>
              <a:t>One row per grid cell</a:t>
            </a:r>
          </a:p>
          <a:p>
            <a:pPr eaLnBrk="1" hangingPunct="1"/>
            <a:endParaRPr lang="en-US"/>
          </a:p>
          <a:p>
            <a:pPr eaLnBrk="1" hangingPunct="1"/>
            <a:endParaRPr lang="en-US"/>
          </a:p>
          <a:p>
            <a:pPr eaLnBrk="1" hangingPunct="1"/>
            <a:endParaRPr lang="en-US"/>
          </a:p>
          <a:p>
            <a:pPr eaLnBrk="1" hangingPunct="1"/>
            <a:endParaRPr lang="en-US"/>
          </a:p>
          <a:p>
            <a:pPr eaLnBrk="1" hangingPunct="1"/>
            <a:r>
              <a:rPr lang="en-US"/>
              <a:t>Generate the cells from the bounds of the data </a:t>
            </a:r>
          </a:p>
        </p:txBody>
      </p:sp>
      <p:sp>
        <p:nvSpPr>
          <p:cNvPr id="32772" name="Rectangle 1028"/>
          <p:cNvSpPr>
            <a:spLocks noChangeArrowheads="1"/>
          </p:cNvSpPr>
          <p:nvPr/>
        </p:nvSpPr>
        <p:spPr bwMode="auto">
          <a:xfrm>
            <a:off x="619125" y="2667000"/>
            <a:ext cx="5629275" cy="1284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TABLE partitioning_grid (</a:t>
            </a:r>
          </a:p>
          <a:p>
            <a:pPr algn="l" defTabSz="822325" eaLnBrk="0" hangingPunct="0">
              <a:lnSpc>
                <a:spcPct val="70000"/>
              </a:lnSpc>
              <a:buClrTx/>
            </a:pPr>
            <a:r>
              <a:rPr lang="en-US" sz="1800">
                <a:latin typeface="Courier New" pitchFamily="-111" charset="0"/>
              </a:rPr>
              <a:t>  cell_id   NUMBER,</a:t>
            </a:r>
          </a:p>
          <a:p>
            <a:pPr algn="l" defTabSz="822325" eaLnBrk="0" hangingPunct="0">
              <a:lnSpc>
                <a:spcPct val="70000"/>
              </a:lnSpc>
              <a:buClrTx/>
            </a:pPr>
            <a:r>
              <a:rPr lang="en-US" sz="1800">
                <a:latin typeface="Courier New" pitchFamily="-111" charset="0"/>
              </a:rPr>
              <a:t>  cell_geom SDO_GEOMETRY</a:t>
            </a:r>
          </a:p>
          <a:p>
            <a:pPr algn="l" defTabSz="822325" eaLnBrk="0" hangingPunct="0">
              <a:lnSpc>
                <a:spcPct val="70000"/>
              </a:lnSpc>
              <a:buClrTx/>
            </a:pPr>
            <a:r>
              <a:rPr lang="en-US" sz="1800">
                <a:latin typeface="Courier New" pitchFamily="-111" charset="0"/>
              </a:rPr>
              <a:t>);</a:t>
            </a:r>
          </a:p>
        </p:txBody>
      </p:sp>
      <p:grpSp>
        <p:nvGrpSpPr>
          <p:cNvPr id="32773" name="Group 1046"/>
          <p:cNvGrpSpPr>
            <a:grpSpLocks/>
          </p:cNvGrpSpPr>
          <p:nvPr/>
        </p:nvGrpSpPr>
        <p:grpSpPr bwMode="auto">
          <a:xfrm>
            <a:off x="6705600" y="1447800"/>
            <a:ext cx="2590800" cy="2590800"/>
            <a:chOff x="1296" y="1056"/>
            <a:chExt cx="2688" cy="2688"/>
          </a:xfrm>
        </p:grpSpPr>
        <p:sp>
          <p:nvSpPr>
            <p:cNvPr id="32774" name="Rectangle 1047"/>
            <p:cNvSpPr>
              <a:spLocks noChangeArrowheads="1"/>
            </p:cNvSpPr>
            <p:nvPr/>
          </p:nvSpPr>
          <p:spPr bwMode="auto">
            <a:xfrm>
              <a:off x="1296"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75" name="Rectangle 1048"/>
            <p:cNvSpPr>
              <a:spLocks noChangeArrowheads="1"/>
            </p:cNvSpPr>
            <p:nvPr/>
          </p:nvSpPr>
          <p:spPr bwMode="auto">
            <a:xfrm>
              <a:off x="1968"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76" name="Rectangle 1049"/>
            <p:cNvSpPr>
              <a:spLocks noChangeArrowheads="1"/>
            </p:cNvSpPr>
            <p:nvPr/>
          </p:nvSpPr>
          <p:spPr bwMode="auto">
            <a:xfrm>
              <a:off x="2640"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77" name="Rectangle 1050"/>
            <p:cNvSpPr>
              <a:spLocks noChangeArrowheads="1"/>
            </p:cNvSpPr>
            <p:nvPr/>
          </p:nvSpPr>
          <p:spPr bwMode="auto">
            <a:xfrm>
              <a:off x="3312" y="1056"/>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78" name="Rectangle 1051"/>
            <p:cNvSpPr>
              <a:spLocks noChangeArrowheads="1"/>
            </p:cNvSpPr>
            <p:nvPr/>
          </p:nvSpPr>
          <p:spPr bwMode="auto">
            <a:xfrm>
              <a:off x="1296"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79" name="Rectangle 1052"/>
            <p:cNvSpPr>
              <a:spLocks noChangeArrowheads="1"/>
            </p:cNvSpPr>
            <p:nvPr/>
          </p:nvSpPr>
          <p:spPr bwMode="auto">
            <a:xfrm>
              <a:off x="1968"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80" name="Rectangle 1053"/>
            <p:cNvSpPr>
              <a:spLocks noChangeArrowheads="1"/>
            </p:cNvSpPr>
            <p:nvPr/>
          </p:nvSpPr>
          <p:spPr bwMode="auto">
            <a:xfrm>
              <a:off x="2640"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81" name="Rectangle 1054"/>
            <p:cNvSpPr>
              <a:spLocks noChangeArrowheads="1"/>
            </p:cNvSpPr>
            <p:nvPr/>
          </p:nvSpPr>
          <p:spPr bwMode="auto">
            <a:xfrm>
              <a:off x="3312" y="1728"/>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82" name="Rectangle 1055"/>
            <p:cNvSpPr>
              <a:spLocks noChangeArrowheads="1"/>
            </p:cNvSpPr>
            <p:nvPr/>
          </p:nvSpPr>
          <p:spPr bwMode="auto">
            <a:xfrm>
              <a:off x="1296"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83" name="Rectangle 1056"/>
            <p:cNvSpPr>
              <a:spLocks noChangeArrowheads="1"/>
            </p:cNvSpPr>
            <p:nvPr/>
          </p:nvSpPr>
          <p:spPr bwMode="auto">
            <a:xfrm>
              <a:off x="1968"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84" name="Rectangle 1057"/>
            <p:cNvSpPr>
              <a:spLocks noChangeArrowheads="1"/>
            </p:cNvSpPr>
            <p:nvPr/>
          </p:nvSpPr>
          <p:spPr bwMode="auto">
            <a:xfrm>
              <a:off x="2640"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85" name="Rectangle 1058"/>
            <p:cNvSpPr>
              <a:spLocks noChangeArrowheads="1"/>
            </p:cNvSpPr>
            <p:nvPr/>
          </p:nvSpPr>
          <p:spPr bwMode="auto">
            <a:xfrm>
              <a:off x="3312" y="2400"/>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86" name="Rectangle 1059"/>
            <p:cNvSpPr>
              <a:spLocks noChangeArrowheads="1"/>
            </p:cNvSpPr>
            <p:nvPr/>
          </p:nvSpPr>
          <p:spPr bwMode="auto">
            <a:xfrm>
              <a:off x="1296"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87" name="Rectangle 1060"/>
            <p:cNvSpPr>
              <a:spLocks noChangeArrowheads="1"/>
            </p:cNvSpPr>
            <p:nvPr/>
          </p:nvSpPr>
          <p:spPr bwMode="auto">
            <a:xfrm>
              <a:off x="1968"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88" name="Rectangle 1061"/>
            <p:cNvSpPr>
              <a:spLocks noChangeArrowheads="1"/>
            </p:cNvSpPr>
            <p:nvPr/>
          </p:nvSpPr>
          <p:spPr bwMode="auto">
            <a:xfrm>
              <a:off x="2640"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sp>
          <p:nvSpPr>
            <p:cNvPr id="32789" name="Rectangle 1062"/>
            <p:cNvSpPr>
              <a:spLocks noChangeArrowheads="1"/>
            </p:cNvSpPr>
            <p:nvPr/>
          </p:nvSpPr>
          <p:spPr bwMode="auto">
            <a:xfrm>
              <a:off x="3312" y="3072"/>
              <a:ext cx="672" cy="672"/>
            </a:xfrm>
            <a:prstGeom prst="rect">
              <a:avLst/>
            </a:prstGeom>
            <a:noFill/>
            <a:ln w="28575">
              <a:solidFill>
                <a:schemeClr val="accent1"/>
              </a:solidFill>
              <a:miter lim="800000"/>
              <a:headEnd/>
              <a:tailEnd/>
            </a:ln>
          </p:spPr>
          <p:txBody>
            <a:bodyPr wrap="none" lIns="92075" tIns="46038" rIns="92075" bIns="46038" anchor="ctr">
              <a:prstTxWarp prst="textNoShape">
                <a:avLst/>
              </a:prstTxWarp>
              <a:spAutoFit/>
            </a:bodyPr>
            <a:lstStyle/>
            <a:p>
              <a:endParaRPr lang="fr-FR"/>
            </a:p>
          </p:txBody>
        </p:sp>
      </p:gr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xfrm>
            <a:off x="963613" y="304800"/>
            <a:ext cx="3303587" cy="941388"/>
          </a:xfrm>
        </p:spPr>
        <p:txBody>
          <a:bodyPr/>
          <a:lstStyle/>
          <a:p>
            <a:pPr eaLnBrk="1" hangingPunct="1"/>
            <a:r>
              <a:rPr lang="en-US"/>
              <a:t>Generate the Grid</a:t>
            </a:r>
          </a:p>
        </p:txBody>
      </p:sp>
      <p:sp>
        <p:nvSpPr>
          <p:cNvPr id="33795" name="Rectangle 1028"/>
          <p:cNvSpPr>
            <a:spLocks noChangeArrowheads="1"/>
          </p:cNvSpPr>
          <p:nvPr/>
        </p:nvSpPr>
        <p:spPr bwMode="auto">
          <a:xfrm>
            <a:off x="4419600" y="295275"/>
            <a:ext cx="5334000" cy="57245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200" dirty="0">
                <a:solidFill>
                  <a:srgbClr val="006600"/>
                </a:solidFill>
                <a:latin typeface="Courier New" pitchFamily="-111" charset="0"/>
              </a:rPr>
              <a:t>  -- Generate the grid</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step_x</a:t>
            </a:r>
            <a:r>
              <a:rPr lang="en-US" sz="1200" dirty="0">
                <a:latin typeface="Courier New" pitchFamily="-111" charset="0"/>
              </a:rPr>
              <a:t> := (</a:t>
            </a:r>
            <a:r>
              <a:rPr lang="en-US" sz="1200" dirty="0" err="1">
                <a:latin typeface="Courier New" pitchFamily="-111" charset="0"/>
              </a:rPr>
              <a:t>max_x</a:t>
            </a:r>
            <a:r>
              <a:rPr lang="en-US" sz="1200" dirty="0">
                <a:latin typeface="Courier New" pitchFamily="-111" charset="0"/>
              </a:rPr>
              <a:t> - min_x)/4;</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step_y</a:t>
            </a:r>
            <a:r>
              <a:rPr lang="en-US" sz="1200" dirty="0">
                <a:latin typeface="Courier New" pitchFamily="-111" charset="0"/>
              </a:rPr>
              <a:t> := (</a:t>
            </a:r>
            <a:r>
              <a:rPr lang="en-US" sz="1200" dirty="0" err="1">
                <a:latin typeface="Courier New" pitchFamily="-111" charset="0"/>
              </a:rPr>
              <a:t>max_y</a:t>
            </a:r>
            <a:r>
              <a:rPr lang="en-US" sz="1200" dirty="0">
                <a:latin typeface="Courier New" pitchFamily="-111" charset="0"/>
              </a:rPr>
              <a:t> - min_y)/4;</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i</a:t>
            </a:r>
            <a:r>
              <a:rPr lang="en-US" sz="1200" dirty="0">
                <a:latin typeface="Courier New" pitchFamily="-111" charset="0"/>
              </a:rPr>
              <a:t> := 1;</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x</a:t>
            </a:r>
            <a:r>
              <a:rPr lang="en-US" sz="1200" dirty="0">
                <a:latin typeface="Courier New" pitchFamily="-111" charset="0"/>
              </a:rPr>
              <a:t> := </a:t>
            </a:r>
            <a:r>
              <a:rPr lang="en-US" sz="1200" dirty="0" err="1">
                <a:latin typeface="Courier New" pitchFamily="-111" charset="0"/>
              </a:rPr>
              <a:t>min_x</a:t>
            </a:r>
            <a:r>
              <a:rPr lang="en-US" sz="1200" dirty="0">
                <a:latin typeface="Courier New" pitchFamily="-111" charset="0"/>
              </a:rPr>
              <a:t>;</a:t>
            </a:r>
          </a:p>
          <a:p>
            <a:pPr algn="l" defTabSz="822325" eaLnBrk="0" hangingPunct="0">
              <a:lnSpc>
                <a:spcPct val="80000"/>
              </a:lnSpc>
              <a:buClrTx/>
            </a:pPr>
            <a:r>
              <a:rPr lang="en-US" sz="1200" dirty="0">
                <a:latin typeface="Courier New" pitchFamily="-111" charset="0"/>
              </a:rPr>
              <a:t>  while </a:t>
            </a:r>
            <a:r>
              <a:rPr lang="en-US" sz="1200" dirty="0" err="1">
                <a:latin typeface="Courier New" pitchFamily="-111" charset="0"/>
              </a:rPr>
              <a:t>x</a:t>
            </a:r>
            <a:r>
              <a:rPr lang="en-US" sz="1200" dirty="0">
                <a:latin typeface="Courier New" pitchFamily="-111" charset="0"/>
              </a:rPr>
              <a:t> &lt; </a:t>
            </a:r>
            <a:r>
              <a:rPr lang="en-US" sz="1200" dirty="0" err="1">
                <a:latin typeface="Courier New" pitchFamily="-111" charset="0"/>
              </a:rPr>
              <a:t>max_x</a:t>
            </a:r>
            <a:r>
              <a:rPr lang="en-US" sz="1200" dirty="0">
                <a:latin typeface="Courier New" pitchFamily="-111" charset="0"/>
              </a:rPr>
              <a:t> loop</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y</a:t>
            </a:r>
            <a:r>
              <a:rPr lang="en-US" sz="1200" dirty="0">
                <a:latin typeface="Courier New" pitchFamily="-111" charset="0"/>
              </a:rPr>
              <a:t> := </a:t>
            </a:r>
            <a:r>
              <a:rPr lang="en-US" sz="1200" dirty="0" err="1">
                <a:latin typeface="Courier New" pitchFamily="-111" charset="0"/>
              </a:rPr>
              <a:t>min_y</a:t>
            </a:r>
            <a:r>
              <a:rPr lang="en-US" sz="1200" dirty="0">
                <a:latin typeface="Courier New" pitchFamily="-111" charset="0"/>
              </a:rPr>
              <a:t>;</a:t>
            </a:r>
          </a:p>
          <a:p>
            <a:pPr algn="l" defTabSz="822325" eaLnBrk="0" hangingPunct="0">
              <a:lnSpc>
                <a:spcPct val="80000"/>
              </a:lnSpc>
              <a:buClrTx/>
            </a:pPr>
            <a:r>
              <a:rPr lang="en-US" sz="1200" dirty="0">
                <a:latin typeface="Courier New" pitchFamily="-111" charset="0"/>
              </a:rPr>
              <a:t>    while </a:t>
            </a:r>
            <a:r>
              <a:rPr lang="en-US" sz="1200" dirty="0" err="1">
                <a:latin typeface="Courier New" pitchFamily="-111" charset="0"/>
              </a:rPr>
              <a:t>y</a:t>
            </a:r>
            <a:r>
              <a:rPr lang="en-US" sz="1200" dirty="0">
                <a:latin typeface="Courier New" pitchFamily="-111" charset="0"/>
              </a:rPr>
              <a:t> &lt; </a:t>
            </a:r>
            <a:r>
              <a:rPr lang="en-US" sz="1200" dirty="0" err="1">
                <a:latin typeface="Courier New" pitchFamily="-111" charset="0"/>
              </a:rPr>
              <a:t>max_y</a:t>
            </a:r>
            <a:r>
              <a:rPr lang="en-US" sz="1200" dirty="0">
                <a:latin typeface="Courier New" pitchFamily="-111" charset="0"/>
              </a:rPr>
              <a:t> loop</a:t>
            </a:r>
          </a:p>
          <a:p>
            <a:pPr algn="l" defTabSz="822325" eaLnBrk="0" hangingPunct="0">
              <a:lnSpc>
                <a:spcPct val="80000"/>
              </a:lnSpc>
              <a:buClrTx/>
            </a:pPr>
            <a:r>
              <a:rPr lang="en-US" sz="1200" dirty="0">
                <a:solidFill>
                  <a:srgbClr val="006600"/>
                </a:solidFill>
                <a:latin typeface="Courier New" pitchFamily="-111" charset="0"/>
              </a:rPr>
              <a:t>      -- Build grid cell</a:t>
            </a:r>
          </a:p>
          <a:p>
            <a:pPr algn="l" defTabSz="822325" eaLnBrk="0" hangingPunct="0">
              <a:lnSpc>
                <a:spcPct val="80000"/>
              </a:lnSpc>
              <a:buClrTx/>
            </a:pPr>
            <a:r>
              <a:rPr lang="en-US" sz="1200" dirty="0">
                <a:latin typeface="Courier New" pitchFamily="-111" charset="0"/>
              </a:rPr>
              <a:t>      insert into </a:t>
            </a:r>
            <a:r>
              <a:rPr lang="en-US" sz="1200" dirty="0" err="1">
                <a:latin typeface="Courier New" pitchFamily="-111" charset="0"/>
              </a:rPr>
              <a:t>partitioning_grid</a:t>
            </a:r>
            <a:r>
              <a:rPr lang="en-US" sz="1200" dirty="0">
                <a:latin typeface="Courier New" pitchFamily="-111" charset="0"/>
              </a:rPr>
              <a:t> </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cell_id</a:t>
            </a:r>
            <a:r>
              <a:rPr lang="en-US" sz="1200" dirty="0">
                <a:latin typeface="Courier New" pitchFamily="-111" charset="0"/>
              </a:rPr>
              <a:t>, </a:t>
            </a:r>
            <a:r>
              <a:rPr lang="en-US" sz="1200" dirty="0" err="1">
                <a:latin typeface="Courier New" pitchFamily="-111" charset="0"/>
              </a:rPr>
              <a:t>cell_geom</a:t>
            </a:r>
            <a:r>
              <a:rPr lang="en-US" sz="1200" dirty="0">
                <a:latin typeface="Courier New" pitchFamily="-111" charset="0"/>
              </a:rPr>
              <a:t>)</a:t>
            </a:r>
          </a:p>
          <a:p>
            <a:pPr algn="l" defTabSz="822325" eaLnBrk="0" hangingPunct="0">
              <a:lnSpc>
                <a:spcPct val="80000"/>
              </a:lnSpc>
              <a:buClrTx/>
            </a:pPr>
            <a:r>
              <a:rPr lang="en-US" sz="1200" dirty="0">
                <a:latin typeface="Courier New" pitchFamily="-111" charset="0"/>
              </a:rPr>
              <a:t>      values (</a:t>
            </a:r>
            <a:r>
              <a:rPr lang="en-US" sz="1200" dirty="0" err="1">
                <a:latin typeface="Courier New" pitchFamily="-111" charset="0"/>
              </a:rPr>
              <a:t>i</a:t>
            </a:r>
            <a:r>
              <a:rPr lang="en-US" sz="1200" dirty="0">
                <a:latin typeface="Courier New" pitchFamily="-111" charset="0"/>
              </a:rPr>
              <a:t>,</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sdo_geometry</a:t>
            </a:r>
            <a:r>
              <a:rPr lang="en-US" sz="1200" dirty="0">
                <a:latin typeface="Courier New" pitchFamily="-111" charset="0"/>
              </a:rPr>
              <a:t> (2003,</a:t>
            </a:r>
            <a:r>
              <a:rPr lang="en-US" sz="1200" dirty="0" smtClean="0">
                <a:latin typeface="Courier New" pitchFamily="-111" charset="0"/>
              </a:rPr>
              <a:t> 4326, </a:t>
            </a:r>
            <a:r>
              <a:rPr lang="en-US" sz="1200" dirty="0">
                <a:latin typeface="Courier New" pitchFamily="-111" charset="0"/>
              </a:rPr>
              <a:t>null,</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sdo_elem_info_array</a:t>
            </a:r>
            <a:r>
              <a:rPr lang="en-US" sz="1200" dirty="0">
                <a:latin typeface="Courier New" pitchFamily="-111" charset="0"/>
              </a:rPr>
              <a:t> (1, 1003, 3),</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sdo_ordinate_array</a:t>
            </a:r>
            <a:r>
              <a:rPr lang="en-US" sz="1200" dirty="0">
                <a:latin typeface="Courier New" pitchFamily="-111" charset="0"/>
              </a:rPr>
              <a:t> (</a:t>
            </a:r>
            <a:r>
              <a:rPr lang="en-US" sz="1200" dirty="0" err="1">
                <a:latin typeface="Courier New" pitchFamily="-111" charset="0"/>
              </a:rPr>
              <a:t>x</a:t>
            </a:r>
            <a:r>
              <a:rPr lang="en-US" sz="1200" dirty="0">
                <a:latin typeface="Courier New" pitchFamily="-111" charset="0"/>
              </a:rPr>
              <a:t>, </a:t>
            </a:r>
            <a:r>
              <a:rPr lang="en-US" sz="1200" dirty="0" err="1">
                <a:latin typeface="Courier New" pitchFamily="-111" charset="0"/>
              </a:rPr>
              <a:t>y</a:t>
            </a:r>
            <a:r>
              <a:rPr lang="en-US" sz="1200" dirty="0">
                <a:latin typeface="Courier New" pitchFamily="-111" charset="0"/>
              </a:rPr>
              <a:t>, </a:t>
            </a:r>
            <a:r>
              <a:rPr lang="en-US" sz="1200" dirty="0" err="1">
                <a:latin typeface="Courier New" pitchFamily="-111" charset="0"/>
              </a:rPr>
              <a:t>x+step_x</a:t>
            </a:r>
            <a:r>
              <a:rPr lang="en-US" sz="1200" dirty="0">
                <a:latin typeface="Courier New" pitchFamily="-111" charset="0"/>
              </a:rPr>
              <a:t>, </a:t>
            </a:r>
            <a:r>
              <a:rPr lang="en-US" sz="1200" dirty="0" err="1">
                <a:latin typeface="Courier New" pitchFamily="-111" charset="0"/>
              </a:rPr>
              <a:t>y+step_y</a:t>
            </a:r>
            <a:r>
              <a:rPr lang="en-US" sz="1200" dirty="0">
                <a:latin typeface="Courier New" pitchFamily="-111" charset="0"/>
              </a:rPr>
              <a:t>)</a:t>
            </a:r>
          </a:p>
          <a:p>
            <a:pPr algn="l" defTabSz="822325" eaLnBrk="0" hangingPunct="0">
              <a:lnSpc>
                <a:spcPct val="80000"/>
              </a:lnSpc>
              <a:buClrTx/>
            </a:pPr>
            <a:r>
              <a:rPr lang="en-US" sz="1200" dirty="0">
                <a:latin typeface="Courier New" pitchFamily="-111" charset="0"/>
              </a:rPr>
              <a:t>        )</a:t>
            </a:r>
          </a:p>
          <a:p>
            <a:pPr algn="l" defTabSz="822325" eaLnBrk="0" hangingPunct="0">
              <a:lnSpc>
                <a:spcPct val="80000"/>
              </a:lnSpc>
              <a:buClrTx/>
            </a:pPr>
            <a:r>
              <a:rPr lang="en-US" sz="1200" dirty="0">
                <a:latin typeface="Courier New" pitchFamily="-111" charset="0"/>
              </a:rPr>
              <a:t>      );</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i</a:t>
            </a:r>
            <a:r>
              <a:rPr lang="en-US" sz="1200" dirty="0">
                <a:latin typeface="Courier New" pitchFamily="-111" charset="0"/>
              </a:rPr>
              <a:t> := </a:t>
            </a:r>
            <a:r>
              <a:rPr lang="en-US" sz="1200" dirty="0" err="1">
                <a:latin typeface="Courier New" pitchFamily="-111" charset="0"/>
              </a:rPr>
              <a:t>i</a:t>
            </a:r>
            <a:r>
              <a:rPr lang="en-US" sz="1200" dirty="0">
                <a:latin typeface="Courier New" pitchFamily="-111" charset="0"/>
              </a:rPr>
              <a:t> + 1;</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y</a:t>
            </a:r>
            <a:r>
              <a:rPr lang="en-US" sz="1200" dirty="0">
                <a:latin typeface="Courier New" pitchFamily="-111" charset="0"/>
              </a:rPr>
              <a:t> := </a:t>
            </a:r>
            <a:r>
              <a:rPr lang="en-US" sz="1200" dirty="0" err="1">
                <a:latin typeface="Courier New" pitchFamily="-111" charset="0"/>
              </a:rPr>
              <a:t>y</a:t>
            </a:r>
            <a:r>
              <a:rPr lang="en-US" sz="1200" dirty="0">
                <a:latin typeface="Courier New" pitchFamily="-111" charset="0"/>
              </a:rPr>
              <a:t> + </a:t>
            </a:r>
            <a:r>
              <a:rPr lang="en-US" sz="1200" dirty="0" err="1">
                <a:latin typeface="Courier New" pitchFamily="-111" charset="0"/>
              </a:rPr>
              <a:t>step_y</a:t>
            </a:r>
            <a:r>
              <a:rPr lang="en-US" sz="1200" dirty="0">
                <a:latin typeface="Courier New" pitchFamily="-111" charset="0"/>
              </a:rPr>
              <a:t>;</a:t>
            </a:r>
          </a:p>
          <a:p>
            <a:pPr algn="l" defTabSz="822325" eaLnBrk="0" hangingPunct="0">
              <a:lnSpc>
                <a:spcPct val="80000"/>
              </a:lnSpc>
              <a:buClrTx/>
            </a:pPr>
            <a:r>
              <a:rPr lang="en-US" sz="1200" dirty="0">
                <a:latin typeface="Courier New" pitchFamily="-111" charset="0"/>
              </a:rPr>
              <a:t>    end loop;</a:t>
            </a:r>
          </a:p>
          <a:p>
            <a:pPr algn="l" defTabSz="822325" eaLnBrk="0" hangingPunct="0">
              <a:lnSpc>
                <a:spcPct val="80000"/>
              </a:lnSpc>
              <a:buClrTx/>
            </a:pPr>
            <a:r>
              <a:rPr lang="en-US" sz="1200" dirty="0">
                <a:latin typeface="Courier New" pitchFamily="-111" charset="0"/>
              </a:rPr>
              <a:t>    </a:t>
            </a:r>
            <a:r>
              <a:rPr lang="en-US" sz="1200" dirty="0" err="1">
                <a:latin typeface="Courier New" pitchFamily="-111" charset="0"/>
              </a:rPr>
              <a:t>x</a:t>
            </a:r>
            <a:r>
              <a:rPr lang="en-US" sz="1200" dirty="0">
                <a:latin typeface="Courier New" pitchFamily="-111" charset="0"/>
              </a:rPr>
              <a:t> := </a:t>
            </a:r>
            <a:r>
              <a:rPr lang="en-US" sz="1200" dirty="0" err="1">
                <a:latin typeface="Courier New" pitchFamily="-111" charset="0"/>
              </a:rPr>
              <a:t>x</a:t>
            </a:r>
            <a:r>
              <a:rPr lang="en-US" sz="1200" dirty="0">
                <a:latin typeface="Courier New" pitchFamily="-111" charset="0"/>
              </a:rPr>
              <a:t> + </a:t>
            </a:r>
            <a:r>
              <a:rPr lang="en-US" sz="1200" dirty="0" err="1">
                <a:latin typeface="Courier New" pitchFamily="-111" charset="0"/>
              </a:rPr>
              <a:t>step_x</a:t>
            </a:r>
            <a:r>
              <a:rPr lang="en-US" sz="1200" dirty="0">
                <a:latin typeface="Courier New" pitchFamily="-111" charset="0"/>
              </a:rPr>
              <a:t>;</a:t>
            </a:r>
          </a:p>
          <a:p>
            <a:pPr algn="l" defTabSz="822325" eaLnBrk="0" hangingPunct="0">
              <a:lnSpc>
                <a:spcPct val="80000"/>
              </a:lnSpc>
              <a:buClrTx/>
            </a:pPr>
            <a:r>
              <a:rPr lang="en-US" sz="1200" dirty="0">
                <a:latin typeface="Courier New" pitchFamily="-111" charset="0"/>
              </a:rPr>
              <a:t>  end loop;</a:t>
            </a:r>
          </a:p>
          <a:p>
            <a:pPr algn="l" defTabSz="822325" eaLnBrk="0" hangingPunct="0">
              <a:lnSpc>
                <a:spcPct val="80000"/>
              </a:lnSpc>
              <a:buClrTx/>
            </a:pPr>
            <a:r>
              <a:rPr lang="en-US" sz="1200" dirty="0">
                <a:latin typeface="Courier New" pitchFamily="-111" charset="0"/>
              </a:rPr>
              <a:t>end;</a:t>
            </a:r>
          </a:p>
          <a:p>
            <a:pPr algn="l" defTabSz="822325" eaLnBrk="0" hangingPunct="0">
              <a:lnSpc>
                <a:spcPct val="80000"/>
              </a:lnSpc>
              <a:buClrTx/>
            </a:pPr>
            <a:r>
              <a:rPr lang="en-US" sz="1200" dirty="0">
                <a:latin typeface="Courier New" pitchFamily="-111" charset="0"/>
              </a:rPr>
              <a:t>/</a:t>
            </a:r>
          </a:p>
        </p:txBody>
      </p:sp>
      <p:sp>
        <p:nvSpPr>
          <p:cNvPr id="33796" name="Rectangle 1029"/>
          <p:cNvSpPr>
            <a:spLocks noChangeArrowheads="1"/>
          </p:cNvSpPr>
          <p:nvPr/>
        </p:nvSpPr>
        <p:spPr bwMode="auto">
          <a:xfrm>
            <a:off x="228600" y="1485900"/>
            <a:ext cx="3962400" cy="453390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200">
                <a:latin typeface="Courier New" pitchFamily="-111" charset="0"/>
              </a:rPr>
              <a:t>declare</a:t>
            </a:r>
          </a:p>
          <a:p>
            <a:pPr algn="l" defTabSz="822325" eaLnBrk="0" hangingPunct="0">
              <a:lnSpc>
                <a:spcPct val="80000"/>
              </a:lnSpc>
              <a:buClrTx/>
            </a:pPr>
            <a:r>
              <a:rPr lang="en-US" sz="1200">
                <a:latin typeface="Courier New" pitchFamily="-111" charset="0"/>
              </a:rPr>
              <a:t>  min_x     number;</a:t>
            </a:r>
          </a:p>
          <a:p>
            <a:pPr algn="l" defTabSz="822325" eaLnBrk="0" hangingPunct="0">
              <a:lnSpc>
                <a:spcPct val="80000"/>
              </a:lnSpc>
              <a:buClrTx/>
            </a:pPr>
            <a:r>
              <a:rPr lang="en-US" sz="1200">
                <a:latin typeface="Courier New" pitchFamily="-111" charset="0"/>
              </a:rPr>
              <a:t>  min_y     number;</a:t>
            </a:r>
          </a:p>
          <a:p>
            <a:pPr algn="l" defTabSz="822325" eaLnBrk="0" hangingPunct="0">
              <a:lnSpc>
                <a:spcPct val="80000"/>
              </a:lnSpc>
              <a:buClrTx/>
            </a:pPr>
            <a:r>
              <a:rPr lang="en-US" sz="1200">
                <a:latin typeface="Courier New" pitchFamily="-111" charset="0"/>
              </a:rPr>
              <a:t>  max_x     number;</a:t>
            </a:r>
          </a:p>
          <a:p>
            <a:pPr algn="l" defTabSz="822325" eaLnBrk="0" hangingPunct="0">
              <a:lnSpc>
                <a:spcPct val="80000"/>
              </a:lnSpc>
              <a:buClrTx/>
            </a:pPr>
            <a:r>
              <a:rPr lang="en-US" sz="1200">
                <a:latin typeface="Courier New" pitchFamily="-111" charset="0"/>
              </a:rPr>
              <a:t>  max_y     number;</a:t>
            </a:r>
          </a:p>
          <a:p>
            <a:pPr algn="l" defTabSz="822325" eaLnBrk="0" hangingPunct="0">
              <a:lnSpc>
                <a:spcPct val="80000"/>
              </a:lnSpc>
              <a:buClrTx/>
            </a:pPr>
            <a:r>
              <a:rPr lang="en-US" sz="1200">
                <a:latin typeface="Courier New" pitchFamily="-111" charset="0"/>
              </a:rPr>
              <a:t>  x         number;</a:t>
            </a:r>
          </a:p>
          <a:p>
            <a:pPr algn="l" defTabSz="822325" eaLnBrk="0" hangingPunct="0">
              <a:lnSpc>
                <a:spcPct val="80000"/>
              </a:lnSpc>
              <a:buClrTx/>
            </a:pPr>
            <a:r>
              <a:rPr lang="en-US" sz="1200">
                <a:latin typeface="Courier New" pitchFamily="-111" charset="0"/>
              </a:rPr>
              <a:t>  y         number;</a:t>
            </a:r>
          </a:p>
          <a:p>
            <a:pPr algn="l" defTabSz="822325" eaLnBrk="0" hangingPunct="0">
              <a:lnSpc>
                <a:spcPct val="80000"/>
              </a:lnSpc>
              <a:buClrTx/>
            </a:pPr>
            <a:r>
              <a:rPr lang="en-US" sz="1200">
                <a:latin typeface="Courier New" pitchFamily="-111" charset="0"/>
              </a:rPr>
              <a:t>  step_x    number;</a:t>
            </a:r>
          </a:p>
          <a:p>
            <a:pPr algn="l" defTabSz="822325" eaLnBrk="0" hangingPunct="0">
              <a:lnSpc>
                <a:spcPct val="80000"/>
              </a:lnSpc>
              <a:buClrTx/>
            </a:pPr>
            <a:r>
              <a:rPr lang="en-US" sz="1200">
                <a:latin typeface="Courier New" pitchFamily="-111" charset="0"/>
              </a:rPr>
              <a:t>  step_y    number;</a:t>
            </a:r>
          </a:p>
          <a:p>
            <a:pPr algn="l" defTabSz="822325" eaLnBrk="0" hangingPunct="0">
              <a:lnSpc>
                <a:spcPct val="80000"/>
              </a:lnSpc>
              <a:buClrTx/>
            </a:pPr>
            <a:r>
              <a:rPr lang="en-US" sz="1200">
                <a:latin typeface="Courier New" pitchFamily="-111" charset="0"/>
              </a:rPr>
              <a:t>  i         number;</a:t>
            </a:r>
          </a:p>
          <a:p>
            <a:pPr algn="l" defTabSz="822325" eaLnBrk="0" hangingPunct="0">
              <a:lnSpc>
                <a:spcPct val="80000"/>
              </a:lnSpc>
              <a:buClrTx/>
            </a:pPr>
            <a:r>
              <a:rPr lang="en-US" sz="1200">
                <a:latin typeface="Courier New" pitchFamily="-111" charset="0"/>
              </a:rPr>
              <a:t>begin</a:t>
            </a:r>
          </a:p>
          <a:p>
            <a:pPr algn="l" defTabSz="822325" eaLnBrk="0" hangingPunct="0">
              <a:lnSpc>
                <a:spcPct val="80000"/>
              </a:lnSpc>
              <a:buClrTx/>
            </a:pPr>
            <a:r>
              <a:rPr lang="en-US" sz="1200">
                <a:solidFill>
                  <a:srgbClr val="006600"/>
                </a:solidFill>
                <a:latin typeface="Courier New" pitchFamily="-111" charset="0"/>
              </a:rPr>
              <a:t>  -- Get the area covered by our data</a:t>
            </a:r>
          </a:p>
          <a:p>
            <a:pPr algn="l" defTabSz="822325" eaLnBrk="0" hangingPunct="0">
              <a:lnSpc>
                <a:spcPct val="80000"/>
              </a:lnSpc>
              <a:buClrTx/>
            </a:pPr>
            <a:r>
              <a:rPr lang="en-US" sz="1200">
                <a:latin typeface="Courier New" pitchFamily="-111" charset="0"/>
              </a:rPr>
              <a:t>  select min(p.location.sdo_point.x),  </a:t>
            </a:r>
          </a:p>
          <a:p>
            <a:pPr algn="l" defTabSz="822325" eaLnBrk="0" hangingPunct="0">
              <a:lnSpc>
                <a:spcPct val="80000"/>
              </a:lnSpc>
              <a:buClrTx/>
            </a:pPr>
            <a:r>
              <a:rPr lang="en-US" sz="1200">
                <a:latin typeface="Courier New" pitchFamily="-111" charset="0"/>
              </a:rPr>
              <a:t>         min(p.location.sdo_point.y),</a:t>
            </a:r>
          </a:p>
          <a:p>
            <a:pPr algn="l" defTabSz="822325" eaLnBrk="0" hangingPunct="0">
              <a:lnSpc>
                <a:spcPct val="80000"/>
              </a:lnSpc>
              <a:buClrTx/>
            </a:pPr>
            <a:r>
              <a:rPr lang="en-US" sz="1200">
                <a:latin typeface="Courier New" pitchFamily="-111" charset="0"/>
              </a:rPr>
              <a:t>         max(p.location.sdo_point.x),  </a:t>
            </a:r>
          </a:p>
          <a:p>
            <a:pPr algn="l" defTabSz="822325" eaLnBrk="0" hangingPunct="0">
              <a:lnSpc>
                <a:spcPct val="80000"/>
              </a:lnSpc>
              <a:buClrTx/>
            </a:pPr>
            <a:r>
              <a:rPr lang="en-US" sz="1200">
                <a:latin typeface="Courier New" pitchFamily="-111" charset="0"/>
              </a:rPr>
              <a:t>         max(p.location.sdo_point.y)</a:t>
            </a:r>
          </a:p>
          <a:p>
            <a:pPr algn="l" defTabSz="822325" eaLnBrk="0" hangingPunct="0">
              <a:lnSpc>
                <a:spcPct val="80000"/>
              </a:lnSpc>
              <a:buClrTx/>
            </a:pPr>
            <a:r>
              <a:rPr lang="en-US" sz="1200">
                <a:latin typeface="Courier New" pitchFamily="-111" charset="0"/>
              </a:rPr>
              <a:t>  into   min_x, min_y, max_x, max_y</a:t>
            </a:r>
          </a:p>
          <a:p>
            <a:pPr algn="l" defTabSz="822325" eaLnBrk="0" hangingPunct="0">
              <a:lnSpc>
                <a:spcPct val="80000"/>
              </a:lnSpc>
              <a:buClrTx/>
            </a:pPr>
            <a:r>
              <a:rPr lang="en-US" sz="1200">
                <a:latin typeface="Courier New" pitchFamily="-111" charset="0"/>
              </a:rPr>
              <a:t>  from yellow_pages p;</a:t>
            </a:r>
          </a:p>
          <a:p>
            <a:pPr algn="l" defTabSz="822325" eaLnBrk="0" hangingPunct="0">
              <a:lnSpc>
                <a:spcPct val="80000"/>
              </a:lnSpc>
              <a:buClrTx/>
            </a:pPr>
            <a:r>
              <a:rPr lang="en-US" sz="1200">
                <a:latin typeface="Courier New" pitchFamily="-111" charset="0"/>
              </a:rPr>
              <a:t>  </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Allocate geometries to grid cells</a:t>
            </a:r>
          </a:p>
        </p:txBody>
      </p:sp>
      <p:sp>
        <p:nvSpPr>
          <p:cNvPr id="34819" name="Rectangle 4"/>
          <p:cNvSpPr>
            <a:spLocks noChangeArrowheads="1"/>
          </p:cNvSpPr>
          <p:nvPr/>
        </p:nvSpPr>
        <p:spPr bwMode="auto">
          <a:xfrm>
            <a:off x="619125" y="1738313"/>
            <a:ext cx="8372475" cy="6238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ALTER TABLE yellow_pages</a:t>
            </a:r>
          </a:p>
          <a:p>
            <a:pPr algn="l" defTabSz="822325" eaLnBrk="0" hangingPunct="0">
              <a:lnSpc>
                <a:spcPct val="70000"/>
              </a:lnSpc>
              <a:buClrTx/>
            </a:pPr>
            <a:r>
              <a:rPr lang="en-US" sz="1800">
                <a:latin typeface="Courier New" pitchFamily="-111" charset="0"/>
              </a:rPr>
              <a:t>  </a:t>
            </a:r>
            <a:r>
              <a:rPr lang="en-US" sz="1800">
                <a:solidFill>
                  <a:srgbClr val="FF0000"/>
                </a:solidFill>
                <a:latin typeface="Courier New" pitchFamily="-111" charset="0"/>
              </a:rPr>
              <a:t>ADD cell_id NUMBER;</a:t>
            </a:r>
          </a:p>
        </p:txBody>
      </p:sp>
      <p:sp>
        <p:nvSpPr>
          <p:cNvPr id="34820" name="Rectangle 5"/>
          <p:cNvSpPr>
            <a:spLocks noChangeArrowheads="1"/>
          </p:cNvSpPr>
          <p:nvPr/>
        </p:nvSpPr>
        <p:spPr bwMode="auto">
          <a:xfrm>
            <a:off x="609600" y="2644775"/>
            <a:ext cx="8382000" cy="32988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60000"/>
              </a:lnSpc>
              <a:buClrTx/>
            </a:pPr>
            <a:r>
              <a:rPr lang="en-US" sz="1800">
                <a:latin typeface="Courier New" pitchFamily="-111" charset="0"/>
              </a:rPr>
              <a:t>begin</a:t>
            </a:r>
          </a:p>
          <a:p>
            <a:pPr algn="l" defTabSz="822325" eaLnBrk="0" hangingPunct="0">
              <a:lnSpc>
                <a:spcPct val="60000"/>
              </a:lnSpc>
              <a:buClrTx/>
            </a:pPr>
            <a:r>
              <a:rPr lang="en-US" sz="1800">
                <a:latin typeface="Courier New" pitchFamily="-111" charset="0"/>
              </a:rPr>
              <a:t>  for g in (</a:t>
            </a:r>
          </a:p>
          <a:p>
            <a:pPr algn="l" defTabSz="822325" eaLnBrk="0" hangingPunct="0">
              <a:lnSpc>
                <a:spcPct val="60000"/>
              </a:lnSpc>
              <a:buClrTx/>
            </a:pPr>
            <a:r>
              <a:rPr lang="en-US" sz="1800">
                <a:latin typeface="Courier New" pitchFamily="-111" charset="0"/>
              </a:rPr>
              <a:t>    select * from partitioning_grid</a:t>
            </a:r>
          </a:p>
          <a:p>
            <a:pPr algn="l" defTabSz="822325" eaLnBrk="0" hangingPunct="0">
              <a:lnSpc>
                <a:spcPct val="60000"/>
              </a:lnSpc>
              <a:buClrTx/>
            </a:pPr>
            <a:r>
              <a:rPr lang="en-US" sz="1800">
                <a:latin typeface="Courier New" pitchFamily="-111" charset="0"/>
              </a:rPr>
              <a:t>  )</a:t>
            </a:r>
          </a:p>
          <a:p>
            <a:pPr algn="l" defTabSz="822325" eaLnBrk="0" hangingPunct="0">
              <a:lnSpc>
                <a:spcPct val="60000"/>
              </a:lnSpc>
              <a:buClrTx/>
            </a:pPr>
            <a:r>
              <a:rPr lang="en-US" sz="1800">
                <a:latin typeface="Courier New" pitchFamily="-111" charset="0"/>
              </a:rPr>
              <a:t>  loop</a:t>
            </a:r>
          </a:p>
          <a:p>
            <a:pPr algn="l" defTabSz="822325" eaLnBrk="0" hangingPunct="0">
              <a:lnSpc>
                <a:spcPct val="60000"/>
              </a:lnSpc>
              <a:buClrTx/>
            </a:pPr>
            <a:r>
              <a:rPr lang="en-US" sz="1800">
                <a:latin typeface="Courier New" pitchFamily="-111" charset="0"/>
              </a:rPr>
              <a:t>    update yellow_pages p</a:t>
            </a:r>
          </a:p>
          <a:p>
            <a:pPr algn="l" defTabSz="822325" eaLnBrk="0" hangingPunct="0">
              <a:lnSpc>
                <a:spcPct val="60000"/>
              </a:lnSpc>
              <a:buClrTx/>
            </a:pPr>
            <a:r>
              <a:rPr lang="en-US" sz="1800">
                <a:latin typeface="Courier New" pitchFamily="-111" charset="0"/>
              </a:rPr>
              <a:t>    set p.cell_id = g.cell_id</a:t>
            </a:r>
          </a:p>
          <a:p>
            <a:pPr algn="l" defTabSz="822325" eaLnBrk="0" hangingPunct="0">
              <a:lnSpc>
                <a:spcPct val="60000"/>
              </a:lnSpc>
              <a:buClrTx/>
            </a:pPr>
            <a:r>
              <a:rPr lang="en-US" sz="1800">
                <a:latin typeface="Courier New" pitchFamily="-111" charset="0"/>
              </a:rPr>
              <a:t>    where </a:t>
            </a:r>
            <a:r>
              <a:rPr lang="en-US" sz="1800">
                <a:solidFill>
                  <a:srgbClr val="FF0000"/>
                </a:solidFill>
                <a:latin typeface="Courier New" pitchFamily="-111" charset="0"/>
              </a:rPr>
              <a:t>sdo_filter (p.location, g.cell_geom) = 'TRUE'</a:t>
            </a:r>
            <a:r>
              <a:rPr lang="en-US" sz="1800">
                <a:latin typeface="Courier New" pitchFamily="-111" charset="0"/>
              </a:rPr>
              <a:t>;</a:t>
            </a:r>
          </a:p>
          <a:p>
            <a:pPr algn="l" defTabSz="822325" eaLnBrk="0" hangingPunct="0">
              <a:lnSpc>
                <a:spcPct val="60000"/>
              </a:lnSpc>
              <a:buClrTx/>
            </a:pPr>
            <a:r>
              <a:rPr lang="en-US" sz="1800">
                <a:latin typeface="Courier New" pitchFamily="-111" charset="0"/>
              </a:rPr>
              <a:t>  end loop;</a:t>
            </a:r>
          </a:p>
          <a:p>
            <a:pPr algn="l" defTabSz="822325" eaLnBrk="0" hangingPunct="0">
              <a:lnSpc>
                <a:spcPct val="60000"/>
              </a:lnSpc>
              <a:buClrTx/>
            </a:pPr>
            <a:r>
              <a:rPr lang="en-US" sz="1800">
                <a:latin typeface="Courier New" pitchFamily="-111" charset="0"/>
              </a:rPr>
              <a:t>end;</a:t>
            </a:r>
          </a:p>
          <a:p>
            <a:pPr algn="l" defTabSz="822325" eaLnBrk="0" hangingPunct="0">
              <a:lnSpc>
                <a:spcPct val="60000"/>
              </a:lnSpc>
              <a:buClrTx/>
            </a:pPr>
            <a:r>
              <a:rPr lang="en-US" sz="1800">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Create the spatially partitioned table</a:t>
            </a:r>
          </a:p>
        </p:txBody>
      </p:sp>
      <p:sp>
        <p:nvSpPr>
          <p:cNvPr id="35843" name="Rectangle 3"/>
          <p:cNvSpPr>
            <a:spLocks noGrp="1" noChangeArrowheads="1"/>
          </p:cNvSpPr>
          <p:nvPr>
            <p:ph type="body" idx="1"/>
          </p:nvPr>
        </p:nvSpPr>
        <p:spPr/>
        <p:txBody>
          <a:bodyPr/>
          <a:lstStyle/>
          <a:p>
            <a:pPr eaLnBrk="1" hangingPunct="1"/>
            <a:r>
              <a:rPr lang="en-US"/>
              <a:t>Partitioning criteria is the grid cell id</a:t>
            </a:r>
          </a:p>
        </p:txBody>
      </p:sp>
      <p:sp>
        <p:nvSpPr>
          <p:cNvPr id="35844" name="Rectangle 4"/>
          <p:cNvSpPr>
            <a:spLocks noChangeArrowheads="1"/>
          </p:cNvSpPr>
          <p:nvPr/>
        </p:nvSpPr>
        <p:spPr bwMode="auto">
          <a:xfrm>
            <a:off x="609600" y="2133600"/>
            <a:ext cx="8382000" cy="32654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TABLE yellow_pages_part_spatial</a:t>
            </a:r>
          </a:p>
          <a:p>
            <a:pPr algn="l" defTabSz="822325" eaLnBrk="0" hangingPunct="0">
              <a:lnSpc>
                <a:spcPct val="70000"/>
              </a:lnSpc>
              <a:buClrTx/>
            </a:pPr>
            <a:r>
              <a:rPr lang="en-US" sz="1800">
                <a:solidFill>
                  <a:srgbClr val="FF0000"/>
                </a:solidFill>
                <a:latin typeface="Courier New" pitchFamily="-111" charset="0"/>
              </a:rPr>
              <a:t>PARTITION BY RANGE (cell_id) (</a:t>
            </a:r>
          </a:p>
          <a:p>
            <a:pPr algn="l" defTabSz="822325" eaLnBrk="0" hangingPunct="0">
              <a:lnSpc>
                <a:spcPct val="70000"/>
              </a:lnSpc>
              <a:buClrTx/>
            </a:pPr>
            <a:r>
              <a:rPr lang="en-US" sz="1800">
                <a:solidFill>
                  <a:srgbClr val="FF0000"/>
                </a:solidFill>
                <a:latin typeface="Courier New" pitchFamily="-111" charset="0"/>
              </a:rPr>
              <a:t>  PARTITION p01 VALUES LESS THAN (2),</a:t>
            </a:r>
          </a:p>
          <a:p>
            <a:pPr algn="l" defTabSz="822325" eaLnBrk="0" hangingPunct="0">
              <a:lnSpc>
                <a:spcPct val="70000"/>
              </a:lnSpc>
              <a:buClrTx/>
            </a:pPr>
            <a:r>
              <a:rPr lang="en-US" sz="1800">
                <a:solidFill>
                  <a:srgbClr val="FF0000"/>
                </a:solidFill>
                <a:latin typeface="Courier New" pitchFamily="-111" charset="0"/>
              </a:rPr>
              <a:t>  PARTITION p02 VALUES LESS THAN (3),</a:t>
            </a:r>
          </a:p>
          <a:p>
            <a:pPr algn="l" defTabSz="822325" eaLnBrk="0" hangingPunct="0">
              <a:lnSpc>
                <a:spcPct val="70000"/>
              </a:lnSpc>
              <a:buClrTx/>
            </a:pPr>
            <a:r>
              <a:rPr lang="en-US" sz="1800">
                <a:solidFill>
                  <a:srgbClr val="FF0000"/>
                </a:solidFill>
                <a:latin typeface="Courier New" pitchFamily="-111" charset="0"/>
              </a:rPr>
              <a:t>  …</a:t>
            </a:r>
          </a:p>
          <a:p>
            <a:pPr algn="l" defTabSz="822325" eaLnBrk="0" hangingPunct="0">
              <a:lnSpc>
                <a:spcPct val="70000"/>
              </a:lnSpc>
              <a:buClrTx/>
            </a:pPr>
            <a:r>
              <a:rPr lang="en-US" sz="1800">
                <a:solidFill>
                  <a:srgbClr val="FF0000"/>
                </a:solidFill>
                <a:latin typeface="Courier New" pitchFamily="-111" charset="0"/>
              </a:rPr>
              <a:t>  PARTITION p14 VALUES LESS THAN (15),</a:t>
            </a:r>
          </a:p>
          <a:p>
            <a:pPr algn="l" defTabSz="822325" eaLnBrk="0" hangingPunct="0">
              <a:lnSpc>
                <a:spcPct val="70000"/>
              </a:lnSpc>
              <a:buClrTx/>
            </a:pPr>
            <a:r>
              <a:rPr lang="en-US" sz="1800">
                <a:solidFill>
                  <a:srgbClr val="FF0000"/>
                </a:solidFill>
                <a:latin typeface="Courier New" pitchFamily="-111" charset="0"/>
              </a:rPr>
              <a:t>  PARTITION p15 VALUES LESS THAN (16),</a:t>
            </a:r>
          </a:p>
          <a:p>
            <a:pPr algn="l" defTabSz="822325" eaLnBrk="0" hangingPunct="0">
              <a:lnSpc>
                <a:spcPct val="70000"/>
              </a:lnSpc>
              <a:buClrTx/>
            </a:pPr>
            <a:r>
              <a:rPr lang="en-US" sz="1800">
                <a:solidFill>
                  <a:srgbClr val="FF0000"/>
                </a:solidFill>
                <a:latin typeface="Courier New" pitchFamily="-111" charset="0"/>
              </a:rPr>
              <a:t>  PARTITION p16 VALUES LESS THAN (MAXVALUE)</a:t>
            </a:r>
          </a:p>
          <a:p>
            <a:pPr algn="l" defTabSz="822325" eaLnBrk="0" hangingPunct="0">
              <a:lnSpc>
                <a:spcPct val="70000"/>
              </a:lnSpc>
              <a:buClrTx/>
            </a:pPr>
            <a:r>
              <a:rPr lang="en-US" sz="1800">
                <a:solidFill>
                  <a:srgbClr val="FF0000"/>
                </a:solidFill>
                <a:latin typeface="Courier New" pitchFamily="-111" charset="0"/>
              </a:rPr>
              <a:t>)</a:t>
            </a:r>
          </a:p>
          <a:p>
            <a:pPr algn="l" defTabSz="822325" eaLnBrk="0" hangingPunct="0">
              <a:lnSpc>
                <a:spcPct val="70000"/>
              </a:lnSpc>
              <a:buClrTx/>
            </a:pPr>
            <a:r>
              <a:rPr lang="en-US" sz="1800">
                <a:latin typeface="Courier New" pitchFamily="-111" charset="0"/>
              </a:rPr>
              <a:t>AS SELECT * FROM yellow_pages;</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Create a partitioned index</a:t>
            </a:r>
          </a:p>
        </p:txBody>
      </p:sp>
      <p:sp>
        <p:nvSpPr>
          <p:cNvPr id="36867" name="Rectangle 4"/>
          <p:cNvSpPr>
            <a:spLocks noChangeArrowheads="1"/>
          </p:cNvSpPr>
          <p:nvPr/>
        </p:nvSpPr>
        <p:spPr bwMode="auto">
          <a:xfrm>
            <a:off x="609600" y="2133600"/>
            <a:ext cx="8382000" cy="1284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INDEX yellow_pages_part_spatial_sidx </a:t>
            </a:r>
          </a:p>
          <a:p>
            <a:pPr algn="l" defTabSz="822325" eaLnBrk="0" hangingPunct="0">
              <a:lnSpc>
                <a:spcPct val="70000"/>
              </a:lnSpc>
              <a:buClrTx/>
            </a:pPr>
            <a:r>
              <a:rPr lang="en-US" sz="1800">
                <a:latin typeface="Courier New" pitchFamily="-111" charset="0"/>
              </a:rPr>
              <a:t>  ON yellow_pages_part_spatial (location)</a:t>
            </a:r>
          </a:p>
          <a:p>
            <a:pPr algn="l" defTabSz="822325" eaLnBrk="0" hangingPunct="0">
              <a:lnSpc>
                <a:spcPct val="70000"/>
              </a:lnSpc>
              <a:buClrTx/>
            </a:pPr>
            <a:r>
              <a:rPr lang="en-US" sz="1800">
                <a:latin typeface="Courier New" pitchFamily="-111" charset="0"/>
              </a:rPr>
              <a:t>  INDEXTYPE IS mdsys.spatial_index</a:t>
            </a:r>
          </a:p>
          <a:p>
            <a:pPr algn="l" defTabSz="822325" eaLnBrk="0" hangingPunct="0">
              <a:lnSpc>
                <a:spcPct val="70000"/>
              </a:lnSpc>
              <a:buClrTx/>
            </a:pPr>
            <a:r>
              <a:rPr lang="en-US" sz="1800">
                <a:latin typeface="Courier New" pitchFamily="-111" charset="0"/>
              </a:rPr>
              <a:t>  </a:t>
            </a:r>
            <a:r>
              <a:rPr lang="en-US" sz="1800">
                <a:solidFill>
                  <a:srgbClr val="FF0000"/>
                </a:solidFill>
                <a:latin typeface="Courier New" pitchFamily="-111" charset="0"/>
              </a:rPr>
              <a:t>LOCAL</a:t>
            </a:r>
            <a:r>
              <a:rPr lang="en-US" sz="1800">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Queries</a:t>
            </a:r>
          </a:p>
        </p:txBody>
      </p:sp>
      <p:sp>
        <p:nvSpPr>
          <p:cNvPr id="37891" name="Rectangle 3"/>
          <p:cNvSpPr>
            <a:spLocks noGrp="1" noChangeArrowheads="1"/>
          </p:cNvSpPr>
          <p:nvPr>
            <p:ph type="body" idx="1"/>
          </p:nvPr>
        </p:nvSpPr>
        <p:spPr/>
        <p:txBody>
          <a:bodyPr/>
          <a:lstStyle/>
          <a:p>
            <a:pPr eaLnBrk="1" hangingPunct="1"/>
            <a:r>
              <a:rPr lang="en-US"/>
              <a:t>This query will need to search all partitions</a:t>
            </a:r>
          </a:p>
        </p:txBody>
      </p:sp>
      <p:sp>
        <p:nvSpPr>
          <p:cNvPr id="37892" name="Rectangle 4"/>
          <p:cNvSpPr>
            <a:spLocks noChangeArrowheads="1"/>
          </p:cNvSpPr>
          <p:nvPr/>
        </p:nvSpPr>
        <p:spPr bwMode="auto">
          <a:xfrm>
            <a:off x="619125" y="2286000"/>
            <a:ext cx="8667750" cy="22748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SELECT count(*)</a:t>
            </a:r>
            <a:r>
              <a:rPr lang="en-US" sz="1800" dirty="0">
                <a:solidFill>
                  <a:schemeClr val="bg1"/>
                </a:solidFill>
                <a:latin typeface="Courier New" pitchFamily="-111" charset="0"/>
              </a:rPr>
              <a:t> </a:t>
            </a: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 FROM</a:t>
            </a:r>
            <a:r>
              <a:rPr lang="en-US" sz="1800" dirty="0">
                <a:solidFill>
                  <a:schemeClr val="bg1"/>
                </a:solidFill>
                <a:latin typeface="Courier New" pitchFamily="-111" charset="0"/>
              </a:rPr>
              <a:t> </a:t>
            </a:r>
            <a:r>
              <a:rPr lang="en-US" sz="1800" dirty="0" err="1">
                <a:solidFill>
                  <a:schemeClr val="accent1"/>
                </a:solidFill>
                <a:latin typeface="Courier New" pitchFamily="-111" charset="0"/>
              </a:rPr>
              <a:t>yellow_pages_spatial_part</a:t>
            </a:r>
            <a:endParaRPr lang="en-US" sz="1800" dirty="0">
              <a:solidFill>
                <a:schemeClr val="accent1"/>
              </a:solidFill>
              <a:latin typeface="Courier New" pitchFamily="-111" charset="0"/>
            </a:endParaRP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WHERE </a:t>
            </a:r>
            <a:r>
              <a:rPr lang="en-US" sz="1800" dirty="0" err="1">
                <a:latin typeface="Courier New" pitchFamily="-111" charset="0"/>
              </a:rPr>
              <a:t>sdo_within_distance</a:t>
            </a:r>
            <a:r>
              <a:rPr lang="en-US" sz="1800" dirty="0">
                <a:latin typeface="Courier New" pitchFamily="-111" charset="0"/>
              </a:rPr>
              <a:t> (location,</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sdo_geometry</a:t>
            </a:r>
            <a:r>
              <a:rPr lang="en-US" sz="1800" dirty="0">
                <a:latin typeface="Courier New" pitchFamily="-111" charset="0"/>
              </a:rPr>
              <a:t> (2001,</a:t>
            </a:r>
            <a:r>
              <a:rPr lang="en-US" sz="1800" dirty="0" smtClean="0">
                <a:latin typeface="Courier New" pitchFamily="-111" charset="0"/>
              </a:rPr>
              <a:t> 4326,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sdo_point_type</a:t>
            </a:r>
            <a:r>
              <a:rPr lang="en-US" sz="1800" dirty="0">
                <a:latin typeface="Courier New" pitchFamily="-111" charset="0"/>
              </a:rPr>
              <a:t> (-73.8, 40.7, null), null, null), </a:t>
            </a:r>
          </a:p>
          <a:p>
            <a:pPr algn="l" defTabSz="822325" eaLnBrk="0" hangingPunct="0">
              <a:lnSpc>
                <a:spcPct val="70000"/>
              </a:lnSpc>
              <a:buClrTx/>
            </a:pPr>
            <a:r>
              <a:rPr lang="en-US" sz="1800" dirty="0">
                <a:latin typeface="Courier New" pitchFamily="-111" charset="0"/>
              </a:rPr>
              <a:t>         'distance=8 unit=mile') = 'TRUE'</a:t>
            </a:r>
          </a:p>
          <a:p>
            <a:pPr algn="l" defTabSz="822325" eaLnBrk="0" hangingPunct="0">
              <a:lnSpc>
                <a:spcPct val="70000"/>
              </a:lnSpc>
              <a:buClrTx/>
            </a:pPr>
            <a:r>
              <a:rPr lang="en-US" sz="1800" dirty="0">
                <a:latin typeface="Courier New" pitchFamily="-111" charset="0"/>
              </a:rPr>
              <a:t>   AND category = 1;</a:t>
            </a:r>
            <a:endParaRPr lang="en-US" sz="1800" dirty="0">
              <a:solidFill>
                <a:schemeClr val="hlink"/>
              </a:solidFill>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Automatically distribute new objects in spatial partitions</a:t>
            </a:r>
          </a:p>
        </p:txBody>
      </p:sp>
      <p:sp>
        <p:nvSpPr>
          <p:cNvPr id="38915" name="Rectangle 3"/>
          <p:cNvSpPr>
            <a:spLocks noGrp="1" noChangeArrowheads="1"/>
          </p:cNvSpPr>
          <p:nvPr>
            <p:ph type="body" idx="1"/>
          </p:nvPr>
        </p:nvSpPr>
        <p:spPr/>
        <p:txBody>
          <a:bodyPr/>
          <a:lstStyle/>
          <a:p>
            <a:pPr eaLnBrk="1" hangingPunct="1"/>
            <a:r>
              <a:rPr lang="en-US"/>
              <a:t>Use a trigger like the following</a:t>
            </a:r>
          </a:p>
        </p:txBody>
      </p:sp>
      <p:sp>
        <p:nvSpPr>
          <p:cNvPr id="38916" name="Rectangle 4"/>
          <p:cNvSpPr>
            <a:spLocks noChangeArrowheads="1"/>
          </p:cNvSpPr>
          <p:nvPr/>
        </p:nvSpPr>
        <p:spPr bwMode="auto">
          <a:xfrm>
            <a:off x="619125" y="2190750"/>
            <a:ext cx="8667750" cy="38290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400">
                <a:latin typeface="Courier New" pitchFamily="-111" charset="0"/>
              </a:rPr>
              <a:t>CREATE OR REPLACE TRIGGER yellow_pages_pick_cell</a:t>
            </a:r>
          </a:p>
          <a:p>
            <a:pPr algn="l" defTabSz="822325" eaLnBrk="0" hangingPunct="0">
              <a:lnSpc>
                <a:spcPct val="70000"/>
              </a:lnSpc>
              <a:buClrTx/>
            </a:pPr>
            <a:r>
              <a:rPr lang="en-US" sz="1400">
                <a:latin typeface="Courier New" pitchFamily="-111" charset="0"/>
              </a:rPr>
              <a:t>  BEFORE INSERT OR UPDATE OF location ON yellow_pages_part_spatial</a:t>
            </a:r>
          </a:p>
          <a:p>
            <a:pPr algn="l" defTabSz="822325" eaLnBrk="0" hangingPunct="0">
              <a:lnSpc>
                <a:spcPct val="70000"/>
              </a:lnSpc>
              <a:buClrTx/>
            </a:pPr>
            <a:r>
              <a:rPr lang="en-US" sz="1400">
                <a:latin typeface="Courier New" pitchFamily="-111" charset="0"/>
              </a:rPr>
              <a:t>  FOR EACH ROW</a:t>
            </a:r>
          </a:p>
          <a:p>
            <a:pPr algn="l" defTabSz="822325" eaLnBrk="0" hangingPunct="0">
              <a:lnSpc>
                <a:spcPct val="70000"/>
              </a:lnSpc>
              <a:buClrTx/>
            </a:pPr>
            <a:r>
              <a:rPr lang="en-US" sz="1400">
                <a:latin typeface="Courier New" pitchFamily="-111" charset="0"/>
              </a:rPr>
              <a:t>DECLARE</a:t>
            </a:r>
          </a:p>
          <a:p>
            <a:pPr algn="l" defTabSz="822325" eaLnBrk="0" hangingPunct="0">
              <a:lnSpc>
                <a:spcPct val="70000"/>
              </a:lnSpc>
              <a:buClrTx/>
            </a:pPr>
            <a:r>
              <a:rPr lang="en-US" sz="1400">
                <a:latin typeface="Courier New" pitchFamily="-111" charset="0"/>
              </a:rPr>
              <a:t>  v_cell_id NUMBER;</a:t>
            </a:r>
          </a:p>
          <a:p>
            <a:pPr algn="l" defTabSz="822325" eaLnBrk="0" hangingPunct="0">
              <a:lnSpc>
                <a:spcPct val="70000"/>
              </a:lnSpc>
              <a:buClrTx/>
            </a:pPr>
            <a:r>
              <a:rPr lang="en-US" sz="1400">
                <a:latin typeface="Courier New" pitchFamily="-111" charset="0"/>
              </a:rPr>
              <a:t>BEGIN</a:t>
            </a:r>
          </a:p>
          <a:p>
            <a:pPr algn="l" defTabSz="822325" eaLnBrk="0" hangingPunct="0">
              <a:lnSpc>
                <a:spcPct val="70000"/>
              </a:lnSpc>
              <a:buClrTx/>
            </a:pPr>
            <a:r>
              <a:rPr lang="en-US" sz="1400">
                <a:latin typeface="Courier New" pitchFamily="-111" charset="0"/>
              </a:rPr>
              <a:t>  -- Find matching cell</a:t>
            </a:r>
          </a:p>
          <a:p>
            <a:pPr algn="l" defTabSz="822325" eaLnBrk="0" hangingPunct="0">
              <a:lnSpc>
                <a:spcPct val="70000"/>
              </a:lnSpc>
              <a:buClrTx/>
            </a:pPr>
            <a:r>
              <a:rPr lang="en-US" sz="1400">
                <a:latin typeface="Courier New" pitchFamily="-111" charset="0"/>
              </a:rPr>
              <a:t>  SELECT cell_id INTO v_cell_id</a:t>
            </a:r>
          </a:p>
          <a:p>
            <a:pPr algn="l" defTabSz="822325" eaLnBrk="0" hangingPunct="0">
              <a:lnSpc>
                <a:spcPct val="70000"/>
              </a:lnSpc>
              <a:buClrTx/>
            </a:pPr>
            <a:r>
              <a:rPr lang="en-US" sz="1400">
                <a:latin typeface="Courier New" pitchFamily="-111" charset="0"/>
              </a:rPr>
              <a:t>  FROM   partitioning_grid</a:t>
            </a:r>
          </a:p>
          <a:p>
            <a:pPr algn="l" defTabSz="822325" eaLnBrk="0" hangingPunct="0">
              <a:lnSpc>
                <a:spcPct val="70000"/>
              </a:lnSpc>
              <a:buClrTx/>
            </a:pPr>
            <a:r>
              <a:rPr lang="en-US" sz="1400">
                <a:latin typeface="Courier New" pitchFamily="-111" charset="0"/>
              </a:rPr>
              <a:t>  </a:t>
            </a:r>
            <a:r>
              <a:rPr lang="en-US" sz="1400">
                <a:solidFill>
                  <a:schemeClr val="accent1"/>
                </a:solidFill>
                <a:latin typeface="Courier New" pitchFamily="-111" charset="0"/>
              </a:rPr>
              <a:t>WHERE  sdo_filter (cell_geom, :NEW.location) = 'TRUE'</a:t>
            </a:r>
          </a:p>
          <a:p>
            <a:pPr algn="l" defTabSz="822325" eaLnBrk="0" hangingPunct="0">
              <a:lnSpc>
                <a:spcPct val="70000"/>
              </a:lnSpc>
              <a:buClrTx/>
            </a:pPr>
            <a:r>
              <a:rPr lang="en-US" sz="1400">
                <a:solidFill>
                  <a:schemeClr val="accent1"/>
                </a:solidFill>
                <a:latin typeface="Courier New" pitchFamily="-111" charset="0"/>
              </a:rPr>
              <a:t>  AND    ROWNUM = 1</a:t>
            </a:r>
            <a:r>
              <a:rPr lang="en-US" sz="1400">
                <a:latin typeface="Courier New" pitchFamily="-111" charset="0"/>
              </a:rPr>
              <a:t>;</a:t>
            </a:r>
          </a:p>
          <a:p>
            <a:pPr algn="l" defTabSz="822325" eaLnBrk="0" hangingPunct="0">
              <a:lnSpc>
                <a:spcPct val="70000"/>
              </a:lnSpc>
              <a:buClrTx/>
            </a:pPr>
            <a:r>
              <a:rPr lang="en-US" sz="1400">
                <a:latin typeface="Courier New" pitchFamily="-111" charset="0"/>
              </a:rPr>
              <a:t>  -- Fill cell ID</a:t>
            </a:r>
          </a:p>
          <a:p>
            <a:pPr algn="l" defTabSz="822325" eaLnBrk="0" hangingPunct="0">
              <a:lnSpc>
                <a:spcPct val="70000"/>
              </a:lnSpc>
              <a:buClrTx/>
            </a:pPr>
            <a:r>
              <a:rPr lang="en-US" sz="1400">
                <a:latin typeface="Courier New" pitchFamily="-111" charset="0"/>
              </a:rPr>
              <a:t>  :NEW.cell_id := v_cell_id;</a:t>
            </a:r>
          </a:p>
          <a:p>
            <a:pPr algn="l" defTabSz="822325" eaLnBrk="0" hangingPunct="0">
              <a:lnSpc>
                <a:spcPct val="70000"/>
              </a:lnSpc>
              <a:buClrTx/>
            </a:pPr>
            <a:r>
              <a:rPr lang="en-US" sz="1400">
                <a:latin typeface="Courier New" pitchFamily="-111" charset="0"/>
              </a:rPr>
              <a:t>END;</a:t>
            </a:r>
          </a:p>
          <a:p>
            <a:pPr algn="l" defTabSz="822325" eaLnBrk="0" hangingPunct="0">
              <a:lnSpc>
                <a:spcPct val="70000"/>
              </a:lnSpc>
              <a:buClrTx/>
            </a:pPr>
            <a:r>
              <a:rPr lang="en-US" sz="1400">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Example of automatic distribution of new object</a:t>
            </a:r>
          </a:p>
        </p:txBody>
      </p:sp>
      <p:sp>
        <p:nvSpPr>
          <p:cNvPr id="39939" name="Rectangle 4"/>
          <p:cNvSpPr>
            <a:spLocks noChangeArrowheads="1"/>
          </p:cNvSpPr>
          <p:nvPr/>
        </p:nvSpPr>
        <p:spPr bwMode="auto">
          <a:xfrm>
            <a:off x="619125" y="1571625"/>
            <a:ext cx="8667750" cy="19446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INSERT INTO </a:t>
            </a:r>
            <a:r>
              <a:rPr lang="en-US" sz="1800" dirty="0" err="1">
                <a:latin typeface="Courier New" pitchFamily="-111" charset="0"/>
              </a:rPr>
              <a:t>yellow_pages_part_spatial</a:t>
            </a:r>
            <a:r>
              <a:rPr lang="en-US" sz="1800" dirty="0">
                <a:latin typeface="Courier New" pitchFamily="-111" charset="0"/>
              </a:rPr>
              <a:t> </a:t>
            </a:r>
          </a:p>
          <a:p>
            <a:pPr algn="l" defTabSz="822325" eaLnBrk="0" hangingPunct="0">
              <a:lnSpc>
                <a:spcPct val="70000"/>
              </a:lnSpc>
              <a:buClrTx/>
            </a:pPr>
            <a:r>
              <a:rPr lang="en-US" sz="1800" dirty="0">
                <a:latin typeface="Courier New" pitchFamily="-111" charset="0"/>
              </a:rPr>
              <a:t>  (id, name, category, location)</a:t>
            </a:r>
          </a:p>
          <a:p>
            <a:pPr algn="l" defTabSz="822325" eaLnBrk="0" hangingPunct="0">
              <a:lnSpc>
                <a:spcPct val="70000"/>
              </a:lnSpc>
              <a:buClrTx/>
            </a:pPr>
            <a:r>
              <a:rPr lang="en-US" sz="1800" dirty="0">
                <a:latin typeface="Courier New" pitchFamily="-111" charset="0"/>
              </a:rPr>
              <a:t>VALUES (457840, 'NATURE FOODS GROCERY', 4, </a:t>
            </a:r>
          </a:p>
          <a:p>
            <a:pPr algn="l" defTabSz="822325" eaLnBrk="0" hangingPunct="0">
              <a:lnSpc>
                <a:spcPct val="70000"/>
              </a:lnSpc>
              <a:buClrTx/>
            </a:pPr>
            <a:r>
              <a:rPr lang="en-US" sz="1800" dirty="0">
                <a:latin typeface="Courier New" pitchFamily="-111" charset="0"/>
              </a:rPr>
              <a:t>  SDO_GEOMETRY(2001,</a:t>
            </a:r>
            <a:r>
              <a:rPr lang="en-US" sz="1800" dirty="0" smtClean="0">
                <a:latin typeface="Courier New" pitchFamily="-111" charset="0"/>
              </a:rPr>
              <a:t> 4326,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    SDO_POINT_TYPE(-74.01, 40.682, NULL), NULL, NULL) </a:t>
            </a:r>
          </a:p>
          <a:p>
            <a:pPr algn="l" defTabSz="822325" eaLnBrk="0" hangingPunct="0">
              <a:lnSpc>
                <a:spcPct val="70000"/>
              </a:lnSpc>
              <a:buClrTx/>
            </a:pPr>
            <a:r>
              <a:rPr lang="en-US" sz="1800" dirty="0">
                <a:latin typeface="Courier New" pitchFamily="-111" charset="0"/>
              </a:rPr>
              <a:t>);</a:t>
            </a:r>
          </a:p>
        </p:txBody>
      </p:sp>
      <p:sp>
        <p:nvSpPr>
          <p:cNvPr id="39940" name="Rectangle 5"/>
          <p:cNvSpPr>
            <a:spLocks noChangeArrowheads="1"/>
          </p:cNvSpPr>
          <p:nvPr/>
        </p:nvSpPr>
        <p:spPr bwMode="auto">
          <a:xfrm>
            <a:off x="609600" y="3694113"/>
            <a:ext cx="8667750" cy="9540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SELECT cell_id </a:t>
            </a:r>
          </a:p>
          <a:p>
            <a:pPr algn="l" defTabSz="822325" eaLnBrk="0" hangingPunct="0">
              <a:lnSpc>
                <a:spcPct val="70000"/>
              </a:lnSpc>
              <a:buClrTx/>
            </a:pPr>
            <a:r>
              <a:rPr lang="en-US" sz="1800">
                <a:latin typeface="Courier New" pitchFamily="-111" charset="0"/>
              </a:rPr>
              <a:t>FROM yellow_pages_part_spatial </a:t>
            </a:r>
          </a:p>
          <a:p>
            <a:pPr algn="l" defTabSz="822325" eaLnBrk="0" hangingPunct="0">
              <a:lnSpc>
                <a:spcPct val="70000"/>
              </a:lnSpc>
              <a:buClrTx/>
            </a:pPr>
            <a:r>
              <a:rPr lang="en-US" sz="1800">
                <a:latin typeface="Courier New" pitchFamily="-111" charset="0"/>
              </a:rPr>
              <a:t>WHERE id = 457840;</a:t>
            </a:r>
          </a:p>
        </p:txBody>
      </p:sp>
      <p:sp>
        <p:nvSpPr>
          <p:cNvPr id="39941" name="Rectangle 6"/>
          <p:cNvSpPr>
            <a:spLocks noChangeArrowheads="1"/>
          </p:cNvSpPr>
          <p:nvPr/>
        </p:nvSpPr>
        <p:spPr bwMode="auto">
          <a:xfrm>
            <a:off x="609600" y="4800600"/>
            <a:ext cx="8667750" cy="1284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   CELL_ID</a:t>
            </a:r>
          </a:p>
          <a:p>
            <a:pPr algn="l" defTabSz="822325" eaLnBrk="0" hangingPunct="0">
              <a:lnSpc>
                <a:spcPct val="70000"/>
              </a:lnSpc>
              <a:buClrTx/>
            </a:pPr>
            <a:r>
              <a:rPr lang="en-US" sz="1800">
                <a:latin typeface="Courier New" pitchFamily="-111" charset="0"/>
              </a:rPr>
              <a:t>----------</a:t>
            </a:r>
          </a:p>
          <a:p>
            <a:pPr algn="l" defTabSz="822325" eaLnBrk="0" hangingPunct="0">
              <a:lnSpc>
                <a:spcPct val="70000"/>
              </a:lnSpc>
              <a:buClrTx/>
            </a:pPr>
            <a:r>
              <a:rPr lang="en-US" sz="1800">
                <a:latin typeface="Courier New" pitchFamily="-111" charset="0"/>
              </a:rPr>
              <a:t>         2</a:t>
            </a:r>
          </a:p>
          <a:p>
            <a:pPr algn="l" defTabSz="822325" eaLnBrk="0" hangingPunct="0">
              <a:lnSpc>
                <a:spcPct val="70000"/>
              </a:lnSpc>
              <a:buClrTx/>
            </a:pPr>
            <a:r>
              <a:rPr lang="en-US" sz="1800">
                <a:latin typeface="Courier New" pitchFamily="-111" charset="0"/>
              </a:rPr>
              <a:t>1 row selected.</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en-US"/>
              <a:t>Spatial Partition Pruning</a:t>
            </a:r>
          </a:p>
        </p:txBody>
      </p:sp>
      <p:sp>
        <p:nvSpPr>
          <p:cNvPr id="40963" name="Rectangle 5"/>
          <p:cNvSpPr>
            <a:spLocks noGrp="1" noChangeArrowheads="1"/>
          </p:cNvSpPr>
          <p:nvPr>
            <p:ph type="body" idx="1"/>
          </p:nvPr>
        </p:nvSpPr>
        <p:spPr/>
        <p:txBody>
          <a:bodyPr/>
          <a:lstStyle/>
          <a:p>
            <a:pPr eaLnBrk="1" hangingPunct="1"/>
            <a:r>
              <a:rPr lang="en-US"/>
              <a:t>The Oracle optimizer does partition elimination on the basis of a partition key. </a:t>
            </a:r>
          </a:p>
          <a:p>
            <a:pPr eaLnBrk="1" hangingPunct="1"/>
            <a:r>
              <a:rPr lang="en-US"/>
              <a:t>In a similar fashion, Oracle Spatial can automatically eliminate partitions by using spatial partition pruning.</a:t>
            </a:r>
          </a:p>
          <a:p>
            <a:pPr lvl="1" eaLnBrk="1" hangingPunct="1"/>
            <a:r>
              <a:rPr lang="en-US"/>
              <a:t>Included in spatial index metadata is SDO_ROOT_MBR </a:t>
            </a:r>
          </a:p>
          <a:p>
            <a:pPr lvl="2" eaLnBrk="1" hangingPunct="1"/>
            <a:r>
              <a:rPr lang="en-US"/>
              <a:t>The minimum-bounding rectangle encompassing the spatial data in that indexed partition.</a:t>
            </a:r>
          </a:p>
          <a:p>
            <a:pPr lvl="1" eaLnBrk="1" hangingPunct="1"/>
            <a:r>
              <a:rPr lang="en-US"/>
              <a:t>At query time, Oracle Spatial compares the query window minimum bounding rectangle (MBR) with the partition’s SDO_ROOT_MBR.</a:t>
            </a:r>
          </a:p>
          <a:p>
            <a:pPr lvl="1" eaLnBrk="1" hangingPunct="1"/>
            <a:r>
              <a:rPr lang="en-US"/>
              <a:t>If there is no overlap, then no further processing is done on that partition.</a:t>
            </a: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t>Spatial Partition Pruning</a:t>
            </a:r>
          </a:p>
        </p:txBody>
      </p:sp>
      <p:sp>
        <p:nvSpPr>
          <p:cNvPr id="41987" name="Rectangle 5"/>
          <p:cNvSpPr>
            <a:spLocks noGrp="1" noChangeArrowheads="1"/>
          </p:cNvSpPr>
          <p:nvPr>
            <p:ph type="body" idx="1"/>
          </p:nvPr>
        </p:nvSpPr>
        <p:spPr/>
        <p:txBody>
          <a:bodyPr/>
          <a:lstStyle/>
          <a:p>
            <a:pPr eaLnBrk="1" hangingPunct="1"/>
            <a:r>
              <a:rPr lang="en-US"/>
              <a:t>Used with these Spatial operators</a:t>
            </a:r>
          </a:p>
          <a:p>
            <a:pPr lvl="1" eaLnBrk="1" hangingPunct="1"/>
            <a:r>
              <a:rPr lang="en-US"/>
              <a:t>SDO_WITHIN_DISTANCE</a:t>
            </a:r>
          </a:p>
          <a:p>
            <a:pPr lvl="1" eaLnBrk="1" hangingPunct="1"/>
            <a:r>
              <a:rPr lang="en-US"/>
              <a:t>SDO_FILTER</a:t>
            </a:r>
          </a:p>
          <a:p>
            <a:pPr lvl="1" eaLnBrk="1" hangingPunct="1"/>
            <a:r>
              <a:rPr lang="en-US"/>
              <a:t>SDO_RELATE </a:t>
            </a:r>
          </a:p>
          <a:p>
            <a:pPr eaLnBrk="1" hangingPunct="1"/>
            <a:r>
              <a:rPr lang="en-US"/>
              <a:t>Completely transparent and automatic</a:t>
            </a:r>
          </a:p>
          <a:p>
            <a:pPr eaLnBrk="1" hangingPunct="1"/>
            <a:r>
              <a:rPr lang="en-US"/>
              <a:t>Requires no partition key in the WHERE clause</a:t>
            </a:r>
          </a:p>
          <a:p>
            <a:pPr lvl="1" eaLnBrk="1" hangingPunct="1"/>
            <a:r>
              <a:rPr lang="en-US"/>
              <a:t>Including a spatial partition key may be incorrect</a:t>
            </a:r>
          </a:p>
          <a:p>
            <a:pPr eaLnBrk="1" hangingPunct="1"/>
            <a:r>
              <a:rPr lang="en-US"/>
              <a:t>Occurs at run time</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Table Partitioning</a:t>
            </a:r>
          </a:p>
        </p:txBody>
      </p:sp>
      <p:sp>
        <p:nvSpPr>
          <p:cNvPr id="6147" name="Rectangle 3"/>
          <p:cNvSpPr>
            <a:spLocks noGrp="1" noChangeArrowheads="1"/>
          </p:cNvSpPr>
          <p:nvPr>
            <p:ph type="body" idx="1"/>
          </p:nvPr>
        </p:nvSpPr>
        <p:spPr>
          <a:xfrm>
            <a:off x="742950" y="1600200"/>
            <a:ext cx="8166100" cy="3124200"/>
          </a:xfrm>
        </p:spPr>
        <p:txBody>
          <a:bodyPr/>
          <a:lstStyle/>
          <a:p>
            <a:pPr eaLnBrk="1" hangingPunct="1"/>
            <a:r>
              <a:rPr lang="en-US" sz="2000"/>
              <a:t>Table partitioning is a key feature of the Oracle database. </a:t>
            </a:r>
          </a:p>
          <a:p>
            <a:pPr lvl="1" eaLnBrk="1" hangingPunct="1"/>
            <a:r>
              <a:rPr lang="en-US" sz="1800"/>
              <a:t>An option of the Enterprise Edition database</a:t>
            </a:r>
          </a:p>
          <a:p>
            <a:pPr eaLnBrk="1" hangingPunct="1"/>
            <a:r>
              <a:rPr lang="en-US" sz="2000"/>
              <a:t>One table decomposes to multiple “physical tables”, called partitions</a:t>
            </a:r>
          </a:p>
          <a:p>
            <a:pPr eaLnBrk="1" hangingPunct="1"/>
            <a:r>
              <a:rPr lang="en-US" sz="2000"/>
              <a:t>The decomposition is based on the value of a partitioning key (single or multiple columns)</a:t>
            </a:r>
          </a:p>
          <a:p>
            <a:pPr eaLnBrk="1" hangingPunct="1"/>
            <a:r>
              <a:rPr lang="en-US" sz="2000"/>
              <a:t>Indexes can also be partitioned</a:t>
            </a:r>
          </a:p>
          <a:p>
            <a:pPr eaLnBrk="1" hangingPunct="1"/>
            <a:r>
              <a:rPr lang="en-US" sz="2000"/>
              <a:t>Partitions (table or index) can be mapped to different tablespaces</a:t>
            </a:r>
          </a:p>
          <a:p>
            <a:pPr eaLnBrk="1" hangingPunct="1"/>
            <a:r>
              <a:rPr lang="en-US" sz="2000"/>
              <a:t>Transparent to applications</a:t>
            </a:r>
          </a:p>
        </p:txBody>
      </p:sp>
      <p:sp>
        <p:nvSpPr>
          <p:cNvPr id="6148" name="Rectangle 4"/>
          <p:cNvSpPr>
            <a:spLocks noChangeArrowheads="1"/>
          </p:cNvSpPr>
          <p:nvPr/>
        </p:nvSpPr>
        <p:spPr bwMode="auto">
          <a:xfrm>
            <a:off x="762000" y="4724400"/>
            <a:ext cx="8077200" cy="1295400"/>
          </a:xfrm>
          <a:prstGeom prst="rect">
            <a:avLst/>
          </a:prstGeom>
          <a:solidFill>
            <a:srgbClr val="FFFF66"/>
          </a:solidFill>
          <a:ln w="28575">
            <a:solidFill>
              <a:schemeClr val="hlink"/>
            </a:solidFill>
            <a:miter lim="800000"/>
            <a:headEnd/>
            <a:tailEnd/>
          </a:ln>
        </p:spPr>
        <p:txBody>
          <a:bodyPr wrap="none" anchor="ctr">
            <a:prstTxWarp prst="textNoShape">
              <a:avLst/>
            </a:prstTxWarp>
          </a:bodyPr>
          <a:lstStyle/>
          <a:p>
            <a:endParaRPr lang="fr-FR"/>
          </a:p>
        </p:txBody>
      </p:sp>
      <p:sp>
        <p:nvSpPr>
          <p:cNvPr id="6149" name="Rectangle 5"/>
          <p:cNvSpPr>
            <a:spLocks noChangeArrowheads="1"/>
          </p:cNvSpPr>
          <p:nvPr/>
        </p:nvSpPr>
        <p:spPr bwMode="auto">
          <a:xfrm>
            <a:off x="990600" y="5257800"/>
            <a:ext cx="1066800" cy="609600"/>
          </a:xfrm>
          <a:prstGeom prst="rect">
            <a:avLst/>
          </a:prstGeom>
          <a:solidFill>
            <a:schemeClr val="accent2"/>
          </a:solidFill>
          <a:ln w="28575">
            <a:solidFill>
              <a:schemeClr val="hlink"/>
            </a:solidFill>
            <a:miter lim="800000"/>
            <a:headEnd/>
            <a:tailEnd/>
          </a:ln>
        </p:spPr>
        <p:txBody>
          <a:bodyPr wrap="none" anchor="ctr">
            <a:prstTxWarp prst="textNoShape">
              <a:avLst/>
            </a:prstTxWarp>
          </a:bodyPr>
          <a:lstStyle/>
          <a:p>
            <a:endParaRPr lang="fr-FR"/>
          </a:p>
        </p:txBody>
      </p:sp>
      <p:sp>
        <p:nvSpPr>
          <p:cNvPr id="6150" name="Rectangle 6"/>
          <p:cNvSpPr>
            <a:spLocks noChangeArrowheads="1"/>
          </p:cNvSpPr>
          <p:nvPr/>
        </p:nvSpPr>
        <p:spPr bwMode="auto">
          <a:xfrm>
            <a:off x="2209800" y="5257800"/>
            <a:ext cx="1066800" cy="609600"/>
          </a:xfrm>
          <a:prstGeom prst="rect">
            <a:avLst/>
          </a:prstGeom>
          <a:solidFill>
            <a:schemeClr val="accent2"/>
          </a:solidFill>
          <a:ln w="28575">
            <a:solidFill>
              <a:schemeClr val="hlink"/>
            </a:solidFill>
            <a:miter lim="800000"/>
            <a:headEnd/>
            <a:tailEnd/>
          </a:ln>
        </p:spPr>
        <p:txBody>
          <a:bodyPr wrap="none" anchor="ctr">
            <a:prstTxWarp prst="textNoShape">
              <a:avLst/>
            </a:prstTxWarp>
          </a:bodyPr>
          <a:lstStyle/>
          <a:p>
            <a:endParaRPr lang="fr-FR"/>
          </a:p>
        </p:txBody>
      </p:sp>
      <p:sp>
        <p:nvSpPr>
          <p:cNvPr id="6151" name="Rectangle 7"/>
          <p:cNvSpPr>
            <a:spLocks noChangeArrowheads="1"/>
          </p:cNvSpPr>
          <p:nvPr/>
        </p:nvSpPr>
        <p:spPr bwMode="auto">
          <a:xfrm>
            <a:off x="3505200" y="5257800"/>
            <a:ext cx="1066800" cy="609600"/>
          </a:xfrm>
          <a:prstGeom prst="rect">
            <a:avLst/>
          </a:prstGeom>
          <a:solidFill>
            <a:schemeClr val="accent2"/>
          </a:solidFill>
          <a:ln w="28575">
            <a:solidFill>
              <a:schemeClr val="hlink"/>
            </a:solidFill>
            <a:miter lim="800000"/>
            <a:headEnd/>
            <a:tailEnd/>
          </a:ln>
        </p:spPr>
        <p:txBody>
          <a:bodyPr wrap="none" anchor="ctr">
            <a:prstTxWarp prst="textNoShape">
              <a:avLst/>
            </a:prstTxWarp>
          </a:bodyPr>
          <a:lstStyle/>
          <a:p>
            <a:endParaRPr lang="fr-FR"/>
          </a:p>
        </p:txBody>
      </p:sp>
      <p:sp>
        <p:nvSpPr>
          <p:cNvPr id="6152" name="Rectangle 8"/>
          <p:cNvSpPr>
            <a:spLocks noChangeArrowheads="1"/>
          </p:cNvSpPr>
          <p:nvPr/>
        </p:nvSpPr>
        <p:spPr bwMode="auto">
          <a:xfrm>
            <a:off x="4800600" y="5257800"/>
            <a:ext cx="1066800" cy="609600"/>
          </a:xfrm>
          <a:prstGeom prst="rect">
            <a:avLst/>
          </a:prstGeom>
          <a:solidFill>
            <a:schemeClr val="accent2"/>
          </a:solidFill>
          <a:ln w="28575">
            <a:solidFill>
              <a:schemeClr val="hlink"/>
            </a:solidFill>
            <a:miter lim="800000"/>
            <a:headEnd/>
            <a:tailEnd/>
          </a:ln>
        </p:spPr>
        <p:txBody>
          <a:bodyPr wrap="none" anchor="ctr">
            <a:prstTxWarp prst="textNoShape">
              <a:avLst/>
            </a:prstTxWarp>
          </a:bodyPr>
          <a:lstStyle/>
          <a:p>
            <a:endParaRPr lang="fr-FR"/>
          </a:p>
        </p:txBody>
      </p:sp>
      <p:sp>
        <p:nvSpPr>
          <p:cNvPr id="6153" name="Rectangle 9"/>
          <p:cNvSpPr>
            <a:spLocks noChangeArrowheads="1"/>
          </p:cNvSpPr>
          <p:nvPr/>
        </p:nvSpPr>
        <p:spPr bwMode="auto">
          <a:xfrm>
            <a:off x="6096000" y="5257800"/>
            <a:ext cx="1066800" cy="609600"/>
          </a:xfrm>
          <a:prstGeom prst="rect">
            <a:avLst/>
          </a:prstGeom>
          <a:solidFill>
            <a:schemeClr val="accent2"/>
          </a:solidFill>
          <a:ln w="28575">
            <a:solidFill>
              <a:schemeClr val="hlink"/>
            </a:solidFill>
            <a:miter lim="800000"/>
            <a:headEnd/>
            <a:tailEnd/>
          </a:ln>
        </p:spPr>
        <p:txBody>
          <a:bodyPr wrap="none" anchor="ctr">
            <a:prstTxWarp prst="textNoShape">
              <a:avLst/>
            </a:prstTxWarp>
          </a:bodyPr>
          <a:lstStyle/>
          <a:p>
            <a:endParaRPr lang="fr-FR"/>
          </a:p>
        </p:txBody>
      </p:sp>
      <p:sp>
        <p:nvSpPr>
          <p:cNvPr id="6154" name="Rectangle 10"/>
          <p:cNvSpPr>
            <a:spLocks noChangeArrowheads="1"/>
          </p:cNvSpPr>
          <p:nvPr/>
        </p:nvSpPr>
        <p:spPr bwMode="auto">
          <a:xfrm>
            <a:off x="7391400" y="5257800"/>
            <a:ext cx="1066800" cy="609600"/>
          </a:xfrm>
          <a:prstGeom prst="rect">
            <a:avLst/>
          </a:prstGeom>
          <a:solidFill>
            <a:schemeClr val="accent2"/>
          </a:solidFill>
          <a:ln w="28575">
            <a:solidFill>
              <a:schemeClr val="hlink"/>
            </a:solidFill>
            <a:miter lim="800000"/>
            <a:headEnd/>
            <a:tailEnd/>
          </a:ln>
        </p:spPr>
        <p:txBody>
          <a:bodyPr wrap="none" anchor="ctr">
            <a:prstTxWarp prst="textNoShape">
              <a:avLst/>
            </a:prstTxWarp>
          </a:bodyPr>
          <a:lstStyle/>
          <a:p>
            <a:endParaRPr lang="fr-FR"/>
          </a:p>
        </p:txBody>
      </p:sp>
      <p:sp>
        <p:nvSpPr>
          <p:cNvPr id="6155" name="Text Box 11"/>
          <p:cNvSpPr txBox="1">
            <a:spLocks noChangeArrowheads="1"/>
          </p:cNvSpPr>
          <p:nvPr/>
        </p:nvSpPr>
        <p:spPr bwMode="auto">
          <a:xfrm>
            <a:off x="3048000" y="4814888"/>
            <a:ext cx="3505200" cy="366712"/>
          </a:xfrm>
          <a:prstGeom prst="rect">
            <a:avLst/>
          </a:prstGeom>
          <a:noFill/>
          <a:ln w="9525">
            <a:noFill/>
            <a:miter lim="800000"/>
            <a:headEnd/>
            <a:tailEnd/>
          </a:ln>
        </p:spPr>
        <p:txBody>
          <a:bodyPr lIns="92075" tIns="46038" rIns="92075" bIns="46038">
            <a:prstTxWarp prst="textNoShape">
              <a:avLst/>
            </a:prstTxWarp>
            <a:spAutoFit/>
          </a:bodyPr>
          <a:lstStyle/>
          <a:p>
            <a:r>
              <a:rPr lang="en-US"/>
              <a:t>Table T1</a:t>
            </a:r>
          </a:p>
        </p:txBody>
      </p:sp>
      <p:sp>
        <p:nvSpPr>
          <p:cNvPr id="6156" name="Text Box 12"/>
          <p:cNvSpPr txBox="1">
            <a:spLocks noChangeArrowheads="1"/>
          </p:cNvSpPr>
          <p:nvPr/>
        </p:nvSpPr>
        <p:spPr bwMode="auto">
          <a:xfrm>
            <a:off x="1104900" y="5378450"/>
            <a:ext cx="838200" cy="366713"/>
          </a:xfrm>
          <a:prstGeom prst="rect">
            <a:avLst/>
          </a:prstGeom>
          <a:noFill/>
          <a:ln w="9525">
            <a:noFill/>
            <a:miter lim="800000"/>
            <a:headEnd/>
            <a:tailEnd/>
          </a:ln>
        </p:spPr>
        <p:txBody>
          <a:bodyPr lIns="92075" tIns="46038" rIns="92075" bIns="46038">
            <a:prstTxWarp prst="textNoShape">
              <a:avLst/>
            </a:prstTxWarp>
            <a:spAutoFit/>
          </a:bodyPr>
          <a:lstStyle/>
          <a:p>
            <a:r>
              <a:rPr lang="en-US"/>
              <a:t>P1</a:t>
            </a:r>
          </a:p>
        </p:txBody>
      </p:sp>
      <p:sp>
        <p:nvSpPr>
          <p:cNvPr id="6157" name="Text Box 13"/>
          <p:cNvSpPr txBox="1">
            <a:spLocks noChangeArrowheads="1"/>
          </p:cNvSpPr>
          <p:nvPr/>
        </p:nvSpPr>
        <p:spPr bwMode="auto">
          <a:xfrm>
            <a:off x="2324100" y="5378450"/>
            <a:ext cx="838200" cy="366713"/>
          </a:xfrm>
          <a:prstGeom prst="rect">
            <a:avLst/>
          </a:prstGeom>
          <a:noFill/>
          <a:ln w="9525">
            <a:noFill/>
            <a:miter lim="800000"/>
            <a:headEnd/>
            <a:tailEnd/>
          </a:ln>
        </p:spPr>
        <p:txBody>
          <a:bodyPr lIns="92075" tIns="46038" rIns="92075" bIns="46038">
            <a:prstTxWarp prst="textNoShape">
              <a:avLst/>
            </a:prstTxWarp>
            <a:spAutoFit/>
          </a:bodyPr>
          <a:lstStyle/>
          <a:p>
            <a:r>
              <a:rPr lang="en-US"/>
              <a:t>P2</a:t>
            </a:r>
          </a:p>
        </p:txBody>
      </p:sp>
      <p:sp>
        <p:nvSpPr>
          <p:cNvPr id="6158" name="Text Box 14"/>
          <p:cNvSpPr txBox="1">
            <a:spLocks noChangeArrowheads="1"/>
          </p:cNvSpPr>
          <p:nvPr/>
        </p:nvSpPr>
        <p:spPr bwMode="auto">
          <a:xfrm>
            <a:off x="3619500" y="5378450"/>
            <a:ext cx="838200" cy="366713"/>
          </a:xfrm>
          <a:prstGeom prst="rect">
            <a:avLst/>
          </a:prstGeom>
          <a:noFill/>
          <a:ln w="9525">
            <a:noFill/>
            <a:miter lim="800000"/>
            <a:headEnd/>
            <a:tailEnd/>
          </a:ln>
        </p:spPr>
        <p:txBody>
          <a:bodyPr lIns="92075" tIns="46038" rIns="92075" bIns="46038">
            <a:prstTxWarp prst="textNoShape">
              <a:avLst/>
            </a:prstTxWarp>
            <a:spAutoFit/>
          </a:bodyPr>
          <a:lstStyle/>
          <a:p>
            <a:r>
              <a:rPr lang="en-US"/>
              <a:t>…</a:t>
            </a:r>
          </a:p>
        </p:txBody>
      </p:sp>
      <p:sp>
        <p:nvSpPr>
          <p:cNvPr id="6159" name="Text Box 15"/>
          <p:cNvSpPr txBox="1">
            <a:spLocks noChangeArrowheads="1"/>
          </p:cNvSpPr>
          <p:nvPr/>
        </p:nvSpPr>
        <p:spPr bwMode="auto">
          <a:xfrm>
            <a:off x="4914900" y="5378450"/>
            <a:ext cx="838200" cy="366713"/>
          </a:xfrm>
          <a:prstGeom prst="rect">
            <a:avLst/>
          </a:prstGeom>
          <a:noFill/>
          <a:ln w="9525">
            <a:noFill/>
            <a:miter lim="800000"/>
            <a:headEnd/>
            <a:tailEnd/>
          </a:ln>
        </p:spPr>
        <p:txBody>
          <a:bodyPr lIns="92075" tIns="46038" rIns="92075" bIns="46038">
            <a:prstTxWarp prst="textNoShape">
              <a:avLst/>
            </a:prstTxWarp>
            <a:spAutoFit/>
          </a:bodyPr>
          <a:lstStyle/>
          <a:p>
            <a:r>
              <a:rPr lang="en-US"/>
              <a:t>…</a:t>
            </a:r>
          </a:p>
        </p:txBody>
      </p:sp>
      <p:sp>
        <p:nvSpPr>
          <p:cNvPr id="6160" name="Text Box 16"/>
          <p:cNvSpPr txBox="1">
            <a:spLocks noChangeArrowheads="1"/>
          </p:cNvSpPr>
          <p:nvPr/>
        </p:nvSpPr>
        <p:spPr bwMode="auto">
          <a:xfrm>
            <a:off x="6210300" y="5378450"/>
            <a:ext cx="838200" cy="366713"/>
          </a:xfrm>
          <a:prstGeom prst="rect">
            <a:avLst/>
          </a:prstGeom>
          <a:noFill/>
          <a:ln w="9525">
            <a:noFill/>
            <a:miter lim="800000"/>
            <a:headEnd/>
            <a:tailEnd/>
          </a:ln>
        </p:spPr>
        <p:txBody>
          <a:bodyPr lIns="92075" tIns="46038" rIns="92075" bIns="46038">
            <a:prstTxWarp prst="textNoShape">
              <a:avLst/>
            </a:prstTxWarp>
            <a:spAutoFit/>
          </a:bodyPr>
          <a:lstStyle/>
          <a:p>
            <a:r>
              <a:rPr lang="en-US"/>
              <a:t>…</a:t>
            </a:r>
          </a:p>
        </p:txBody>
      </p:sp>
      <p:sp>
        <p:nvSpPr>
          <p:cNvPr id="6161" name="Text Box 17"/>
          <p:cNvSpPr txBox="1">
            <a:spLocks noChangeArrowheads="1"/>
          </p:cNvSpPr>
          <p:nvPr/>
        </p:nvSpPr>
        <p:spPr bwMode="auto">
          <a:xfrm>
            <a:off x="7505700" y="5378450"/>
            <a:ext cx="838200" cy="366713"/>
          </a:xfrm>
          <a:prstGeom prst="rect">
            <a:avLst/>
          </a:prstGeom>
          <a:noFill/>
          <a:ln w="9525">
            <a:noFill/>
            <a:miter lim="800000"/>
            <a:headEnd/>
            <a:tailEnd/>
          </a:ln>
        </p:spPr>
        <p:txBody>
          <a:bodyPr lIns="92075" tIns="46038" rIns="92075" bIns="46038">
            <a:prstTxWarp prst="textNoShape">
              <a:avLst/>
            </a:prstTxWarp>
            <a:spAutoFit/>
          </a:bodyPr>
          <a:lstStyle/>
          <a:p>
            <a:r>
              <a:rPr lang="en-US"/>
              <a:t>Pn</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110"/>
          <p:cNvSpPr>
            <a:spLocks noGrp="1" noChangeArrowheads="1"/>
          </p:cNvSpPr>
          <p:nvPr>
            <p:ph type="title"/>
          </p:nvPr>
        </p:nvSpPr>
        <p:spPr/>
        <p:txBody>
          <a:bodyPr/>
          <a:lstStyle/>
          <a:p>
            <a:pPr eaLnBrk="1" hangingPunct="1"/>
            <a:r>
              <a:rPr lang="en-US"/>
              <a:t>Spatially Partitioned Table and Index</a:t>
            </a:r>
          </a:p>
        </p:txBody>
      </p:sp>
      <p:grpSp>
        <p:nvGrpSpPr>
          <p:cNvPr id="43011" name="Group 3"/>
          <p:cNvGrpSpPr>
            <a:grpSpLocks/>
          </p:cNvGrpSpPr>
          <p:nvPr/>
        </p:nvGrpSpPr>
        <p:grpSpPr bwMode="auto">
          <a:xfrm>
            <a:off x="412750" y="1219200"/>
            <a:ext cx="6686550" cy="4800600"/>
            <a:chOff x="1008" y="768"/>
            <a:chExt cx="3888" cy="3024"/>
          </a:xfrm>
        </p:grpSpPr>
        <p:sp>
          <p:nvSpPr>
            <p:cNvPr id="43110" name="Rectangle 4"/>
            <p:cNvSpPr>
              <a:spLocks noChangeArrowheads="1"/>
            </p:cNvSpPr>
            <p:nvPr/>
          </p:nvSpPr>
          <p:spPr bwMode="auto">
            <a:xfrm>
              <a:off x="1008" y="768"/>
              <a:ext cx="3888" cy="3024"/>
            </a:xfrm>
            <a:prstGeom prst="rect">
              <a:avLst/>
            </a:prstGeom>
            <a:solidFill>
              <a:srgbClr val="CCCCCC"/>
            </a:solidFill>
            <a:ln w="28575">
              <a:solidFill>
                <a:schemeClr val="tx1"/>
              </a:solidFill>
              <a:miter lim="800000"/>
              <a:headEnd type="none" w="sm" len="sm"/>
              <a:tailEnd type="none" w="med" len="lg"/>
            </a:ln>
          </p:spPr>
          <p:txBody>
            <a:bodyPr wrap="none" anchor="ctr">
              <a:prstTxWarp prst="textNoShape">
                <a:avLst/>
              </a:prstTxWarp>
            </a:bodyPr>
            <a:lstStyle/>
            <a:p>
              <a:endParaRPr lang="fr-FR"/>
            </a:p>
          </p:txBody>
        </p:sp>
        <p:grpSp>
          <p:nvGrpSpPr>
            <p:cNvPr id="43111" name="Group 5"/>
            <p:cNvGrpSpPr>
              <a:grpSpLocks/>
            </p:cNvGrpSpPr>
            <p:nvPr/>
          </p:nvGrpSpPr>
          <p:grpSpPr bwMode="auto">
            <a:xfrm>
              <a:off x="1008" y="768"/>
              <a:ext cx="3888" cy="3024"/>
              <a:chOff x="1008" y="768"/>
              <a:chExt cx="3888" cy="3024"/>
            </a:xfrm>
          </p:grpSpPr>
          <p:sp>
            <p:nvSpPr>
              <p:cNvPr id="43112" name="Line 6"/>
              <p:cNvSpPr>
                <a:spLocks noChangeShapeType="1"/>
              </p:cNvSpPr>
              <p:nvPr/>
            </p:nvSpPr>
            <p:spPr bwMode="auto">
              <a:xfrm>
                <a:off x="3024" y="768"/>
                <a:ext cx="0" cy="3024"/>
              </a:xfrm>
              <a:prstGeom prst="line">
                <a:avLst/>
              </a:prstGeom>
              <a:noFill/>
              <a:ln w="28575">
                <a:solidFill>
                  <a:schemeClr val="tx1"/>
                </a:solidFill>
                <a:round/>
                <a:headEnd type="none" w="sm" len="sm"/>
                <a:tailEnd type="none" w="sm" len="sm"/>
              </a:ln>
            </p:spPr>
            <p:txBody>
              <a:bodyPr>
                <a:prstTxWarp prst="textNoShape">
                  <a:avLst/>
                </a:prstTxWarp>
              </a:bodyPr>
              <a:lstStyle/>
              <a:p>
                <a:endParaRPr lang="en-US"/>
              </a:p>
            </p:txBody>
          </p:sp>
          <p:sp>
            <p:nvSpPr>
              <p:cNvPr id="43113" name="Line 7"/>
              <p:cNvSpPr>
                <a:spLocks noChangeShapeType="1"/>
              </p:cNvSpPr>
              <p:nvPr/>
            </p:nvSpPr>
            <p:spPr bwMode="auto">
              <a:xfrm>
                <a:off x="1968" y="768"/>
                <a:ext cx="0" cy="3024"/>
              </a:xfrm>
              <a:prstGeom prst="line">
                <a:avLst/>
              </a:prstGeom>
              <a:noFill/>
              <a:ln w="28575">
                <a:solidFill>
                  <a:schemeClr val="tx1"/>
                </a:solidFill>
                <a:round/>
                <a:headEnd type="none" w="sm" len="sm"/>
                <a:tailEnd type="none" w="sm" len="sm"/>
              </a:ln>
            </p:spPr>
            <p:txBody>
              <a:bodyPr>
                <a:prstTxWarp prst="textNoShape">
                  <a:avLst/>
                </a:prstTxWarp>
              </a:bodyPr>
              <a:lstStyle/>
              <a:p>
                <a:endParaRPr lang="en-US"/>
              </a:p>
            </p:txBody>
          </p:sp>
          <p:sp>
            <p:nvSpPr>
              <p:cNvPr id="43114" name="Line 8"/>
              <p:cNvSpPr>
                <a:spLocks noChangeShapeType="1"/>
              </p:cNvSpPr>
              <p:nvPr/>
            </p:nvSpPr>
            <p:spPr bwMode="auto">
              <a:xfrm>
                <a:off x="3984" y="768"/>
                <a:ext cx="0" cy="3024"/>
              </a:xfrm>
              <a:prstGeom prst="line">
                <a:avLst/>
              </a:prstGeom>
              <a:noFill/>
              <a:ln w="28575">
                <a:solidFill>
                  <a:schemeClr val="tx1"/>
                </a:solidFill>
                <a:round/>
                <a:headEnd type="none" w="sm" len="sm"/>
                <a:tailEnd type="none" w="sm" len="sm"/>
              </a:ln>
            </p:spPr>
            <p:txBody>
              <a:bodyPr>
                <a:prstTxWarp prst="textNoShape">
                  <a:avLst/>
                </a:prstTxWarp>
              </a:bodyPr>
              <a:lstStyle/>
              <a:p>
                <a:endParaRPr lang="en-US"/>
              </a:p>
            </p:txBody>
          </p:sp>
          <p:sp>
            <p:nvSpPr>
              <p:cNvPr id="43115" name="Line 9"/>
              <p:cNvSpPr>
                <a:spLocks noChangeShapeType="1"/>
              </p:cNvSpPr>
              <p:nvPr/>
            </p:nvSpPr>
            <p:spPr bwMode="auto">
              <a:xfrm>
                <a:off x="1008" y="2256"/>
                <a:ext cx="3888" cy="0"/>
              </a:xfrm>
              <a:prstGeom prst="line">
                <a:avLst/>
              </a:prstGeom>
              <a:noFill/>
              <a:ln w="28575">
                <a:solidFill>
                  <a:schemeClr val="tx1"/>
                </a:solidFill>
                <a:round/>
                <a:headEnd type="none" w="sm" len="sm"/>
                <a:tailEnd type="none" w="sm" len="sm"/>
              </a:ln>
            </p:spPr>
            <p:txBody>
              <a:bodyPr>
                <a:prstTxWarp prst="textNoShape">
                  <a:avLst/>
                </a:prstTxWarp>
              </a:bodyPr>
              <a:lstStyle/>
              <a:p>
                <a:endParaRPr lang="en-US"/>
              </a:p>
            </p:txBody>
          </p:sp>
          <p:sp>
            <p:nvSpPr>
              <p:cNvPr id="43116" name="Line 10"/>
              <p:cNvSpPr>
                <a:spLocks noChangeShapeType="1"/>
              </p:cNvSpPr>
              <p:nvPr/>
            </p:nvSpPr>
            <p:spPr bwMode="auto">
              <a:xfrm>
                <a:off x="1008" y="1488"/>
                <a:ext cx="3888" cy="0"/>
              </a:xfrm>
              <a:prstGeom prst="line">
                <a:avLst/>
              </a:prstGeom>
              <a:noFill/>
              <a:ln w="28575">
                <a:solidFill>
                  <a:schemeClr val="tx1"/>
                </a:solidFill>
                <a:round/>
                <a:headEnd type="none" w="sm" len="sm"/>
                <a:tailEnd type="none" w="sm" len="sm"/>
              </a:ln>
            </p:spPr>
            <p:txBody>
              <a:bodyPr>
                <a:prstTxWarp prst="textNoShape">
                  <a:avLst/>
                </a:prstTxWarp>
              </a:bodyPr>
              <a:lstStyle/>
              <a:p>
                <a:endParaRPr lang="en-US"/>
              </a:p>
            </p:txBody>
          </p:sp>
          <p:sp>
            <p:nvSpPr>
              <p:cNvPr id="43117" name="Line 11"/>
              <p:cNvSpPr>
                <a:spLocks noChangeShapeType="1"/>
              </p:cNvSpPr>
              <p:nvPr/>
            </p:nvSpPr>
            <p:spPr bwMode="auto">
              <a:xfrm>
                <a:off x="1008" y="2976"/>
                <a:ext cx="3888" cy="0"/>
              </a:xfrm>
              <a:prstGeom prst="line">
                <a:avLst/>
              </a:prstGeom>
              <a:noFill/>
              <a:ln w="28575">
                <a:solidFill>
                  <a:schemeClr val="tx1"/>
                </a:solidFill>
                <a:round/>
                <a:headEnd type="none" w="sm" len="sm"/>
                <a:tailEnd type="none" w="sm" len="sm"/>
              </a:ln>
            </p:spPr>
            <p:txBody>
              <a:bodyPr>
                <a:prstTxWarp prst="textNoShape">
                  <a:avLst/>
                </a:prstTxWarp>
              </a:bodyPr>
              <a:lstStyle/>
              <a:p>
                <a:endParaRPr lang="en-US"/>
              </a:p>
            </p:txBody>
          </p:sp>
        </p:grpSp>
      </p:grpSp>
      <p:sp>
        <p:nvSpPr>
          <p:cNvPr id="43012" name="Rectangle 12"/>
          <p:cNvSpPr>
            <a:spLocks noChangeArrowheads="1"/>
          </p:cNvSpPr>
          <p:nvPr/>
        </p:nvSpPr>
        <p:spPr bwMode="auto">
          <a:xfrm>
            <a:off x="1073150" y="1905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13" name="Rectangle 13"/>
          <p:cNvSpPr>
            <a:spLocks noChangeArrowheads="1"/>
          </p:cNvSpPr>
          <p:nvPr/>
        </p:nvSpPr>
        <p:spPr bwMode="auto">
          <a:xfrm>
            <a:off x="1485900" y="1600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14" name="Rectangle 14"/>
          <p:cNvSpPr>
            <a:spLocks noChangeArrowheads="1"/>
          </p:cNvSpPr>
          <p:nvPr/>
        </p:nvSpPr>
        <p:spPr bwMode="auto">
          <a:xfrm>
            <a:off x="825500" y="2743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15" name="Rectangle 15"/>
          <p:cNvSpPr>
            <a:spLocks noChangeArrowheads="1"/>
          </p:cNvSpPr>
          <p:nvPr/>
        </p:nvSpPr>
        <p:spPr bwMode="auto">
          <a:xfrm>
            <a:off x="990600" y="4038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16" name="Rectangle 16"/>
          <p:cNvSpPr>
            <a:spLocks noChangeArrowheads="1"/>
          </p:cNvSpPr>
          <p:nvPr/>
        </p:nvSpPr>
        <p:spPr bwMode="auto">
          <a:xfrm>
            <a:off x="2393950" y="2057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17" name="Rectangle 17"/>
          <p:cNvSpPr>
            <a:spLocks noChangeArrowheads="1"/>
          </p:cNvSpPr>
          <p:nvPr/>
        </p:nvSpPr>
        <p:spPr bwMode="auto">
          <a:xfrm>
            <a:off x="4292600" y="1447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18" name="Rectangle 18"/>
          <p:cNvSpPr>
            <a:spLocks noChangeArrowheads="1"/>
          </p:cNvSpPr>
          <p:nvPr/>
        </p:nvSpPr>
        <p:spPr bwMode="auto">
          <a:xfrm>
            <a:off x="1981200" y="2514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19" name="Rectangle 19"/>
          <p:cNvSpPr>
            <a:spLocks noChangeArrowheads="1"/>
          </p:cNvSpPr>
          <p:nvPr/>
        </p:nvSpPr>
        <p:spPr bwMode="auto">
          <a:xfrm>
            <a:off x="742950" y="1524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20" name="Rectangle 20"/>
          <p:cNvSpPr>
            <a:spLocks noChangeArrowheads="1"/>
          </p:cNvSpPr>
          <p:nvPr/>
        </p:nvSpPr>
        <p:spPr bwMode="auto">
          <a:xfrm>
            <a:off x="2476500" y="3810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21" name="Rectangle 21"/>
          <p:cNvSpPr>
            <a:spLocks noChangeArrowheads="1"/>
          </p:cNvSpPr>
          <p:nvPr/>
        </p:nvSpPr>
        <p:spPr bwMode="auto">
          <a:xfrm>
            <a:off x="1073150" y="3200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22" name="Rectangle 22"/>
          <p:cNvSpPr>
            <a:spLocks noChangeArrowheads="1"/>
          </p:cNvSpPr>
          <p:nvPr/>
        </p:nvSpPr>
        <p:spPr bwMode="auto">
          <a:xfrm>
            <a:off x="2889250" y="1752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23" name="Rectangle 23"/>
          <p:cNvSpPr>
            <a:spLocks noChangeArrowheads="1"/>
          </p:cNvSpPr>
          <p:nvPr/>
        </p:nvSpPr>
        <p:spPr bwMode="auto">
          <a:xfrm>
            <a:off x="3136900" y="3124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24" name="Rectangle 24"/>
          <p:cNvSpPr>
            <a:spLocks noChangeArrowheads="1"/>
          </p:cNvSpPr>
          <p:nvPr/>
        </p:nvSpPr>
        <p:spPr bwMode="auto">
          <a:xfrm>
            <a:off x="2889250" y="4191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25" name="Rectangle 25"/>
          <p:cNvSpPr>
            <a:spLocks noChangeArrowheads="1"/>
          </p:cNvSpPr>
          <p:nvPr/>
        </p:nvSpPr>
        <p:spPr bwMode="auto">
          <a:xfrm>
            <a:off x="4622800" y="2590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26" name="Rectangle 26"/>
          <p:cNvSpPr>
            <a:spLocks noChangeArrowheads="1"/>
          </p:cNvSpPr>
          <p:nvPr/>
        </p:nvSpPr>
        <p:spPr bwMode="auto">
          <a:xfrm>
            <a:off x="3219450" y="2819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27" name="Rectangle 27"/>
          <p:cNvSpPr>
            <a:spLocks noChangeArrowheads="1"/>
          </p:cNvSpPr>
          <p:nvPr/>
        </p:nvSpPr>
        <p:spPr bwMode="auto">
          <a:xfrm>
            <a:off x="4787900" y="3048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28" name="Rectangle 28"/>
          <p:cNvSpPr>
            <a:spLocks noChangeArrowheads="1"/>
          </p:cNvSpPr>
          <p:nvPr/>
        </p:nvSpPr>
        <p:spPr bwMode="auto">
          <a:xfrm>
            <a:off x="3714750" y="3048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29" name="Rectangle 29"/>
          <p:cNvSpPr>
            <a:spLocks noChangeArrowheads="1"/>
          </p:cNvSpPr>
          <p:nvPr/>
        </p:nvSpPr>
        <p:spPr bwMode="auto">
          <a:xfrm>
            <a:off x="3302000" y="4572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30" name="Rectangle 30"/>
          <p:cNvSpPr>
            <a:spLocks noChangeArrowheads="1"/>
          </p:cNvSpPr>
          <p:nvPr/>
        </p:nvSpPr>
        <p:spPr bwMode="auto">
          <a:xfrm>
            <a:off x="3467100" y="5029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31" name="Rectangle 31"/>
          <p:cNvSpPr>
            <a:spLocks noChangeArrowheads="1"/>
          </p:cNvSpPr>
          <p:nvPr/>
        </p:nvSpPr>
        <p:spPr bwMode="auto">
          <a:xfrm>
            <a:off x="4210050" y="4191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32" name="Rectangle 32"/>
          <p:cNvSpPr>
            <a:spLocks noChangeArrowheads="1"/>
          </p:cNvSpPr>
          <p:nvPr/>
        </p:nvSpPr>
        <p:spPr bwMode="auto">
          <a:xfrm>
            <a:off x="4292600" y="4648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33" name="Rectangle 33"/>
          <p:cNvSpPr>
            <a:spLocks noChangeArrowheads="1"/>
          </p:cNvSpPr>
          <p:nvPr/>
        </p:nvSpPr>
        <p:spPr bwMode="auto">
          <a:xfrm>
            <a:off x="5695950" y="5105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34" name="Rectangle 34"/>
          <p:cNvSpPr>
            <a:spLocks noChangeArrowheads="1"/>
          </p:cNvSpPr>
          <p:nvPr/>
        </p:nvSpPr>
        <p:spPr bwMode="auto">
          <a:xfrm>
            <a:off x="5118100" y="4114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35" name="Rectangle 35"/>
          <p:cNvSpPr>
            <a:spLocks noChangeArrowheads="1"/>
          </p:cNvSpPr>
          <p:nvPr/>
        </p:nvSpPr>
        <p:spPr bwMode="auto">
          <a:xfrm>
            <a:off x="6191250" y="4419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36" name="Rectangle 36"/>
          <p:cNvSpPr>
            <a:spLocks noChangeArrowheads="1"/>
          </p:cNvSpPr>
          <p:nvPr/>
        </p:nvSpPr>
        <p:spPr bwMode="auto">
          <a:xfrm>
            <a:off x="6521450" y="5334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37" name="Rectangle 37"/>
          <p:cNvSpPr>
            <a:spLocks noChangeArrowheads="1"/>
          </p:cNvSpPr>
          <p:nvPr/>
        </p:nvSpPr>
        <p:spPr bwMode="auto">
          <a:xfrm>
            <a:off x="6108700" y="5029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38" name="Rectangle 38"/>
          <p:cNvSpPr>
            <a:spLocks noChangeArrowheads="1"/>
          </p:cNvSpPr>
          <p:nvPr/>
        </p:nvSpPr>
        <p:spPr bwMode="auto">
          <a:xfrm>
            <a:off x="6026150" y="5562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39" name="Rectangle 39"/>
          <p:cNvSpPr>
            <a:spLocks noChangeArrowheads="1"/>
          </p:cNvSpPr>
          <p:nvPr/>
        </p:nvSpPr>
        <p:spPr bwMode="auto">
          <a:xfrm>
            <a:off x="4622800" y="1828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40" name="Rectangle 40"/>
          <p:cNvSpPr>
            <a:spLocks noChangeArrowheads="1"/>
          </p:cNvSpPr>
          <p:nvPr/>
        </p:nvSpPr>
        <p:spPr bwMode="auto">
          <a:xfrm>
            <a:off x="2228850" y="3200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41" name="Rectangle 41"/>
          <p:cNvSpPr>
            <a:spLocks noChangeArrowheads="1"/>
          </p:cNvSpPr>
          <p:nvPr/>
        </p:nvSpPr>
        <p:spPr bwMode="auto">
          <a:xfrm>
            <a:off x="1568450" y="2286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42" name="Rectangle 42"/>
          <p:cNvSpPr>
            <a:spLocks noChangeArrowheads="1"/>
          </p:cNvSpPr>
          <p:nvPr/>
        </p:nvSpPr>
        <p:spPr bwMode="auto">
          <a:xfrm>
            <a:off x="5778500" y="1371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43" name="Rectangle 43"/>
          <p:cNvSpPr>
            <a:spLocks noChangeArrowheads="1"/>
          </p:cNvSpPr>
          <p:nvPr/>
        </p:nvSpPr>
        <p:spPr bwMode="auto">
          <a:xfrm>
            <a:off x="1898650" y="2667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44" name="Rectangle 44"/>
          <p:cNvSpPr>
            <a:spLocks noChangeArrowheads="1"/>
          </p:cNvSpPr>
          <p:nvPr/>
        </p:nvSpPr>
        <p:spPr bwMode="auto">
          <a:xfrm>
            <a:off x="2476500" y="2514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45" name="Rectangle 45"/>
          <p:cNvSpPr>
            <a:spLocks noChangeArrowheads="1"/>
          </p:cNvSpPr>
          <p:nvPr/>
        </p:nvSpPr>
        <p:spPr bwMode="auto">
          <a:xfrm>
            <a:off x="3797300" y="1752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46" name="Rectangle 46"/>
          <p:cNvSpPr>
            <a:spLocks noChangeArrowheads="1"/>
          </p:cNvSpPr>
          <p:nvPr/>
        </p:nvSpPr>
        <p:spPr bwMode="auto">
          <a:xfrm>
            <a:off x="2559050" y="1371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47" name="Rectangle 47"/>
          <p:cNvSpPr>
            <a:spLocks noChangeArrowheads="1"/>
          </p:cNvSpPr>
          <p:nvPr/>
        </p:nvSpPr>
        <p:spPr bwMode="auto">
          <a:xfrm>
            <a:off x="3302000" y="1524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48" name="Rectangle 48"/>
          <p:cNvSpPr>
            <a:spLocks noChangeArrowheads="1"/>
          </p:cNvSpPr>
          <p:nvPr/>
        </p:nvSpPr>
        <p:spPr bwMode="auto">
          <a:xfrm>
            <a:off x="5861050" y="2819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49" name="Rectangle 49"/>
          <p:cNvSpPr>
            <a:spLocks noChangeArrowheads="1"/>
          </p:cNvSpPr>
          <p:nvPr/>
        </p:nvSpPr>
        <p:spPr bwMode="auto">
          <a:xfrm>
            <a:off x="3054350" y="3886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50" name="Rectangle 50"/>
          <p:cNvSpPr>
            <a:spLocks noChangeArrowheads="1"/>
          </p:cNvSpPr>
          <p:nvPr/>
        </p:nvSpPr>
        <p:spPr bwMode="auto">
          <a:xfrm>
            <a:off x="4210050" y="3200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51" name="Rectangle 51"/>
          <p:cNvSpPr>
            <a:spLocks noChangeArrowheads="1"/>
          </p:cNvSpPr>
          <p:nvPr/>
        </p:nvSpPr>
        <p:spPr bwMode="auto">
          <a:xfrm>
            <a:off x="3714750" y="3810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52" name="Rectangle 52"/>
          <p:cNvSpPr>
            <a:spLocks noChangeArrowheads="1"/>
          </p:cNvSpPr>
          <p:nvPr/>
        </p:nvSpPr>
        <p:spPr bwMode="auto">
          <a:xfrm>
            <a:off x="1651000" y="3505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53" name="Rectangle 53"/>
          <p:cNvSpPr>
            <a:spLocks noChangeArrowheads="1"/>
          </p:cNvSpPr>
          <p:nvPr/>
        </p:nvSpPr>
        <p:spPr bwMode="auto">
          <a:xfrm>
            <a:off x="1485900" y="4114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54" name="Rectangle 54"/>
          <p:cNvSpPr>
            <a:spLocks noChangeArrowheads="1"/>
          </p:cNvSpPr>
          <p:nvPr/>
        </p:nvSpPr>
        <p:spPr bwMode="auto">
          <a:xfrm>
            <a:off x="5695950" y="3810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55" name="Rectangle 55"/>
          <p:cNvSpPr>
            <a:spLocks noChangeArrowheads="1"/>
          </p:cNvSpPr>
          <p:nvPr/>
        </p:nvSpPr>
        <p:spPr bwMode="auto">
          <a:xfrm>
            <a:off x="4457700" y="3810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56" name="Rectangle 56"/>
          <p:cNvSpPr>
            <a:spLocks noChangeArrowheads="1"/>
          </p:cNvSpPr>
          <p:nvPr/>
        </p:nvSpPr>
        <p:spPr bwMode="auto">
          <a:xfrm>
            <a:off x="3962400" y="4648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57" name="Rectangle 57"/>
          <p:cNvSpPr>
            <a:spLocks noChangeArrowheads="1"/>
          </p:cNvSpPr>
          <p:nvPr/>
        </p:nvSpPr>
        <p:spPr bwMode="auto">
          <a:xfrm>
            <a:off x="2393950" y="4191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58" name="Rectangle 58"/>
          <p:cNvSpPr>
            <a:spLocks noChangeArrowheads="1"/>
          </p:cNvSpPr>
          <p:nvPr/>
        </p:nvSpPr>
        <p:spPr bwMode="auto">
          <a:xfrm>
            <a:off x="742950" y="4953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59" name="Rectangle 59"/>
          <p:cNvSpPr>
            <a:spLocks noChangeArrowheads="1"/>
          </p:cNvSpPr>
          <p:nvPr/>
        </p:nvSpPr>
        <p:spPr bwMode="auto">
          <a:xfrm>
            <a:off x="4787900" y="5029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60" name="Rectangle 60"/>
          <p:cNvSpPr>
            <a:spLocks noChangeArrowheads="1"/>
          </p:cNvSpPr>
          <p:nvPr/>
        </p:nvSpPr>
        <p:spPr bwMode="auto">
          <a:xfrm>
            <a:off x="4375150" y="5562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61" name="Rectangle 61"/>
          <p:cNvSpPr>
            <a:spLocks noChangeArrowheads="1"/>
          </p:cNvSpPr>
          <p:nvPr/>
        </p:nvSpPr>
        <p:spPr bwMode="auto">
          <a:xfrm>
            <a:off x="3054350" y="5486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62" name="Rectangle 62"/>
          <p:cNvSpPr>
            <a:spLocks noChangeArrowheads="1"/>
          </p:cNvSpPr>
          <p:nvPr/>
        </p:nvSpPr>
        <p:spPr bwMode="auto">
          <a:xfrm>
            <a:off x="2641600" y="5029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63" name="Rectangle 63"/>
          <p:cNvSpPr>
            <a:spLocks noChangeArrowheads="1"/>
          </p:cNvSpPr>
          <p:nvPr/>
        </p:nvSpPr>
        <p:spPr bwMode="auto">
          <a:xfrm>
            <a:off x="3467100" y="5562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64" name="Rectangle 64"/>
          <p:cNvSpPr>
            <a:spLocks noChangeArrowheads="1"/>
          </p:cNvSpPr>
          <p:nvPr/>
        </p:nvSpPr>
        <p:spPr bwMode="auto">
          <a:xfrm>
            <a:off x="5118100" y="5562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65" name="Rectangle 65"/>
          <p:cNvSpPr>
            <a:spLocks noChangeArrowheads="1"/>
          </p:cNvSpPr>
          <p:nvPr/>
        </p:nvSpPr>
        <p:spPr bwMode="auto">
          <a:xfrm>
            <a:off x="1155700" y="5562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66" name="Rectangle 66"/>
          <p:cNvSpPr>
            <a:spLocks noChangeArrowheads="1"/>
          </p:cNvSpPr>
          <p:nvPr/>
        </p:nvSpPr>
        <p:spPr bwMode="auto">
          <a:xfrm>
            <a:off x="1485900" y="4876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67" name="Rectangle 67"/>
          <p:cNvSpPr>
            <a:spLocks noChangeArrowheads="1"/>
          </p:cNvSpPr>
          <p:nvPr/>
        </p:nvSpPr>
        <p:spPr bwMode="auto">
          <a:xfrm>
            <a:off x="1568450" y="5334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68" name="Rectangle 68"/>
          <p:cNvSpPr>
            <a:spLocks noChangeArrowheads="1"/>
          </p:cNvSpPr>
          <p:nvPr/>
        </p:nvSpPr>
        <p:spPr bwMode="auto">
          <a:xfrm>
            <a:off x="908050" y="5105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69" name="Rectangle 69"/>
          <p:cNvSpPr>
            <a:spLocks noChangeArrowheads="1"/>
          </p:cNvSpPr>
          <p:nvPr/>
        </p:nvSpPr>
        <p:spPr bwMode="auto">
          <a:xfrm>
            <a:off x="1898650" y="5715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70" name="Rectangle 70"/>
          <p:cNvSpPr>
            <a:spLocks noChangeArrowheads="1"/>
          </p:cNvSpPr>
          <p:nvPr/>
        </p:nvSpPr>
        <p:spPr bwMode="auto">
          <a:xfrm>
            <a:off x="5695950" y="4267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71" name="Rectangle 71"/>
          <p:cNvSpPr>
            <a:spLocks noChangeArrowheads="1"/>
          </p:cNvSpPr>
          <p:nvPr/>
        </p:nvSpPr>
        <p:spPr bwMode="auto">
          <a:xfrm>
            <a:off x="6356350" y="3962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72" name="Rectangle 72"/>
          <p:cNvSpPr>
            <a:spLocks noChangeArrowheads="1"/>
          </p:cNvSpPr>
          <p:nvPr/>
        </p:nvSpPr>
        <p:spPr bwMode="auto">
          <a:xfrm>
            <a:off x="6438900" y="4267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73" name="Rectangle 73"/>
          <p:cNvSpPr>
            <a:spLocks noChangeArrowheads="1"/>
          </p:cNvSpPr>
          <p:nvPr/>
        </p:nvSpPr>
        <p:spPr bwMode="auto">
          <a:xfrm>
            <a:off x="990600" y="2895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74" name="Rectangle 74"/>
          <p:cNvSpPr>
            <a:spLocks noChangeArrowheads="1"/>
          </p:cNvSpPr>
          <p:nvPr/>
        </p:nvSpPr>
        <p:spPr bwMode="auto">
          <a:xfrm>
            <a:off x="1485900" y="3048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75" name="Rectangle 75"/>
          <p:cNvSpPr>
            <a:spLocks noChangeArrowheads="1"/>
          </p:cNvSpPr>
          <p:nvPr/>
        </p:nvSpPr>
        <p:spPr bwMode="auto">
          <a:xfrm>
            <a:off x="5943600" y="1524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76" name="Rectangle 76"/>
          <p:cNvSpPr>
            <a:spLocks noChangeArrowheads="1"/>
          </p:cNvSpPr>
          <p:nvPr/>
        </p:nvSpPr>
        <p:spPr bwMode="auto">
          <a:xfrm>
            <a:off x="5448300" y="1676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77" name="Rectangle 77"/>
          <p:cNvSpPr>
            <a:spLocks noChangeArrowheads="1"/>
          </p:cNvSpPr>
          <p:nvPr/>
        </p:nvSpPr>
        <p:spPr bwMode="auto">
          <a:xfrm>
            <a:off x="5778500" y="1981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78" name="Rectangle 78"/>
          <p:cNvSpPr>
            <a:spLocks noChangeArrowheads="1"/>
          </p:cNvSpPr>
          <p:nvPr/>
        </p:nvSpPr>
        <p:spPr bwMode="auto">
          <a:xfrm>
            <a:off x="6686550" y="1447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79" name="Rectangle 79"/>
          <p:cNvSpPr>
            <a:spLocks noChangeArrowheads="1"/>
          </p:cNvSpPr>
          <p:nvPr/>
        </p:nvSpPr>
        <p:spPr bwMode="auto">
          <a:xfrm>
            <a:off x="6686550" y="2209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80" name="Rectangle 80"/>
          <p:cNvSpPr>
            <a:spLocks noChangeArrowheads="1"/>
          </p:cNvSpPr>
          <p:nvPr/>
        </p:nvSpPr>
        <p:spPr bwMode="auto">
          <a:xfrm>
            <a:off x="6273800" y="1981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81" name="Rectangle 81"/>
          <p:cNvSpPr>
            <a:spLocks noChangeArrowheads="1"/>
          </p:cNvSpPr>
          <p:nvPr/>
        </p:nvSpPr>
        <p:spPr bwMode="auto">
          <a:xfrm>
            <a:off x="5448300" y="2438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82" name="Rectangle 82"/>
          <p:cNvSpPr>
            <a:spLocks noChangeArrowheads="1"/>
          </p:cNvSpPr>
          <p:nvPr/>
        </p:nvSpPr>
        <p:spPr bwMode="auto">
          <a:xfrm>
            <a:off x="5613400" y="32004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83" name="Rectangle 83"/>
          <p:cNvSpPr>
            <a:spLocks noChangeArrowheads="1"/>
          </p:cNvSpPr>
          <p:nvPr/>
        </p:nvSpPr>
        <p:spPr bwMode="auto">
          <a:xfrm>
            <a:off x="6438900" y="2590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84" name="Rectangle 84"/>
          <p:cNvSpPr>
            <a:spLocks noChangeArrowheads="1"/>
          </p:cNvSpPr>
          <p:nvPr/>
        </p:nvSpPr>
        <p:spPr bwMode="auto">
          <a:xfrm>
            <a:off x="6521450" y="3429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85" name="Rectangle 85"/>
          <p:cNvSpPr>
            <a:spLocks noChangeArrowheads="1"/>
          </p:cNvSpPr>
          <p:nvPr/>
        </p:nvSpPr>
        <p:spPr bwMode="auto">
          <a:xfrm>
            <a:off x="6686550" y="2971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86" name="Rectangle 86"/>
          <p:cNvSpPr>
            <a:spLocks noChangeArrowheads="1"/>
          </p:cNvSpPr>
          <p:nvPr/>
        </p:nvSpPr>
        <p:spPr bwMode="auto">
          <a:xfrm>
            <a:off x="5035550" y="19812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87" name="Rectangle 87"/>
          <p:cNvSpPr>
            <a:spLocks noChangeArrowheads="1"/>
          </p:cNvSpPr>
          <p:nvPr/>
        </p:nvSpPr>
        <p:spPr bwMode="auto">
          <a:xfrm>
            <a:off x="4953000" y="1447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88" name="Rectangle 88"/>
          <p:cNvSpPr>
            <a:spLocks noChangeArrowheads="1"/>
          </p:cNvSpPr>
          <p:nvPr/>
        </p:nvSpPr>
        <p:spPr bwMode="auto">
          <a:xfrm>
            <a:off x="3054350" y="19050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89" name="Rectangle 89"/>
          <p:cNvSpPr>
            <a:spLocks noChangeArrowheads="1"/>
          </p:cNvSpPr>
          <p:nvPr/>
        </p:nvSpPr>
        <p:spPr bwMode="auto">
          <a:xfrm>
            <a:off x="3384550" y="2209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90" name="Rectangle 90"/>
          <p:cNvSpPr>
            <a:spLocks noChangeArrowheads="1"/>
          </p:cNvSpPr>
          <p:nvPr/>
        </p:nvSpPr>
        <p:spPr bwMode="auto">
          <a:xfrm>
            <a:off x="1898650" y="13716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91" name="Rectangle 91"/>
          <p:cNvSpPr>
            <a:spLocks noChangeArrowheads="1"/>
          </p:cNvSpPr>
          <p:nvPr/>
        </p:nvSpPr>
        <p:spPr bwMode="auto">
          <a:xfrm>
            <a:off x="990600" y="2209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092" name="Rectangle 92"/>
          <p:cNvSpPr>
            <a:spLocks noChangeArrowheads="1"/>
          </p:cNvSpPr>
          <p:nvPr/>
        </p:nvSpPr>
        <p:spPr bwMode="auto">
          <a:xfrm>
            <a:off x="742950" y="1371600"/>
            <a:ext cx="1403350" cy="1066800"/>
          </a:xfrm>
          <a:prstGeom prst="rect">
            <a:avLst/>
          </a:prstGeom>
          <a:noFill/>
          <a:ln w="28575">
            <a:solidFill>
              <a:schemeClr val="accent1"/>
            </a:solidFill>
            <a:prstDash val="dash"/>
            <a:miter lim="800000"/>
            <a:headEnd type="none" w="sm" len="sm"/>
            <a:tailEnd type="none" w="med" len="lg"/>
          </a:ln>
        </p:spPr>
        <p:txBody>
          <a:bodyPr wrap="none" anchor="ctr">
            <a:prstTxWarp prst="textNoShape">
              <a:avLst/>
            </a:prstTxWarp>
          </a:bodyPr>
          <a:lstStyle/>
          <a:p>
            <a:endParaRPr lang="fr-FR"/>
          </a:p>
        </p:txBody>
      </p:sp>
      <p:sp>
        <p:nvSpPr>
          <p:cNvPr id="43093" name="Rectangle 93"/>
          <p:cNvSpPr>
            <a:spLocks noChangeArrowheads="1"/>
          </p:cNvSpPr>
          <p:nvPr/>
        </p:nvSpPr>
        <p:spPr bwMode="auto">
          <a:xfrm>
            <a:off x="3797300" y="1447800"/>
            <a:ext cx="1485900" cy="762000"/>
          </a:xfrm>
          <a:prstGeom prst="rect">
            <a:avLst/>
          </a:prstGeom>
          <a:noFill/>
          <a:ln w="28575">
            <a:solidFill>
              <a:schemeClr val="accent1"/>
            </a:solidFill>
            <a:prstDash val="dash"/>
            <a:miter lim="800000"/>
            <a:headEnd type="none" w="sm" len="sm"/>
            <a:tailEnd type="none" w="med" len="lg"/>
          </a:ln>
        </p:spPr>
        <p:txBody>
          <a:bodyPr wrap="none" anchor="ctr">
            <a:prstTxWarp prst="textNoShape">
              <a:avLst/>
            </a:prstTxWarp>
          </a:bodyPr>
          <a:lstStyle/>
          <a:p>
            <a:endParaRPr lang="fr-FR"/>
          </a:p>
        </p:txBody>
      </p:sp>
      <p:sp>
        <p:nvSpPr>
          <p:cNvPr id="43094" name="Rectangle 94"/>
          <p:cNvSpPr>
            <a:spLocks noChangeArrowheads="1"/>
          </p:cNvSpPr>
          <p:nvPr/>
        </p:nvSpPr>
        <p:spPr bwMode="auto">
          <a:xfrm>
            <a:off x="5448300" y="1371600"/>
            <a:ext cx="1485900" cy="1066800"/>
          </a:xfrm>
          <a:prstGeom prst="rect">
            <a:avLst/>
          </a:prstGeom>
          <a:noFill/>
          <a:ln w="28575">
            <a:solidFill>
              <a:schemeClr val="accent1"/>
            </a:solidFill>
            <a:prstDash val="dash"/>
            <a:miter lim="800000"/>
            <a:headEnd type="none" w="sm" len="sm"/>
            <a:tailEnd type="none" w="med" len="lg"/>
          </a:ln>
        </p:spPr>
        <p:txBody>
          <a:bodyPr wrap="none" anchor="ctr">
            <a:prstTxWarp prst="textNoShape">
              <a:avLst/>
            </a:prstTxWarp>
          </a:bodyPr>
          <a:lstStyle/>
          <a:p>
            <a:endParaRPr lang="fr-FR"/>
          </a:p>
        </p:txBody>
      </p:sp>
      <p:sp>
        <p:nvSpPr>
          <p:cNvPr id="43095" name="Rectangle 95"/>
          <p:cNvSpPr>
            <a:spLocks noChangeArrowheads="1"/>
          </p:cNvSpPr>
          <p:nvPr/>
        </p:nvSpPr>
        <p:spPr bwMode="auto">
          <a:xfrm>
            <a:off x="7346950" y="2590800"/>
            <a:ext cx="908050" cy="685800"/>
          </a:xfrm>
          <a:prstGeom prst="rect">
            <a:avLst/>
          </a:prstGeom>
          <a:noFill/>
          <a:ln w="28575">
            <a:solidFill>
              <a:schemeClr val="accent1"/>
            </a:solidFill>
            <a:prstDash val="dash"/>
            <a:miter lim="800000"/>
            <a:headEnd type="none" w="sm" len="sm"/>
            <a:tailEnd type="none" w="med" len="lg"/>
          </a:ln>
        </p:spPr>
        <p:txBody>
          <a:bodyPr wrap="none" anchor="ctr">
            <a:prstTxWarp prst="textNoShape">
              <a:avLst/>
            </a:prstTxWarp>
          </a:bodyPr>
          <a:lstStyle/>
          <a:p>
            <a:endParaRPr lang="fr-FR"/>
          </a:p>
        </p:txBody>
      </p:sp>
      <p:sp>
        <p:nvSpPr>
          <p:cNvPr id="43096" name="Text Box 96"/>
          <p:cNvSpPr txBox="1">
            <a:spLocks noChangeArrowheads="1"/>
          </p:cNvSpPr>
          <p:nvPr/>
        </p:nvSpPr>
        <p:spPr bwMode="auto">
          <a:xfrm>
            <a:off x="8328025" y="2322513"/>
            <a:ext cx="1547813" cy="1190625"/>
          </a:xfrm>
          <a:prstGeom prst="rect">
            <a:avLst/>
          </a:prstGeom>
          <a:noFill/>
          <a:ln w="25400">
            <a:noFill/>
            <a:miter lim="800000"/>
            <a:headEnd type="none" w="sm" len="sm"/>
            <a:tailEnd type="none" w="med" len="lg"/>
          </a:ln>
        </p:spPr>
        <p:txBody>
          <a:bodyPr wrap="none">
            <a:prstTxWarp prst="textNoShape">
              <a:avLst/>
            </a:prstTxWarp>
            <a:spAutoFit/>
          </a:bodyPr>
          <a:lstStyle/>
          <a:p>
            <a:pPr algn="l" defTabSz="228600">
              <a:lnSpc>
                <a:spcPct val="100000"/>
              </a:lnSpc>
              <a:spcBef>
                <a:spcPct val="0"/>
              </a:spcBef>
              <a:buClrTx/>
            </a:pPr>
            <a:r>
              <a:rPr lang="en-US" sz="1800"/>
              <a:t>partitioned </a:t>
            </a:r>
          </a:p>
          <a:p>
            <a:pPr algn="l" defTabSz="228600">
              <a:lnSpc>
                <a:spcPct val="100000"/>
              </a:lnSpc>
              <a:spcBef>
                <a:spcPct val="0"/>
              </a:spcBef>
              <a:buClrTx/>
            </a:pPr>
            <a:r>
              <a:rPr lang="en-US" sz="1800"/>
              <a:t>index root</a:t>
            </a:r>
          </a:p>
          <a:p>
            <a:pPr algn="l" defTabSz="228600">
              <a:lnSpc>
                <a:spcPct val="100000"/>
              </a:lnSpc>
              <a:spcBef>
                <a:spcPct val="0"/>
              </a:spcBef>
              <a:buClrTx/>
            </a:pPr>
            <a:r>
              <a:rPr lang="en-US" sz="1800"/>
              <a:t>MBR (not</a:t>
            </a:r>
          </a:p>
          <a:p>
            <a:pPr algn="l" defTabSz="228600">
              <a:lnSpc>
                <a:spcPct val="100000"/>
              </a:lnSpc>
              <a:spcBef>
                <a:spcPct val="0"/>
              </a:spcBef>
              <a:buClrTx/>
            </a:pPr>
            <a:r>
              <a:rPr lang="en-US" sz="1800"/>
              <a:t>all shown)</a:t>
            </a:r>
          </a:p>
        </p:txBody>
      </p:sp>
      <p:sp>
        <p:nvSpPr>
          <p:cNvPr id="43097" name="Rectangle 97"/>
          <p:cNvSpPr>
            <a:spLocks noChangeArrowheads="1"/>
          </p:cNvSpPr>
          <p:nvPr/>
        </p:nvSpPr>
        <p:spPr bwMode="auto">
          <a:xfrm>
            <a:off x="5448300" y="2438400"/>
            <a:ext cx="1485900" cy="990600"/>
          </a:xfrm>
          <a:prstGeom prst="rect">
            <a:avLst/>
          </a:prstGeom>
          <a:noFill/>
          <a:ln w="28575">
            <a:solidFill>
              <a:schemeClr val="accent1"/>
            </a:solidFill>
            <a:prstDash val="dash"/>
            <a:miter lim="800000"/>
            <a:headEnd type="none" w="sm" len="sm"/>
            <a:tailEnd type="none" w="med" len="lg"/>
          </a:ln>
        </p:spPr>
        <p:txBody>
          <a:bodyPr wrap="none" anchor="ctr">
            <a:prstTxWarp prst="textNoShape">
              <a:avLst/>
            </a:prstTxWarp>
          </a:bodyPr>
          <a:lstStyle/>
          <a:p>
            <a:endParaRPr lang="fr-FR"/>
          </a:p>
        </p:txBody>
      </p:sp>
      <p:sp>
        <p:nvSpPr>
          <p:cNvPr id="43098" name="Rectangle 98"/>
          <p:cNvSpPr>
            <a:spLocks noChangeArrowheads="1"/>
          </p:cNvSpPr>
          <p:nvPr/>
        </p:nvSpPr>
        <p:spPr bwMode="auto">
          <a:xfrm>
            <a:off x="4210050" y="2590800"/>
            <a:ext cx="825500" cy="838200"/>
          </a:xfrm>
          <a:prstGeom prst="rect">
            <a:avLst/>
          </a:prstGeom>
          <a:noFill/>
          <a:ln w="28575">
            <a:solidFill>
              <a:schemeClr val="accent1"/>
            </a:solidFill>
            <a:prstDash val="dash"/>
            <a:miter lim="800000"/>
            <a:headEnd type="none" w="sm" len="sm"/>
            <a:tailEnd type="none" w="med" len="lg"/>
          </a:ln>
        </p:spPr>
        <p:txBody>
          <a:bodyPr wrap="none" anchor="ctr">
            <a:prstTxWarp prst="textNoShape">
              <a:avLst/>
            </a:prstTxWarp>
          </a:bodyPr>
          <a:lstStyle/>
          <a:p>
            <a:endParaRPr lang="fr-FR"/>
          </a:p>
        </p:txBody>
      </p:sp>
      <p:sp>
        <p:nvSpPr>
          <p:cNvPr id="43099" name="Rectangle 99"/>
          <p:cNvSpPr>
            <a:spLocks noChangeArrowheads="1"/>
          </p:cNvSpPr>
          <p:nvPr/>
        </p:nvSpPr>
        <p:spPr bwMode="auto">
          <a:xfrm>
            <a:off x="5695950" y="3429000"/>
            <a:ext cx="1073150" cy="1219200"/>
          </a:xfrm>
          <a:prstGeom prst="rect">
            <a:avLst/>
          </a:prstGeom>
          <a:noFill/>
          <a:ln w="28575">
            <a:solidFill>
              <a:schemeClr val="accent1"/>
            </a:solidFill>
            <a:prstDash val="dash"/>
            <a:miter lim="800000"/>
            <a:headEnd type="none" w="sm" len="sm"/>
            <a:tailEnd type="none" w="med" len="lg"/>
          </a:ln>
        </p:spPr>
        <p:txBody>
          <a:bodyPr wrap="none" anchor="ctr">
            <a:prstTxWarp prst="textNoShape">
              <a:avLst/>
            </a:prstTxWarp>
          </a:bodyPr>
          <a:lstStyle/>
          <a:p>
            <a:endParaRPr lang="fr-FR"/>
          </a:p>
        </p:txBody>
      </p:sp>
      <p:sp>
        <p:nvSpPr>
          <p:cNvPr id="43100" name="Rectangle 100"/>
          <p:cNvSpPr>
            <a:spLocks noChangeArrowheads="1"/>
          </p:cNvSpPr>
          <p:nvPr/>
        </p:nvSpPr>
        <p:spPr bwMode="auto">
          <a:xfrm>
            <a:off x="2806700" y="3962400"/>
            <a:ext cx="990600" cy="685800"/>
          </a:xfrm>
          <a:prstGeom prst="rect">
            <a:avLst/>
          </a:prstGeom>
          <a:noFill/>
          <a:ln w="28575">
            <a:solidFill>
              <a:srgbClr val="372BD1"/>
            </a:solidFill>
            <a:miter lim="800000"/>
            <a:headEnd type="none" w="sm" len="sm"/>
            <a:tailEnd type="none" w="med" len="lg"/>
          </a:ln>
        </p:spPr>
        <p:txBody>
          <a:bodyPr wrap="none" anchor="ctr">
            <a:prstTxWarp prst="textNoShape">
              <a:avLst/>
            </a:prstTxWarp>
          </a:bodyPr>
          <a:lstStyle/>
          <a:p>
            <a:endParaRPr lang="fr-FR"/>
          </a:p>
        </p:txBody>
      </p:sp>
      <p:sp>
        <p:nvSpPr>
          <p:cNvPr id="43101" name="Text Box 101"/>
          <p:cNvSpPr txBox="1">
            <a:spLocks noChangeArrowheads="1"/>
          </p:cNvSpPr>
          <p:nvPr/>
        </p:nvSpPr>
        <p:spPr bwMode="auto">
          <a:xfrm>
            <a:off x="8358188" y="3657600"/>
            <a:ext cx="1108075" cy="915988"/>
          </a:xfrm>
          <a:prstGeom prst="rect">
            <a:avLst/>
          </a:prstGeom>
          <a:noFill/>
          <a:ln w="25400">
            <a:noFill/>
            <a:miter lim="800000"/>
            <a:headEnd type="none" w="sm" len="sm"/>
            <a:tailEnd type="none" w="med" len="lg"/>
          </a:ln>
        </p:spPr>
        <p:txBody>
          <a:bodyPr wrap="none">
            <a:prstTxWarp prst="textNoShape">
              <a:avLst/>
            </a:prstTxWarp>
            <a:spAutoFit/>
          </a:bodyPr>
          <a:lstStyle/>
          <a:p>
            <a:pPr algn="l" defTabSz="228600">
              <a:lnSpc>
                <a:spcPct val="100000"/>
              </a:lnSpc>
              <a:spcBef>
                <a:spcPct val="0"/>
              </a:spcBef>
              <a:buClrTx/>
            </a:pPr>
            <a:r>
              <a:rPr lang="en-US" sz="1800"/>
              <a:t>query</a:t>
            </a:r>
          </a:p>
          <a:p>
            <a:pPr algn="l" defTabSz="228600">
              <a:lnSpc>
                <a:spcPct val="100000"/>
              </a:lnSpc>
              <a:spcBef>
                <a:spcPct val="0"/>
              </a:spcBef>
              <a:buClrTx/>
            </a:pPr>
            <a:r>
              <a:rPr lang="en-US" sz="1800"/>
              <a:t>window</a:t>
            </a:r>
          </a:p>
          <a:p>
            <a:pPr algn="l" defTabSz="228600">
              <a:lnSpc>
                <a:spcPct val="100000"/>
              </a:lnSpc>
              <a:spcBef>
                <a:spcPct val="0"/>
              </a:spcBef>
              <a:buClrTx/>
            </a:pPr>
            <a:r>
              <a:rPr lang="en-US" sz="1800"/>
              <a:t>MBR</a:t>
            </a:r>
          </a:p>
        </p:txBody>
      </p:sp>
      <p:sp>
        <p:nvSpPr>
          <p:cNvPr id="43102" name="Rectangle 102"/>
          <p:cNvSpPr>
            <a:spLocks noChangeArrowheads="1"/>
          </p:cNvSpPr>
          <p:nvPr/>
        </p:nvSpPr>
        <p:spPr bwMode="auto">
          <a:xfrm>
            <a:off x="3714750" y="3810000"/>
            <a:ext cx="1651000" cy="609600"/>
          </a:xfrm>
          <a:prstGeom prst="rect">
            <a:avLst/>
          </a:prstGeom>
          <a:noFill/>
          <a:ln w="28575">
            <a:solidFill>
              <a:schemeClr val="accent1"/>
            </a:solidFill>
            <a:prstDash val="dash"/>
            <a:miter lim="800000"/>
            <a:headEnd type="none" w="sm" len="sm"/>
            <a:tailEnd type="none" w="med" len="lg"/>
          </a:ln>
        </p:spPr>
        <p:txBody>
          <a:bodyPr wrap="none" anchor="ctr">
            <a:prstTxWarp prst="textNoShape">
              <a:avLst/>
            </a:prstTxWarp>
          </a:bodyPr>
          <a:lstStyle/>
          <a:p>
            <a:endParaRPr lang="fr-FR"/>
          </a:p>
        </p:txBody>
      </p:sp>
      <p:sp>
        <p:nvSpPr>
          <p:cNvPr id="43103" name="Rectangle 103"/>
          <p:cNvSpPr>
            <a:spLocks noChangeArrowheads="1"/>
          </p:cNvSpPr>
          <p:nvPr/>
        </p:nvSpPr>
        <p:spPr bwMode="auto">
          <a:xfrm>
            <a:off x="2393950" y="3810000"/>
            <a:ext cx="908050" cy="609600"/>
          </a:xfrm>
          <a:prstGeom prst="rect">
            <a:avLst/>
          </a:prstGeom>
          <a:noFill/>
          <a:ln w="28575">
            <a:solidFill>
              <a:schemeClr val="accent1"/>
            </a:solidFill>
            <a:prstDash val="dash"/>
            <a:miter lim="800000"/>
            <a:headEnd type="none" w="sm" len="sm"/>
            <a:tailEnd type="none" w="med" len="lg"/>
          </a:ln>
        </p:spPr>
        <p:txBody>
          <a:bodyPr wrap="none" anchor="ctr">
            <a:prstTxWarp prst="textNoShape">
              <a:avLst/>
            </a:prstTxWarp>
          </a:bodyPr>
          <a:lstStyle/>
          <a:p>
            <a:endParaRPr lang="fr-FR"/>
          </a:p>
        </p:txBody>
      </p:sp>
      <p:sp>
        <p:nvSpPr>
          <p:cNvPr id="43104" name="Rectangle 104"/>
          <p:cNvSpPr>
            <a:spLocks noChangeArrowheads="1"/>
          </p:cNvSpPr>
          <p:nvPr/>
        </p:nvSpPr>
        <p:spPr bwMode="auto">
          <a:xfrm>
            <a:off x="2641600" y="4572000"/>
            <a:ext cx="1073150" cy="1219200"/>
          </a:xfrm>
          <a:prstGeom prst="rect">
            <a:avLst/>
          </a:prstGeom>
          <a:noFill/>
          <a:ln w="28575">
            <a:solidFill>
              <a:schemeClr val="accent1"/>
            </a:solidFill>
            <a:prstDash val="dash"/>
            <a:miter lim="800000"/>
            <a:headEnd type="none" w="sm" len="sm"/>
            <a:tailEnd type="none" w="med" len="lg"/>
          </a:ln>
        </p:spPr>
        <p:txBody>
          <a:bodyPr wrap="none" anchor="ctr">
            <a:prstTxWarp prst="textNoShape">
              <a:avLst/>
            </a:prstTxWarp>
          </a:bodyPr>
          <a:lstStyle/>
          <a:p>
            <a:endParaRPr lang="fr-FR"/>
          </a:p>
        </p:txBody>
      </p:sp>
      <p:sp>
        <p:nvSpPr>
          <p:cNvPr id="43105" name="Rectangle 105"/>
          <p:cNvSpPr>
            <a:spLocks noChangeArrowheads="1"/>
          </p:cNvSpPr>
          <p:nvPr/>
        </p:nvSpPr>
        <p:spPr bwMode="auto">
          <a:xfrm>
            <a:off x="7677150" y="1828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106" name="Rectangle 106"/>
          <p:cNvSpPr>
            <a:spLocks noChangeArrowheads="1"/>
          </p:cNvSpPr>
          <p:nvPr/>
        </p:nvSpPr>
        <p:spPr bwMode="auto">
          <a:xfrm>
            <a:off x="3467100" y="2590800"/>
            <a:ext cx="247650" cy="228600"/>
          </a:xfrm>
          <a:prstGeom prst="rect">
            <a:avLst/>
          </a:prstGeom>
          <a:noFill/>
          <a:ln w="28575">
            <a:solidFill>
              <a:schemeClr val="tx1"/>
            </a:solidFill>
            <a:prstDash val="sysDot"/>
            <a:miter lim="800000"/>
            <a:headEnd type="none" w="sm" len="sm"/>
            <a:tailEnd type="none" w="med" len="lg"/>
          </a:ln>
        </p:spPr>
        <p:txBody>
          <a:bodyPr wrap="none" anchor="ctr">
            <a:prstTxWarp prst="textNoShape">
              <a:avLst/>
            </a:prstTxWarp>
          </a:bodyPr>
          <a:lstStyle/>
          <a:p>
            <a:endParaRPr lang="fr-FR"/>
          </a:p>
        </p:txBody>
      </p:sp>
      <p:sp>
        <p:nvSpPr>
          <p:cNvPr id="43107" name="Text Box 107"/>
          <p:cNvSpPr txBox="1">
            <a:spLocks noChangeArrowheads="1"/>
          </p:cNvSpPr>
          <p:nvPr/>
        </p:nvSpPr>
        <p:spPr bwMode="auto">
          <a:xfrm>
            <a:off x="8358188" y="1524000"/>
            <a:ext cx="984250" cy="641350"/>
          </a:xfrm>
          <a:prstGeom prst="rect">
            <a:avLst/>
          </a:prstGeom>
          <a:noFill/>
          <a:ln w="25400">
            <a:noFill/>
            <a:miter lim="800000"/>
            <a:headEnd type="none" w="sm" len="sm"/>
            <a:tailEnd type="none" w="med" len="lg"/>
          </a:ln>
        </p:spPr>
        <p:txBody>
          <a:bodyPr wrap="none">
            <a:prstTxWarp prst="textNoShape">
              <a:avLst/>
            </a:prstTxWarp>
            <a:spAutoFit/>
          </a:bodyPr>
          <a:lstStyle/>
          <a:p>
            <a:pPr algn="l" defTabSz="228600">
              <a:lnSpc>
                <a:spcPct val="100000"/>
              </a:lnSpc>
              <a:spcBef>
                <a:spcPct val="0"/>
              </a:spcBef>
              <a:buClrTx/>
            </a:pPr>
            <a:r>
              <a:rPr lang="en-US" sz="1800"/>
              <a:t>spatial</a:t>
            </a:r>
          </a:p>
          <a:p>
            <a:pPr algn="l" defTabSz="228600">
              <a:lnSpc>
                <a:spcPct val="100000"/>
              </a:lnSpc>
              <a:spcBef>
                <a:spcPct val="0"/>
              </a:spcBef>
              <a:buClrTx/>
            </a:pPr>
            <a:r>
              <a:rPr lang="en-US" sz="1800"/>
              <a:t>data</a:t>
            </a:r>
          </a:p>
        </p:txBody>
      </p:sp>
      <p:sp>
        <p:nvSpPr>
          <p:cNvPr id="43108" name="Rectangle 108"/>
          <p:cNvSpPr>
            <a:spLocks noChangeArrowheads="1"/>
          </p:cNvSpPr>
          <p:nvPr/>
        </p:nvSpPr>
        <p:spPr bwMode="auto">
          <a:xfrm>
            <a:off x="7346950" y="3810000"/>
            <a:ext cx="908050" cy="685800"/>
          </a:xfrm>
          <a:prstGeom prst="rect">
            <a:avLst/>
          </a:prstGeom>
          <a:noFill/>
          <a:ln w="28575">
            <a:solidFill>
              <a:srgbClr val="372BD1"/>
            </a:solidFill>
            <a:miter lim="800000"/>
            <a:headEnd type="none" w="sm" len="sm"/>
            <a:tailEnd type="none" w="med" len="lg"/>
          </a:ln>
        </p:spPr>
        <p:txBody>
          <a:bodyPr wrap="none" anchor="ctr">
            <a:prstTxWarp prst="textNoShape">
              <a:avLst/>
            </a:prstTxWarp>
          </a:bodyPr>
          <a:lstStyle/>
          <a:p>
            <a:endParaRPr lang="fr-FR"/>
          </a:p>
        </p:txBody>
      </p:sp>
      <p:sp>
        <p:nvSpPr>
          <p:cNvPr id="43109" name="Rectangle 109"/>
          <p:cNvSpPr>
            <a:spLocks noChangeArrowheads="1"/>
          </p:cNvSpPr>
          <p:nvPr/>
        </p:nvSpPr>
        <p:spPr bwMode="auto">
          <a:xfrm>
            <a:off x="825500" y="2286000"/>
            <a:ext cx="1320800" cy="1447800"/>
          </a:xfrm>
          <a:prstGeom prst="rect">
            <a:avLst/>
          </a:prstGeom>
          <a:noFill/>
          <a:ln w="28575">
            <a:solidFill>
              <a:schemeClr val="accent1"/>
            </a:solidFill>
            <a:prstDash val="dash"/>
            <a:miter lim="800000"/>
            <a:headEnd type="none" w="sm" len="sm"/>
            <a:tailEnd type="none" w="med" len="lg"/>
          </a:ln>
        </p:spPr>
        <p:txBody>
          <a:bodyPr wrap="none" anchor="ctr">
            <a:prstTxWarp prst="textNoShape">
              <a:avLst/>
            </a:prstTxWarp>
          </a:bodyPr>
          <a:lstStyle/>
          <a:p>
            <a:endParaRPr lang="fr-F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p>
            <a:pPr eaLnBrk="1" hangingPunct="1"/>
            <a:r>
              <a:rPr lang="en-US"/>
              <a:t>Performance Considerations</a:t>
            </a:r>
          </a:p>
        </p:txBody>
      </p:sp>
      <p:sp>
        <p:nvSpPr>
          <p:cNvPr id="44035" name="Rectangle 7"/>
          <p:cNvSpPr>
            <a:spLocks noGrp="1" noChangeArrowheads="1"/>
          </p:cNvSpPr>
          <p:nvPr>
            <p:ph type="body" idx="1"/>
          </p:nvPr>
        </p:nvSpPr>
        <p:spPr/>
        <p:txBody>
          <a:bodyPr/>
          <a:lstStyle/>
          <a:p>
            <a:pPr eaLnBrk="1" hangingPunct="1"/>
            <a:r>
              <a:rPr lang="en-US" sz="2000"/>
              <a:t>Large geometries (in area or length) that cross multiple partitions cause the SDO_ROOT_MBR to expand:</a:t>
            </a:r>
          </a:p>
          <a:p>
            <a:pPr lvl="1" eaLnBrk="1" hangingPunct="1"/>
            <a:r>
              <a:rPr lang="en-US" sz="1800"/>
              <a:t>Reduces the effectiveness of spatial partitioning</a:t>
            </a:r>
          </a:p>
          <a:p>
            <a:pPr lvl="1" eaLnBrk="1" hangingPunct="1"/>
            <a:r>
              <a:rPr lang="en-US" sz="1800"/>
              <a:t>If only a few, can create a separate partition:</a:t>
            </a:r>
          </a:p>
          <a:p>
            <a:pPr lvl="2" eaLnBrk="1" hangingPunct="1"/>
            <a:r>
              <a:rPr lang="en-US" sz="1800"/>
              <a:t>You can use geometry length or area or MBR area as a criteria to determine if data should be pushed off to a special partition.</a:t>
            </a:r>
          </a:p>
          <a:p>
            <a:pPr eaLnBrk="1" hangingPunct="1"/>
            <a:r>
              <a:rPr lang="en-US" sz="2000"/>
              <a:t>Overhead associated with checking each partition:</a:t>
            </a:r>
          </a:p>
          <a:p>
            <a:pPr lvl="1" eaLnBrk="1" hangingPunct="1"/>
            <a:r>
              <a:rPr lang="en-US" sz="1800"/>
              <a:t>A little bit over one millisecond/partition on 1.5 Ghz Itanium box</a:t>
            </a:r>
          </a:p>
          <a:p>
            <a:pPr lvl="1" eaLnBrk="1" hangingPunct="1"/>
            <a:r>
              <a:rPr lang="en-US" sz="1800"/>
              <a:t>If a very large number of partitions, overhead can be substantial</a:t>
            </a:r>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11"/>
          <p:cNvSpPr>
            <a:spLocks noGrp="1" noChangeArrowheads="1"/>
          </p:cNvSpPr>
          <p:nvPr>
            <p:ph type="title"/>
          </p:nvPr>
        </p:nvSpPr>
        <p:spPr/>
        <p:txBody>
          <a:bodyPr/>
          <a:lstStyle/>
          <a:p>
            <a:pPr eaLnBrk="1" hangingPunct="1"/>
            <a:r>
              <a:rPr lang="en-US"/>
              <a:t>Spatial Partitioning and SDO_NN</a:t>
            </a:r>
          </a:p>
        </p:txBody>
      </p:sp>
      <p:sp>
        <p:nvSpPr>
          <p:cNvPr id="45059" name="Rectangle 12"/>
          <p:cNvSpPr>
            <a:spLocks noGrp="1" noChangeArrowheads="1"/>
          </p:cNvSpPr>
          <p:nvPr>
            <p:ph type="body" idx="1"/>
          </p:nvPr>
        </p:nvSpPr>
        <p:spPr>
          <a:xfrm>
            <a:off x="742950" y="1600200"/>
            <a:ext cx="8166100" cy="1905000"/>
          </a:xfrm>
        </p:spPr>
        <p:txBody>
          <a:bodyPr/>
          <a:lstStyle/>
          <a:p>
            <a:pPr eaLnBrk="1" hangingPunct="1">
              <a:lnSpc>
                <a:spcPct val="90000"/>
              </a:lnSpc>
            </a:pPr>
            <a:r>
              <a:rPr lang="en-US" sz="2000"/>
              <a:t>Find the three closest restaurants to a given location:</a:t>
            </a:r>
          </a:p>
          <a:p>
            <a:pPr eaLnBrk="1" hangingPunct="1">
              <a:lnSpc>
                <a:spcPct val="90000"/>
              </a:lnSpc>
            </a:pPr>
            <a:r>
              <a:rPr lang="en-US" sz="2000"/>
              <a:t>SDO_NN executes once per partition.</a:t>
            </a:r>
          </a:p>
          <a:p>
            <a:pPr eaLnBrk="1" hangingPunct="1">
              <a:lnSpc>
                <a:spcPct val="90000"/>
              </a:lnSpc>
            </a:pPr>
            <a:r>
              <a:rPr lang="en-US" sz="2000"/>
              <a:t>This example does not include a partition key, so all 16 partitions are searched.</a:t>
            </a:r>
          </a:p>
          <a:p>
            <a:pPr eaLnBrk="1" hangingPunct="1">
              <a:lnSpc>
                <a:spcPct val="90000"/>
              </a:lnSpc>
            </a:pPr>
            <a:r>
              <a:rPr lang="en-US" sz="2000"/>
              <a:t>This example sets ‘SDO_NUM_RES=3’, but returns 48 rows (three rows per partition).</a:t>
            </a:r>
          </a:p>
        </p:txBody>
      </p:sp>
      <p:sp>
        <p:nvSpPr>
          <p:cNvPr id="45060" name="Rectangle 4"/>
          <p:cNvSpPr>
            <a:spLocks noChangeArrowheads="1"/>
          </p:cNvSpPr>
          <p:nvPr/>
        </p:nvSpPr>
        <p:spPr bwMode="auto">
          <a:xfrm>
            <a:off x="784225" y="3581400"/>
            <a:ext cx="8337550" cy="251936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600" dirty="0">
                <a:latin typeface="Courier New" pitchFamily="-111" charset="0"/>
              </a:rPr>
              <a:t>SELECT id, name</a:t>
            </a:r>
          </a:p>
          <a:p>
            <a:pPr algn="l" defTabSz="822325" eaLnBrk="0" hangingPunct="0">
              <a:lnSpc>
                <a:spcPct val="80000"/>
              </a:lnSpc>
              <a:buClrTx/>
            </a:pPr>
            <a:r>
              <a:rPr lang="en-US" sz="1600" dirty="0">
                <a:latin typeface="Courier New" pitchFamily="-111" charset="0"/>
              </a:rPr>
              <a:t>FROM </a:t>
            </a:r>
            <a:r>
              <a:rPr lang="en-US" sz="1600" dirty="0" err="1">
                <a:latin typeface="Courier New" pitchFamily="-111" charset="0"/>
              </a:rPr>
              <a:t>yellow_pages_part_spatial</a:t>
            </a:r>
            <a:endParaRPr lang="en-US" sz="1600" dirty="0">
              <a:latin typeface="Courier New" pitchFamily="-111" charset="0"/>
            </a:endParaRPr>
          </a:p>
          <a:p>
            <a:pPr algn="l" defTabSz="822325" eaLnBrk="0" hangingPunct="0">
              <a:lnSpc>
                <a:spcPct val="80000"/>
              </a:lnSpc>
              <a:buClrTx/>
            </a:pPr>
            <a:r>
              <a:rPr lang="en-US" sz="1600" dirty="0">
                <a:latin typeface="Courier New" pitchFamily="-111" charset="0"/>
              </a:rPr>
              <a:t>WHERE </a:t>
            </a:r>
            <a:r>
              <a:rPr lang="en-US" sz="1600" dirty="0" err="1">
                <a:latin typeface="Courier New" pitchFamily="-111" charset="0"/>
              </a:rPr>
              <a:t>sdo_nn</a:t>
            </a:r>
            <a:r>
              <a:rPr lang="en-US" sz="1600" dirty="0">
                <a:latin typeface="Courier New" pitchFamily="-111" charset="0"/>
              </a:rPr>
              <a:t> (location,</a:t>
            </a:r>
          </a:p>
          <a:p>
            <a:pPr algn="l" defTabSz="822325" eaLnBrk="0" hangingPunct="0">
              <a:lnSpc>
                <a:spcPct val="80000"/>
              </a:lnSpc>
              <a:buClrTx/>
            </a:pPr>
            <a:r>
              <a:rPr lang="en-US" sz="1600" dirty="0">
                <a:latin typeface="Courier New" pitchFamily="-111" charset="0"/>
              </a:rPr>
              <a:t>              </a:t>
            </a:r>
            <a:r>
              <a:rPr lang="en-US" sz="1600" dirty="0" err="1">
                <a:latin typeface="Courier New" pitchFamily="-111" charset="0"/>
              </a:rPr>
              <a:t>sdo_geometry</a:t>
            </a:r>
            <a:r>
              <a:rPr lang="en-US" sz="1600" dirty="0">
                <a:latin typeface="Courier New" pitchFamily="-111" charset="0"/>
              </a:rPr>
              <a:t> (2001,</a:t>
            </a:r>
            <a:r>
              <a:rPr lang="en-US" sz="1600" dirty="0" smtClean="0">
                <a:latin typeface="Courier New" pitchFamily="-111" charset="0"/>
              </a:rPr>
              <a:t> 4326, </a:t>
            </a:r>
            <a:endParaRPr lang="en-US" sz="1600" dirty="0">
              <a:latin typeface="Courier New" pitchFamily="-111" charset="0"/>
            </a:endParaRPr>
          </a:p>
          <a:p>
            <a:pPr algn="l" defTabSz="822325" eaLnBrk="0" hangingPunct="0">
              <a:lnSpc>
                <a:spcPct val="80000"/>
              </a:lnSpc>
              <a:buClrTx/>
            </a:pPr>
            <a:r>
              <a:rPr lang="en-US" sz="1600" dirty="0">
                <a:latin typeface="Courier New" pitchFamily="-111" charset="0"/>
              </a:rPr>
              <a:t>                </a:t>
            </a:r>
            <a:r>
              <a:rPr lang="en-US" sz="1600" dirty="0" err="1">
                <a:latin typeface="Courier New" pitchFamily="-111" charset="0"/>
              </a:rPr>
              <a:t>sdo_point_type</a:t>
            </a:r>
            <a:r>
              <a:rPr lang="en-US" sz="1600" dirty="0">
                <a:latin typeface="Courier New" pitchFamily="-111" charset="0"/>
              </a:rPr>
              <a:t> (-73.8042, 40.7613, null), </a:t>
            </a:r>
          </a:p>
          <a:p>
            <a:pPr algn="l" defTabSz="822325" eaLnBrk="0" hangingPunct="0">
              <a:lnSpc>
                <a:spcPct val="80000"/>
              </a:lnSpc>
              <a:buClrTx/>
            </a:pPr>
            <a:r>
              <a:rPr lang="en-US" sz="1600" dirty="0">
                <a:latin typeface="Courier New" pitchFamily="-111" charset="0"/>
              </a:rPr>
              <a:t>                null, null), </a:t>
            </a:r>
          </a:p>
          <a:p>
            <a:pPr algn="l" defTabSz="822325" eaLnBrk="0" hangingPunct="0">
              <a:lnSpc>
                <a:spcPct val="80000"/>
              </a:lnSpc>
              <a:buClrTx/>
            </a:pPr>
            <a:r>
              <a:rPr lang="en-US" sz="1600" dirty="0">
                <a:latin typeface="Courier New" pitchFamily="-111" charset="0"/>
              </a:rPr>
              <a:t>             '</a:t>
            </a:r>
            <a:r>
              <a:rPr lang="en-US" sz="1600" dirty="0" err="1">
                <a:latin typeface="Courier New" pitchFamily="-111" charset="0"/>
              </a:rPr>
              <a:t>sdo_num_res</a:t>
            </a:r>
            <a:r>
              <a:rPr lang="en-US" sz="1600" dirty="0">
                <a:latin typeface="Courier New" pitchFamily="-111" charset="0"/>
              </a:rPr>
              <a:t>=3') = 'TRUE'</a:t>
            </a:r>
          </a:p>
          <a:p>
            <a:pPr algn="l" defTabSz="822325" eaLnBrk="0" hangingPunct="0">
              <a:lnSpc>
                <a:spcPct val="80000"/>
              </a:lnSpc>
              <a:buClrTx/>
            </a:pPr>
            <a:r>
              <a:rPr lang="en-US" sz="1600" dirty="0">
                <a:latin typeface="Courier New" pitchFamily="-111" charset="0"/>
              </a:rPr>
              <a:t>AND category = 1;</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12"/>
          <p:cNvSpPr>
            <a:spLocks noGrp="1" noChangeArrowheads="1"/>
          </p:cNvSpPr>
          <p:nvPr>
            <p:ph type="title"/>
          </p:nvPr>
        </p:nvSpPr>
        <p:spPr/>
        <p:txBody>
          <a:bodyPr/>
          <a:lstStyle/>
          <a:p>
            <a:pPr eaLnBrk="1" hangingPunct="1"/>
            <a:r>
              <a:rPr lang="en-US"/>
              <a:t>Partitioning and SDO_NN</a:t>
            </a:r>
          </a:p>
        </p:txBody>
      </p:sp>
      <p:sp>
        <p:nvSpPr>
          <p:cNvPr id="46083" name="Rectangle 13"/>
          <p:cNvSpPr>
            <a:spLocks noGrp="1" noChangeArrowheads="1"/>
          </p:cNvSpPr>
          <p:nvPr>
            <p:ph type="body" idx="1"/>
          </p:nvPr>
        </p:nvSpPr>
        <p:spPr>
          <a:xfrm>
            <a:off x="742950" y="1600200"/>
            <a:ext cx="8166100" cy="1905000"/>
          </a:xfrm>
        </p:spPr>
        <p:txBody>
          <a:bodyPr/>
          <a:lstStyle/>
          <a:p>
            <a:pPr eaLnBrk="1" hangingPunct="1"/>
            <a:r>
              <a:rPr lang="en-US" sz="2000" dirty="0"/>
              <a:t>When more than one partition is searched, and a specific number of results are desired, use an inline view with </a:t>
            </a:r>
            <a:r>
              <a:rPr lang="en-US" sz="2000" i="1" dirty="0" err="1"/>
              <a:t>rownum</a:t>
            </a:r>
            <a:r>
              <a:rPr lang="en-US" sz="2000" i="1" dirty="0"/>
              <a:t> </a:t>
            </a:r>
            <a:r>
              <a:rPr lang="en-US" sz="2000" i="1" dirty="0" smtClean="0"/>
              <a:t>&lt;= number of matches </a:t>
            </a:r>
            <a:r>
              <a:rPr lang="en-US" sz="2000" dirty="0"/>
              <a:t>outside of the inline view.</a:t>
            </a:r>
          </a:p>
          <a:p>
            <a:pPr eaLnBrk="1" hangingPunct="1"/>
            <a:r>
              <a:rPr lang="en-US" sz="2000" dirty="0"/>
              <a:t>In the example below, the inline view returns 48 rows (three rows per partition) and </a:t>
            </a:r>
            <a:r>
              <a:rPr lang="en-US" sz="2000" dirty="0" err="1"/>
              <a:t>rownum</a:t>
            </a:r>
            <a:r>
              <a:rPr lang="en-US" sz="2000" dirty="0"/>
              <a:t> &lt;= 3 reduces the result set to three rows:</a:t>
            </a:r>
          </a:p>
        </p:txBody>
      </p:sp>
      <p:sp>
        <p:nvSpPr>
          <p:cNvPr id="46084" name="Rectangle 4"/>
          <p:cNvSpPr>
            <a:spLocks noChangeArrowheads="1"/>
          </p:cNvSpPr>
          <p:nvPr/>
        </p:nvSpPr>
        <p:spPr bwMode="auto">
          <a:xfrm>
            <a:off x="304800" y="3505200"/>
            <a:ext cx="9244013" cy="26225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600" dirty="0">
                <a:latin typeface="Courier New" pitchFamily="-111" charset="0"/>
              </a:rPr>
              <a:t>SELECT id, name, distance</a:t>
            </a:r>
          </a:p>
          <a:p>
            <a:pPr algn="l" defTabSz="822325" eaLnBrk="0" hangingPunct="0">
              <a:lnSpc>
                <a:spcPct val="70000"/>
              </a:lnSpc>
              <a:buClrTx/>
            </a:pPr>
            <a:r>
              <a:rPr lang="en-US" sz="1600" dirty="0">
                <a:latin typeface="Courier New" pitchFamily="-111" charset="0"/>
              </a:rPr>
              <a:t>FROM</a:t>
            </a:r>
            <a:r>
              <a:rPr lang="en-US" sz="1600" dirty="0">
                <a:solidFill>
                  <a:schemeClr val="bg1"/>
                </a:solidFill>
                <a:latin typeface="Courier New" pitchFamily="-111" charset="0"/>
              </a:rPr>
              <a:t> </a:t>
            </a:r>
            <a:r>
              <a:rPr lang="en-US" sz="1600" dirty="0">
                <a:solidFill>
                  <a:schemeClr val="accent1"/>
                </a:solidFill>
                <a:latin typeface="Courier New" pitchFamily="-111" charset="0"/>
              </a:rPr>
              <a:t>(SELECT </a:t>
            </a:r>
            <a:r>
              <a:rPr lang="en-US" sz="1600" dirty="0">
                <a:solidFill>
                  <a:srgbClr val="FF0000"/>
                </a:solidFill>
                <a:latin typeface="Courier New" pitchFamily="-111" charset="0"/>
              </a:rPr>
              <a:t>id, name, sdo_nn_distance(1) distance</a:t>
            </a:r>
          </a:p>
          <a:p>
            <a:pPr algn="l" defTabSz="822325" eaLnBrk="0" hangingPunct="0">
              <a:lnSpc>
                <a:spcPct val="70000"/>
              </a:lnSpc>
              <a:buClrTx/>
            </a:pPr>
            <a:r>
              <a:rPr lang="en-US" sz="1600" dirty="0">
                <a:solidFill>
                  <a:schemeClr val="accent1"/>
                </a:solidFill>
                <a:latin typeface="Courier New" pitchFamily="-111" charset="0"/>
              </a:rPr>
              <a:t>      FROM </a:t>
            </a:r>
            <a:r>
              <a:rPr lang="en-US" sz="1600" dirty="0" err="1">
                <a:solidFill>
                  <a:schemeClr val="accent1"/>
                </a:solidFill>
                <a:latin typeface="Courier New" pitchFamily="-111" charset="0"/>
              </a:rPr>
              <a:t>yellow_pages_part</a:t>
            </a:r>
            <a:endParaRPr lang="en-US" sz="1600" dirty="0">
              <a:solidFill>
                <a:schemeClr val="accent1"/>
              </a:solidFill>
              <a:latin typeface="Courier New" pitchFamily="-111" charset="0"/>
            </a:endParaRPr>
          </a:p>
          <a:p>
            <a:pPr algn="l" defTabSz="822325" eaLnBrk="0" hangingPunct="0">
              <a:lnSpc>
                <a:spcPct val="70000"/>
              </a:lnSpc>
              <a:buClrTx/>
            </a:pPr>
            <a:r>
              <a:rPr lang="en-US" sz="1600" dirty="0">
                <a:solidFill>
                  <a:schemeClr val="accent1"/>
                </a:solidFill>
                <a:latin typeface="Courier New" pitchFamily="-111" charset="0"/>
              </a:rPr>
              <a:t>      WHERE </a:t>
            </a:r>
            <a:r>
              <a:rPr lang="en-US" sz="1600" dirty="0" err="1">
                <a:solidFill>
                  <a:schemeClr val="accent1"/>
                </a:solidFill>
                <a:latin typeface="Courier New" pitchFamily="-111" charset="0"/>
              </a:rPr>
              <a:t>sdo_nn</a:t>
            </a:r>
            <a:r>
              <a:rPr lang="en-US" sz="1600" dirty="0">
                <a:solidFill>
                  <a:schemeClr val="accent1"/>
                </a:solidFill>
                <a:latin typeface="Courier New" pitchFamily="-111" charset="0"/>
              </a:rPr>
              <a:t> (location,</a:t>
            </a:r>
          </a:p>
          <a:p>
            <a:pPr algn="l" defTabSz="822325" eaLnBrk="0" hangingPunct="0">
              <a:lnSpc>
                <a:spcPct val="70000"/>
              </a:lnSpc>
              <a:buClrTx/>
            </a:pPr>
            <a:r>
              <a:rPr lang="en-US" sz="1600" dirty="0">
                <a:solidFill>
                  <a:schemeClr val="accent1"/>
                </a:solidFill>
                <a:latin typeface="Courier New" pitchFamily="-111" charset="0"/>
              </a:rPr>
              <a:t>                    </a:t>
            </a:r>
            <a:r>
              <a:rPr lang="en-US" sz="1600" dirty="0" err="1">
                <a:solidFill>
                  <a:schemeClr val="accent1"/>
                </a:solidFill>
                <a:latin typeface="Courier New" pitchFamily="-111" charset="0"/>
              </a:rPr>
              <a:t>sdo_geometry</a:t>
            </a:r>
            <a:r>
              <a:rPr lang="en-US" sz="1600" dirty="0">
                <a:solidFill>
                  <a:schemeClr val="accent1"/>
                </a:solidFill>
                <a:latin typeface="Courier New" pitchFamily="-111" charset="0"/>
              </a:rPr>
              <a:t> (2001,</a:t>
            </a:r>
            <a:r>
              <a:rPr lang="en-US" sz="1600" dirty="0" smtClean="0">
                <a:solidFill>
                  <a:schemeClr val="accent1"/>
                </a:solidFill>
                <a:latin typeface="Courier New" pitchFamily="-111" charset="0"/>
              </a:rPr>
              <a:t> 4326, </a:t>
            </a:r>
            <a:endParaRPr lang="en-US" sz="1600" dirty="0">
              <a:solidFill>
                <a:schemeClr val="accent1"/>
              </a:solidFill>
              <a:latin typeface="Courier New" pitchFamily="-111" charset="0"/>
            </a:endParaRPr>
          </a:p>
          <a:p>
            <a:pPr algn="l" defTabSz="822325" eaLnBrk="0" hangingPunct="0">
              <a:lnSpc>
                <a:spcPct val="70000"/>
              </a:lnSpc>
              <a:buClrTx/>
            </a:pPr>
            <a:r>
              <a:rPr lang="en-US" sz="1600" dirty="0">
                <a:solidFill>
                  <a:schemeClr val="accent1"/>
                </a:solidFill>
                <a:latin typeface="Courier New" pitchFamily="-111" charset="0"/>
              </a:rPr>
              <a:t>                      </a:t>
            </a:r>
            <a:r>
              <a:rPr lang="en-US" sz="1600" dirty="0" err="1">
                <a:solidFill>
                  <a:schemeClr val="accent1"/>
                </a:solidFill>
                <a:latin typeface="Courier New" pitchFamily="-111" charset="0"/>
              </a:rPr>
              <a:t>sdo_point_type</a:t>
            </a:r>
            <a:r>
              <a:rPr lang="en-US" sz="1600" dirty="0">
                <a:solidFill>
                  <a:schemeClr val="accent1"/>
                </a:solidFill>
                <a:latin typeface="Courier New" pitchFamily="-111" charset="0"/>
              </a:rPr>
              <a:t> (-73.8042, 40.7613,null),null, null), </a:t>
            </a:r>
          </a:p>
          <a:p>
            <a:pPr algn="l" defTabSz="822325" eaLnBrk="0" hangingPunct="0">
              <a:lnSpc>
                <a:spcPct val="70000"/>
              </a:lnSpc>
              <a:buClrTx/>
            </a:pPr>
            <a:r>
              <a:rPr lang="en-US" sz="1600" dirty="0">
                <a:solidFill>
                  <a:schemeClr val="accent1"/>
                </a:solidFill>
                <a:latin typeface="Courier New" pitchFamily="-111" charset="0"/>
              </a:rPr>
              <a:t>                   '</a:t>
            </a:r>
            <a:r>
              <a:rPr lang="en-US" sz="1600" dirty="0" err="1">
                <a:solidFill>
                  <a:schemeClr val="accent1"/>
                </a:solidFill>
                <a:latin typeface="Courier New" pitchFamily="-111" charset="0"/>
              </a:rPr>
              <a:t>sdo_num_res</a:t>
            </a:r>
            <a:r>
              <a:rPr lang="en-US" sz="1600" dirty="0">
                <a:solidFill>
                  <a:schemeClr val="accent1"/>
                </a:solidFill>
                <a:latin typeface="Courier New" pitchFamily="-111" charset="0"/>
              </a:rPr>
              <a:t>=3 unit=mile', 1) = 'TRUE'</a:t>
            </a:r>
          </a:p>
          <a:p>
            <a:pPr algn="l" defTabSz="822325" eaLnBrk="0" hangingPunct="0">
              <a:lnSpc>
                <a:spcPct val="70000"/>
              </a:lnSpc>
              <a:buClrTx/>
            </a:pPr>
            <a:r>
              <a:rPr lang="en-US" sz="1600" dirty="0">
                <a:solidFill>
                  <a:schemeClr val="accent1"/>
                </a:solidFill>
                <a:latin typeface="Courier New" pitchFamily="-111" charset="0"/>
              </a:rPr>
              <a:t>      ORDER BY distance)</a:t>
            </a:r>
          </a:p>
          <a:p>
            <a:pPr algn="l" defTabSz="822325" eaLnBrk="0" hangingPunct="0">
              <a:lnSpc>
                <a:spcPct val="70000"/>
              </a:lnSpc>
              <a:buClrTx/>
            </a:pPr>
            <a:r>
              <a:rPr lang="en-US" sz="1600" dirty="0">
                <a:latin typeface="Courier New" pitchFamily="-111" charset="0"/>
              </a:rPr>
              <a:t>WHERE </a:t>
            </a:r>
            <a:r>
              <a:rPr lang="en-US" sz="1600" dirty="0" err="1">
                <a:latin typeface="Courier New" pitchFamily="-111" charset="0"/>
              </a:rPr>
              <a:t>rownum</a:t>
            </a:r>
            <a:r>
              <a:rPr lang="en-US" sz="1600" dirty="0">
                <a:latin typeface="Courier New" pitchFamily="-111" charset="0"/>
              </a:rPr>
              <a:t> &lt;= 3;</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t>Parallelism</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title"/>
          </p:nvPr>
        </p:nvSpPr>
        <p:spPr/>
        <p:txBody>
          <a:bodyPr/>
          <a:lstStyle/>
          <a:p>
            <a:pPr eaLnBrk="1" hangingPunct="1"/>
            <a:r>
              <a:rPr lang="en-US"/>
              <a:t>Parallel Index Creation and Partitioning</a:t>
            </a:r>
          </a:p>
        </p:txBody>
      </p:sp>
      <p:sp>
        <p:nvSpPr>
          <p:cNvPr id="48131" name="Rectangle 8"/>
          <p:cNvSpPr>
            <a:spLocks noGrp="1" noChangeArrowheads="1"/>
          </p:cNvSpPr>
          <p:nvPr>
            <p:ph type="body" idx="1"/>
          </p:nvPr>
        </p:nvSpPr>
        <p:spPr/>
        <p:txBody>
          <a:bodyPr/>
          <a:lstStyle/>
          <a:p>
            <a:pPr eaLnBrk="1" hangingPunct="1"/>
            <a:r>
              <a:rPr lang="en-US"/>
              <a:t>Parallel creation of a non-partitioned index</a:t>
            </a:r>
          </a:p>
          <a:p>
            <a:pPr eaLnBrk="1" hangingPunct="1"/>
            <a:r>
              <a:rPr lang="en-US"/>
              <a:t>Parallel creation of a partitioned index</a:t>
            </a:r>
          </a:p>
          <a:p>
            <a:pPr eaLnBrk="1" hangingPunct="1"/>
            <a:r>
              <a:rPr lang="en-US"/>
              <a:t>Query parallelism on partitioned indexes</a:t>
            </a:r>
          </a:p>
        </p:txBody>
      </p:sp>
      <p:sp>
        <p:nvSpPr>
          <p:cNvPr id="48132" name="Rectangle 4"/>
          <p:cNvSpPr>
            <a:spLocks noChangeArrowheads="1"/>
          </p:cNvSpPr>
          <p:nvPr/>
        </p:nvSpPr>
        <p:spPr bwMode="auto">
          <a:xfrm>
            <a:off x="1009650" y="1497013"/>
            <a:ext cx="184150" cy="579437"/>
          </a:xfrm>
          <a:prstGeom prst="rect">
            <a:avLst/>
          </a:prstGeom>
          <a:noFill/>
          <a:ln w="9525">
            <a:noFill/>
            <a:miter lim="800000"/>
            <a:headEnd/>
            <a:tailEnd/>
          </a:ln>
        </p:spPr>
        <p:txBody>
          <a:bodyPr wrap="none" anchor="ctr">
            <a:prstTxWarp prst="textNoShape">
              <a:avLst/>
            </a:prstTxWarp>
          </a:bodyPr>
          <a:lstStyle/>
          <a:p>
            <a:endParaRPr lang="fr-F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t>Parallel Spatial Index Creation</a:t>
            </a:r>
            <a:br>
              <a:rPr lang="en-US"/>
            </a:br>
            <a:r>
              <a:rPr lang="en-US" sz="2800" i="1"/>
              <a:t>Non-partitioned index</a:t>
            </a:r>
          </a:p>
        </p:txBody>
      </p:sp>
      <p:sp>
        <p:nvSpPr>
          <p:cNvPr id="49155" name="Rectangle 5"/>
          <p:cNvSpPr>
            <a:spLocks noGrp="1" noChangeArrowheads="1"/>
          </p:cNvSpPr>
          <p:nvPr>
            <p:ph type="body" idx="1"/>
          </p:nvPr>
        </p:nvSpPr>
        <p:spPr/>
        <p:txBody>
          <a:bodyPr/>
          <a:lstStyle/>
          <a:p>
            <a:pPr eaLnBrk="1" hangingPunct="1"/>
            <a:r>
              <a:rPr lang="en-US"/>
              <a:t>Generate minimum bounding rectangles (MBRs) for all geometries in parallel</a:t>
            </a:r>
          </a:p>
          <a:p>
            <a:pPr eaLnBrk="1" hangingPunct="1"/>
            <a:r>
              <a:rPr lang="en-US"/>
              <a:t>Gather all MBR information to temporary storage</a:t>
            </a:r>
          </a:p>
          <a:p>
            <a:pPr eaLnBrk="1" hangingPunct="1"/>
            <a:r>
              <a:rPr lang="en-US"/>
              <a:t>Parallelised R-tree index spatial clustering </a:t>
            </a:r>
          </a:p>
          <a:p>
            <a:pPr lvl="1" eaLnBrk="1" hangingPunct="1"/>
            <a:r>
              <a:rPr lang="en-US"/>
              <a:t>Spatial clustering parallelised in Oracle Spatial 10g and beyond</a:t>
            </a:r>
          </a:p>
          <a:p>
            <a:pPr eaLnBrk="1" hangingPunct="1"/>
            <a:r>
              <a:rPr lang="en-US"/>
              <a:t>Parallelism enabled by specifying the PARALLEL keyword in the CREATE INDEX statement</a:t>
            </a:r>
          </a:p>
        </p:txBody>
      </p:sp>
    </p:spTree>
  </p:cSld>
  <p:clrMapOvr>
    <a:masterClrMapping/>
  </p:clrMapOvr>
  <p:transition spd="slow">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34"/>
          <p:cNvSpPr>
            <a:spLocks noGrp="1" noChangeArrowheads="1"/>
          </p:cNvSpPr>
          <p:nvPr>
            <p:ph type="title"/>
          </p:nvPr>
        </p:nvSpPr>
        <p:spPr/>
        <p:txBody>
          <a:bodyPr/>
          <a:lstStyle/>
          <a:p>
            <a:pPr eaLnBrk="1" hangingPunct="1"/>
            <a:r>
              <a:rPr lang="en-US"/>
              <a:t>Parallel Spatial Index Creation</a:t>
            </a:r>
            <a:br>
              <a:rPr lang="en-US"/>
            </a:br>
            <a:r>
              <a:rPr lang="en-US" sz="2800" i="1"/>
              <a:t>Non-partitioned index</a:t>
            </a:r>
          </a:p>
        </p:txBody>
      </p:sp>
      <p:sp>
        <p:nvSpPr>
          <p:cNvPr id="50179" name="Rectangle 3"/>
          <p:cNvSpPr>
            <a:spLocks noChangeArrowheads="1"/>
          </p:cNvSpPr>
          <p:nvPr/>
        </p:nvSpPr>
        <p:spPr bwMode="blackWhite">
          <a:xfrm>
            <a:off x="307975" y="3330575"/>
            <a:ext cx="1844675" cy="1168400"/>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600"/>
              <a:t>CREATE INDEX</a:t>
            </a:r>
          </a:p>
          <a:p>
            <a:pPr defTabSz="822325" eaLnBrk="0" hangingPunct="0">
              <a:lnSpc>
                <a:spcPct val="95000"/>
              </a:lnSpc>
              <a:spcBef>
                <a:spcPct val="0"/>
              </a:spcBef>
              <a:buClrTx/>
            </a:pPr>
            <a:r>
              <a:rPr lang="en-US" sz="1600"/>
              <a:t>….</a:t>
            </a:r>
          </a:p>
          <a:p>
            <a:pPr defTabSz="822325" eaLnBrk="0" hangingPunct="0">
              <a:lnSpc>
                <a:spcPct val="95000"/>
              </a:lnSpc>
              <a:spcBef>
                <a:spcPct val="0"/>
              </a:spcBef>
              <a:buClrTx/>
            </a:pPr>
            <a:r>
              <a:rPr lang="en-US" sz="1600"/>
              <a:t>PARALLEL 4;</a:t>
            </a:r>
          </a:p>
        </p:txBody>
      </p:sp>
      <p:grpSp>
        <p:nvGrpSpPr>
          <p:cNvPr id="2" name="Group 4"/>
          <p:cNvGrpSpPr>
            <a:grpSpLocks/>
          </p:cNvGrpSpPr>
          <p:nvPr/>
        </p:nvGrpSpPr>
        <p:grpSpPr bwMode="auto">
          <a:xfrm>
            <a:off x="2146300" y="1985963"/>
            <a:ext cx="2311400" cy="3881437"/>
            <a:chOff x="1248" y="960"/>
            <a:chExt cx="1344" cy="2445"/>
          </a:xfrm>
        </p:grpSpPr>
        <p:sp>
          <p:nvSpPr>
            <p:cNvPr id="50202" name="Rectangle 5"/>
            <p:cNvSpPr>
              <a:spLocks noChangeArrowheads="1"/>
            </p:cNvSpPr>
            <p:nvPr/>
          </p:nvSpPr>
          <p:spPr bwMode="blackWhite">
            <a:xfrm>
              <a:off x="1711" y="960"/>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MBR </a:t>
              </a:r>
            </a:p>
            <a:p>
              <a:pPr defTabSz="822325" eaLnBrk="0" hangingPunct="0">
                <a:lnSpc>
                  <a:spcPct val="95000"/>
                </a:lnSpc>
                <a:spcBef>
                  <a:spcPct val="0"/>
                </a:spcBef>
                <a:buClrTx/>
              </a:pPr>
              <a:r>
                <a:rPr lang="en-US" sz="1800"/>
                <a:t>generation</a:t>
              </a:r>
            </a:p>
          </p:txBody>
        </p:sp>
        <p:sp>
          <p:nvSpPr>
            <p:cNvPr id="50203" name="Line 6"/>
            <p:cNvSpPr>
              <a:spLocks noChangeShapeType="1"/>
            </p:cNvSpPr>
            <p:nvPr/>
          </p:nvSpPr>
          <p:spPr bwMode="auto">
            <a:xfrm flipV="1">
              <a:off x="1256" y="1150"/>
              <a:ext cx="441" cy="792"/>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204" name="Rectangle 7"/>
            <p:cNvSpPr>
              <a:spLocks noChangeArrowheads="1"/>
            </p:cNvSpPr>
            <p:nvPr/>
          </p:nvSpPr>
          <p:spPr bwMode="blackWhite">
            <a:xfrm>
              <a:off x="1694" y="1665"/>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MBR </a:t>
              </a:r>
            </a:p>
            <a:p>
              <a:pPr defTabSz="822325" eaLnBrk="0" hangingPunct="0">
                <a:lnSpc>
                  <a:spcPct val="95000"/>
                </a:lnSpc>
                <a:spcBef>
                  <a:spcPct val="0"/>
                </a:spcBef>
                <a:buClrTx/>
              </a:pPr>
              <a:r>
                <a:rPr lang="en-US" sz="1800"/>
                <a:t>generation</a:t>
              </a:r>
            </a:p>
          </p:txBody>
        </p:sp>
        <p:sp>
          <p:nvSpPr>
            <p:cNvPr id="50205" name="Line 8"/>
            <p:cNvSpPr>
              <a:spLocks noChangeShapeType="1"/>
            </p:cNvSpPr>
            <p:nvPr/>
          </p:nvSpPr>
          <p:spPr bwMode="auto">
            <a:xfrm flipV="1">
              <a:off x="1248" y="1837"/>
              <a:ext cx="446" cy="224"/>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206" name="Rectangle 9"/>
            <p:cNvSpPr>
              <a:spLocks noChangeArrowheads="1"/>
            </p:cNvSpPr>
            <p:nvPr/>
          </p:nvSpPr>
          <p:spPr bwMode="blackWhite">
            <a:xfrm>
              <a:off x="1697" y="2388"/>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MBR </a:t>
              </a:r>
            </a:p>
            <a:p>
              <a:pPr defTabSz="822325" eaLnBrk="0" hangingPunct="0">
                <a:lnSpc>
                  <a:spcPct val="95000"/>
                </a:lnSpc>
                <a:spcBef>
                  <a:spcPct val="0"/>
                </a:spcBef>
                <a:buClrTx/>
              </a:pPr>
              <a:r>
                <a:rPr lang="en-US" sz="1800"/>
                <a:t>generation</a:t>
              </a:r>
            </a:p>
          </p:txBody>
        </p:sp>
        <p:sp>
          <p:nvSpPr>
            <p:cNvPr id="50207" name="Line 10"/>
            <p:cNvSpPr>
              <a:spLocks noChangeShapeType="1"/>
            </p:cNvSpPr>
            <p:nvPr/>
          </p:nvSpPr>
          <p:spPr bwMode="auto">
            <a:xfrm>
              <a:off x="1248" y="2226"/>
              <a:ext cx="450" cy="298"/>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208" name="Rectangle 11"/>
            <p:cNvSpPr>
              <a:spLocks noChangeArrowheads="1"/>
            </p:cNvSpPr>
            <p:nvPr/>
          </p:nvSpPr>
          <p:spPr bwMode="blackWhite">
            <a:xfrm>
              <a:off x="1702" y="3020"/>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MBR </a:t>
              </a:r>
            </a:p>
            <a:p>
              <a:pPr defTabSz="822325" eaLnBrk="0" hangingPunct="0">
                <a:lnSpc>
                  <a:spcPct val="95000"/>
                </a:lnSpc>
                <a:spcBef>
                  <a:spcPct val="0"/>
                </a:spcBef>
                <a:buClrTx/>
              </a:pPr>
              <a:r>
                <a:rPr lang="en-US" sz="1800"/>
                <a:t>generation</a:t>
              </a:r>
            </a:p>
          </p:txBody>
        </p:sp>
        <p:sp>
          <p:nvSpPr>
            <p:cNvPr id="50209" name="Line 12"/>
            <p:cNvSpPr>
              <a:spLocks noChangeShapeType="1"/>
            </p:cNvSpPr>
            <p:nvPr/>
          </p:nvSpPr>
          <p:spPr bwMode="auto">
            <a:xfrm>
              <a:off x="1249" y="2442"/>
              <a:ext cx="439" cy="759"/>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grpSp>
      <p:grpSp>
        <p:nvGrpSpPr>
          <p:cNvPr id="3" name="Group 13"/>
          <p:cNvGrpSpPr>
            <a:grpSpLocks/>
          </p:cNvGrpSpPr>
          <p:nvPr/>
        </p:nvGrpSpPr>
        <p:grpSpPr bwMode="auto">
          <a:xfrm>
            <a:off x="4456113" y="2219325"/>
            <a:ext cx="1404937" cy="3327400"/>
            <a:chOff x="2591" y="1107"/>
            <a:chExt cx="817" cy="2096"/>
          </a:xfrm>
        </p:grpSpPr>
        <p:sp>
          <p:nvSpPr>
            <p:cNvPr id="50197" name="Line 14"/>
            <p:cNvSpPr>
              <a:spLocks noChangeShapeType="1"/>
            </p:cNvSpPr>
            <p:nvPr/>
          </p:nvSpPr>
          <p:spPr bwMode="auto">
            <a:xfrm>
              <a:off x="2610" y="1107"/>
              <a:ext cx="321" cy="429"/>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198" name="Line 15"/>
            <p:cNvSpPr>
              <a:spLocks noChangeShapeType="1"/>
            </p:cNvSpPr>
            <p:nvPr/>
          </p:nvSpPr>
          <p:spPr bwMode="auto">
            <a:xfrm flipV="1">
              <a:off x="2593" y="1854"/>
              <a:ext cx="331" cy="3"/>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199" name="Line 16"/>
            <p:cNvSpPr>
              <a:spLocks noChangeShapeType="1"/>
            </p:cNvSpPr>
            <p:nvPr/>
          </p:nvSpPr>
          <p:spPr bwMode="auto">
            <a:xfrm>
              <a:off x="2591" y="2580"/>
              <a:ext cx="333" cy="1"/>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200" name="Line 17"/>
            <p:cNvSpPr>
              <a:spLocks noChangeShapeType="1"/>
            </p:cNvSpPr>
            <p:nvPr/>
          </p:nvSpPr>
          <p:spPr bwMode="auto">
            <a:xfrm flipV="1">
              <a:off x="2601" y="2863"/>
              <a:ext cx="317" cy="340"/>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201" name="Rectangle 18"/>
            <p:cNvSpPr>
              <a:spLocks noChangeArrowheads="1"/>
            </p:cNvSpPr>
            <p:nvPr/>
          </p:nvSpPr>
          <p:spPr bwMode="blackWhite">
            <a:xfrm>
              <a:off x="2951" y="1271"/>
              <a:ext cx="457" cy="1823"/>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MBR </a:t>
              </a:r>
            </a:p>
            <a:p>
              <a:pPr defTabSz="822325" eaLnBrk="0" hangingPunct="0">
                <a:lnSpc>
                  <a:spcPct val="95000"/>
                </a:lnSpc>
                <a:spcBef>
                  <a:spcPct val="0"/>
                </a:spcBef>
                <a:buClrTx/>
              </a:pPr>
              <a:endParaRPr lang="en-US" sz="1800"/>
            </a:p>
          </p:txBody>
        </p:sp>
      </p:grpSp>
      <p:grpSp>
        <p:nvGrpSpPr>
          <p:cNvPr id="4" name="Group 19"/>
          <p:cNvGrpSpPr>
            <a:grpSpLocks/>
          </p:cNvGrpSpPr>
          <p:nvPr/>
        </p:nvGrpSpPr>
        <p:grpSpPr bwMode="auto">
          <a:xfrm>
            <a:off x="5861050" y="2062163"/>
            <a:ext cx="2311400" cy="3881437"/>
            <a:chOff x="1248" y="960"/>
            <a:chExt cx="1344" cy="2445"/>
          </a:xfrm>
        </p:grpSpPr>
        <p:sp>
          <p:nvSpPr>
            <p:cNvPr id="50189" name="Rectangle 20"/>
            <p:cNvSpPr>
              <a:spLocks noChangeArrowheads="1"/>
            </p:cNvSpPr>
            <p:nvPr/>
          </p:nvSpPr>
          <p:spPr bwMode="blackWhite">
            <a:xfrm>
              <a:off x="1711" y="960"/>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Spatial</a:t>
              </a:r>
            </a:p>
            <a:p>
              <a:pPr defTabSz="822325" eaLnBrk="0" hangingPunct="0">
                <a:lnSpc>
                  <a:spcPct val="95000"/>
                </a:lnSpc>
                <a:spcBef>
                  <a:spcPct val="0"/>
                </a:spcBef>
                <a:buClrTx/>
              </a:pPr>
              <a:r>
                <a:rPr lang="en-US" sz="1800"/>
                <a:t>Clustering</a:t>
              </a:r>
            </a:p>
          </p:txBody>
        </p:sp>
        <p:sp>
          <p:nvSpPr>
            <p:cNvPr id="50190" name="Line 21"/>
            <p:cNvSpPr>
              <a:spLocks noChangeShapeType="1"/>
            </p:cNvSpPr>
            <p:nvPr/>
          </p:nvSpPr>
          <p:spPr bwMode="auto">
            <a:xfrm flipV="1">
              <a:off x="1256" y="1150"/>
              <a:ext cx="441" cy="792"/>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191" name="Rectangle 22"/>
            <p:cNvSpPr>
              <a:spLocks noChangeArrowheads="1"/>
            </p:cNvSpPr>
            <p:nvPr/>
          </p:nvSpPr>
          <p:spPr bwMode="blackWhite">
            <a:xfrm>
              <a:off x="1694" y="1665"/>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Spatial</a:t>
              </a:r>
            </a:p>
            <a:p>
              <a:pPr defTabSz="822325" eaLnBrk="0" hangingPunct="0">
                <a:lnSpc>
                  <a:spcPct val="95000"/>
                </a:lnSpc>
                <a:spcBef>
                  <a:spcPct val="0"/>
                </a:spcBef>
                <a:buClrTx/>
              </a:pPr>
              <a:r>
                <a:rPr lang="en-US" sz="1800"/>
                <a:t>Clustering</a:t>
              </a:r>
            </a:p>
          </p:txBody>
        </p:sp>
        <p:sp>
          <p:nvSpPr>
            <p:cNvPr id="50192" name="Line 23"/>
            <p:cNvSpPr>
              <a:spLocks noChangeShapeType="1"/>
            </p:cNvSpPr>
            <p:nvPr/>
          </p:nvSpPr>
          <p:spPr bwMode="auto">
            <a:xfrm flipV="1">
              <a:off x="1248" y="1837"/>
              <a:ext cx="446" cy="224"/>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193" name="Rectangle 24"/>
            <p:cNvSpPr>
              <a:spLocks noChangeArrowheads="1"/>
            </p:cNvSpPr>
            <p:nvPr/>
          </p:nvSpPr>
          <p:spPr bwMode="blackWhite">
            <a:xfrm>
              <a:off x="1697" y="2388"/>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Spatial</a:t>
              </a:r>
            </a:p>
            <a:p>
              <a:pPr defTabSz="822325" eaLnBrk="0" hangingPunct="0">
                <a:lnSpc>
                  <a:spcPct val="95000"/>
                </a:lnSpc>
                <a:spcBef>
                  <a:spcPct val="0"/>
                </a:spcBef>
                <a:buClrTx/>
              </a:pPr>
              <a:r>
                <a:rPr lang="en-US" sz="1800"/>
                <a:t>Clustering</a:t>
              </a:r>
            </a:p>
          </p:txBody>
        </p:sp>
        <p:sp>
          <p:nvSpPr>
            <p:cNvPr id="50194" name="Line 25"/>
            <p:cNvSpPr>
              <a:spLocks noChangeShapeType="1"/>
            </p:cNvSpPr>
            <p:nvPr/>
          </p:nvSpPr>
          <p:spPr bwMode="auto">
            <a:xfrm>
              <a:off x="1248" y="2226"/>
              <a:ext cx="450" cy="298"/>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195" name="Rectangle 26"/>
            <p:cNvSpPr>
              <a:spLocks noChangeArrowheads="1"/>
            </p:cNvSpPr>
            <p:nvPr/>
          </p:nvSpPr>
          <p:spPr bwMode="blackWhite">
            <a:xfrm>
              <a:off x="1702" y="3020"/>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Spatial</a:t>
              </a:r>
            </a:p>
            <a:p>
              <a:pPr defTabSz="822325" eaLnBrk="0" hangingPunct="0">
                <a:lnSpc>
                  <a:spcPct val="95000"/>
                </a:lnSpc>
                <a:spcBef>
                  <a:spcPct val="0"/>
                </a:spcBef>
                <a:buClrTx/>
              </a:pPr>
              <a:r>
                <a:rPr lang="en-US" sz="1800"/>
                <a:t>Clustering</a:t>
              </a:r>
            </a:p>
          </p:txBody>
        </p:sp>
        <p:sp>
          <p:nvSpPr>
            <p:cNvPr id="50196" name="Line 27"/>
            <p:cNvSpPr>
              <a:spLocks noChangeShapeType="1"/>
            </p:cNvSpPr>
            <p:nvPr/>
          </p:nvSpPr>
          <p:spPr bwMode="auto">
            <a:xfrm>
              <a:off x="1249" y="2442"/>
              <a:ext cx="439" cy="759"/>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grpSp>
      <p:grpSp>
        <p:nvGrpSpPr>
          <p:cNvPr id="5" name="Group 28"/>
          <p:cNvGrpSpPr>
            <a:grpSpLocks/>
          </p:cNvGrpSpPr>
          <p:nvPr/>
        </p:nvGrpSpPr>
        <p:grpSpPr bwMode="auto">
          <a:xfrm>
            <a:off x="8151813" y="2324100"/>
            <a:ext cx="1554162" cy="3327400"/>
            <a:chOff x="4740" y="1173"/>
            <a:chExt cx="904" cy="2096"/>
          </a:xfrm>
        </p:grpSpPr>
        <p:sp>
          <p:nvSpPr>
            <p:cNvPr id="50184" name="Rectangle 29"/>
            <p:cNvSpPr>
              <a:spLocks noChangeArrowheads="1"/>
            </p:cNvSpPr>
            <p:nvPr/>
          </p:nvSpPr>
          <p:spPr bwMode="blackWhite">
            <a:xfrm>
              <a:off x="5136" y="1305"/>
              <a:ext cx="508" cy="1819"/>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600"/>
                <a:t>Spatial</a:t>
              </a:r>
            </a:p>
            <a:p>
              <a:pPr defTabSz="822325" eaLnBrk="0" hangingPunct="0">
                <a:lnSpc>
                  <a:spcPct val="95000"/>
                </a:lnSpc>
                <a:spcBef>
                  <a:spcPct val="0"/>
                </a:spcBef>
                <a:buClrTx/>
              </a:pPr>
              <a:r>
                <a:rPr lang="en-US" sz="1600"/>
                <a:t>Index</a:t>
              </a:r>
            </a:p>
            <a:p>
              <a:pPr defTabSz="822325" eaLnBrk="0" hangingPunct="0">
                <a:lnSpc>
                  <a:spcPct val="95000"/>
                </a:lnSpc>
                <a:spcBef>
                  <a:spcPct val="0"/>
                </a:spcBef>
                <a:buClrTx/>
              </a:pPr>
              <a:r>
                <a:rPr lang="en-US" sz="1600"/>
                <a:t>Tables</a:t>
              </a:r>
            </a:p>
          </p:txBody>
        </p:sp>
        <p:sp>
          <p:nvSpPr>
            <p:cNvPr id="50185" name="Line 30"/>
            <p:cNvSpPr>
              <a:spLocks noChangeShapeType="1"/>
            </p:cNvSpPr>
            <p:nvPr/>
          </p:nvSpPr>
          <p:spPr bwMode="auto">
            <a:xfrm>
              <a:off x="4769" y="1173"/>
              <a:ext cx="321" cy="429"/>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186" name="Line 31"/>
            <p:cNvSpPr>
              <a:spLocks noChangeShapeType="1"/>
            </p:cNvSpPr>
            <p:nvPr/>
          </p:nvSpPr>
          <p:spPr bwMode="auto">
            <a:xfrm flipV="1">
              <a:off x="4740" y="1920"/>
              <a:ext cx="335" cy="3"/>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187" name="Line 32"/>
            <p:cNvSpPr>
              <a:spLocks noChangeShapeType="1"/>
            </p:cNvSpPr>
            <p:nvPr/>
          </p:nvSpPr>
          <p:spPr bwMode="auto">
            <a:xfrm>
              <a:off x="4744" y="2628"/>
              <a:ext cx="339" cy="3"/>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0188" name="Line 33"/>
            <p:cNvSpPr>
              <a:spLocks noChangeShapeType="1"/>
            </p:cNvSpPr>
            <p:nvPr/>
          </p:nvSpPr>
          <p:spPr bwMode="auto">
            <a:xfrm flipV="1">
              <a:off x="4760" y="2929"/>
              <a:ext cx="317" cy="340"/>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US"/>
              <a:t>Parallel Spatial Index Creation</a:t>
            </a:r>
            <a:br>
              <a:rPr lang="en-US"/>
            </a:br>
            <a:r>
              <a:rPr lang="en-US" sz="2800" i="1"/>
              <a:t>Partitioned index</a:t>
            </a:r>
          </a:p>
        </p:txBody>
      </p:sp>
      <p:sp>
        <p:nvSpPr>
          <p:cNvPr id="51203" name="Rectangle 5"/>
          <p:cNvSpPr>
            <a:spLocks noGrp="1" noChangeArrowheads="1"/>
          </p:cNvSpPr>
          <p:nvPr>
            <p:ph type="body" idx="1"/>
          </p:nvPr>
        </p:nvSpPr>
        <p:spPr/>
        <p:txBody>
          <a:bodyPr/>
          <a:lstStyle/>
          <a:p>
            <a:pPr eaLnBrk="1" hangingPunct="1"/>
            <a:r>
              <a:rPr lang="en-US"/>
              <a:t>Multiple partitions are indexed in parallel.  The number of parallel processes determined by:</a:t>
            </a:r>
          </a:p>
          <a:p>
            <a:pPr lvl="1" eaLnBrk="1" hangingPunct="1"/>
            <a:r>
              <a:rPr lang="en-US"/>
              <a:t>Degree in PARALLEL [&lt;DEGREE&gt;] syntax</a:t>
            </a:r>
          </a:p>
          <a:p>
            <a:pPr lvl="1" eaLnBrk="1" hangingPunct="1"/>
            <a:r>
              <a:rPr lang="en-US"/>
              <a:t>Oracle when PARALLEL is specified without  &lt;DEGREE&gt; </a:t>
            </a:r>
          </a:p>
          <a:p>
            <a:pPr eaLnBrk="1" hangingPunct="1"/>
            <a:r>
              <a:rPr lang="en-US"/>
              <a:t>Example:</a:t>
            </a:r>
          </a:p>
          <a:p>
            <a:pPr lvl="1" eaLnBrk="1" hangingPunct="1"/>
            <a:r>
              <a:rPr lang="en-US"/>
              <a:t> 4 CPUs and 4 partitions</a:t>
            </a:r>
          </a:p>
          <a:p>
            <a:pPr lvl="1" eaLnBrk="1" hangingPunct="1"/>
            <a:r>
              <a:rPr lang="en-US"/>
              <a:t> Each CPU indexes one partition</a:t>
            </a:r>
          </a:p>
          <a:p>
            <a:pPr eaLnBrk="1" hangingPunct="1"/>
            <a:r>
              <a:rPr lang="en-US"/>
              <a:t>No “intra-partition” parallelism</a:t>
            </a:r>
          </a:p>
          <a:p>
            <a:pPr lvl="1" eaLnBrk="1" hangingPunct="1"/>
            <a:r>
              <a:rPr lang="en-US"/>
              <a:t>Within each partition there is no parallelism, unlike non partitioned tables</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Parallel Spatial Index Creation</a:t>
            </a:r>
            <a:br>
              <a:rPr lang="en-US"/>
            </a:br>
            <a:r>
              <a:rPr lang="en-US" sz="2800" i="1"/>
              <a:t>Partitioned index</a:t>
            </a:r>
          </a:p>
        </p:txBody>
      </p:sp>
      <p:sp>
        <p:nvSpPr>
          <p:cNvPr id="52227" name="Rectangle 3"/>
          <p:cNvSpPr>
            <a:spLocks noChangeArrowheads="1"/>
          </p:cNvSpPr>
          <p:nvPr/>
        </p:nvSpPr>
        <p:spPr bwMode="blackWhite">
          <a:xfrm>
            <a:off x="720725" y="3581400"/>
            <a:ext cx="2079625" cy="1168400"/>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CREATE INDEX</a:t>
            </a:r>
          </a:p>
          <a:p>
            <a:pPr defTabSz="822325" eaLnBrk="0" hangingPunct="0">
              <a:lnSpc>
                <a:spcPct val="95000"/>
              </a:lnSpc>
              <a:spcBef>
                <a:spcPct val="0"/>
              </a:spcBef>
              <a:buClrTx/>
            </a:pPr>
            <a:r>
              <a:rPr lang="en-US" sz="1800"/>
              <a:t>….</a:t>
            </a:r>
          </a:p>
          <a:p>
            <a:pPr defTabSz="822325" eaLnBrk="0" hangingPunct="0">
              <a:lnSpc>
                <a:spcPct val="95000"/>
              </a:lnSpc>
              <a:spcBef>
                <a:spcPct val="0"/>
              </a:spcBef>
              <a:buClrTx/>
            </a:pPr>
            <a:r>
              <a:rPr lang="en-US" sz="1800"/>
              <a:t>PARALLEL 4;</a:t>
            </a:r>
          </a:p>
        </p:txBody>
      </p:sp>
      <p:grpSp>
        <p:nvGrpSpPr>
          <p:cNvPr id="2" name="Group 4"/>
          <p:cNvGrpSpPr>
            <a:grpSpLocks/>
          </p:cNvGrpSpPr>
          <p:nvPr/>
        </p:nvGrpSpPr>
        <p:grpSpPr bwMode="auto">
          <a:xfrm>
            <a:off x="2820988" y="2209800"/>
            <a:ext cx="3040062" cy="3881438"/>
            <a:chOff x="1400" y="1392"/>
            <a:chExt cx="1768" cy="2445"/>
          </a:xfrm>
        </p:grpSpPr>
        <p:sp>
          <p:nvSpPr>
            <p:cNvPr id="52239" name="Rectangle 5"/>
            <p:cNvSpPr>
              <a:spLocks noChangeArrowheads="1"/>
            </p:cNvSpPr>
            <p:nvPr/>
          </p:nvSpPr>
          <p:spPr bwMode="blackWhite">
            <a:xfrm>
              <a:off x="2287" y="1392"/>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Index</a:t>
              </a:r>
            </a:p>
            <a:p>
              <a:pPr defTabSz="822325" eaLnBrk="0" hangingPunct="0">
                <a:lnSpc>
                  <a:spcPct val="95000"/>
                </a:lnSpc>
                <a:spcBef>
                  <a:spcPct val="0"/>
                </a:spcBef>
                <a:buClrTx/>
              </a:pPr>
              <a:r>
                <a:rPr lang="en-US" sz="1800"/>
                <a:t>Partition 1</a:t>
              </a:r>
            </a:p>
          </p:txBody>
        </p:sp>
        <p:sp>
          <p:nvSpPr>
            <p:cNvPr id="52240" name="Line 6"/>
            <p:cNvSpPr>
              <a:spLocks noChangeShapeType="1"/>
            </p:cNvSpPr>
            <p:nvPr/>
          </p:nvSpPr>
          <p:spPr bwMode="auto">
            <a:xfrm flipV="1">
              <a:off x="1400" y="1582"/>
              <a:ext cx="873" cy="824"/>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2241" name="Rectangle 7"/>
            <p:cNvSpPr>
              <a:spLocks noChangeArrowheads="1"/>
            </p:cNvSpPr>
            <p:nvPr/>
          </p:nvSpPr>
          <p:spPr bwMode="blackWhite">
            <a:xfrm>
              <a:off x="2270" y="2097"/>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Index</a:t>
              </a:r>
            </a:p>
            <a:p>
              <a:pPr defTabSz="822325" eaLnBrk="0" hangingPunct="0">
                <a:lnSpc>
                  <a:spcPct val="95000"/>
                </a:lnSpc>
                <a:spcBef>
                  <a:spcPct val="0"/>
                </a:spcBef>
                <a:buClrTx/>
              </a:pPr>
              <a:r>
                <a:rPr lang="en-US" sz="1800"/>
                <a:t>Partition 2</a:t>
              </a:r>
            </a:p>
          </p:txBody>
        </p:sp>
        <p:sp>
          <p:nvSpPr>
            <p:cNvPr id="52242" name="Line 8"/>
            <p:cNvSpPr>
              <a:spLocks noChangeShapeType="1"/>
            </p:cNvSpPr>
            <p:nvPr/>
          </p:nvSpPr>
          <p:spPr bwMode="auto">
            <a:xfrm flipV="1">
              <a:off x="1400" y="2269"/>
              <a:ext cx="870" cy="272"/>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2243" name="Rectangle 9"/>
            <p:cNvSpPr>
              <a:spLocks noChangeArrowheads="1"/>
            </p:cNvSpPr>
            <p:nvPr/>
          </p:nvSpPr>
          <p:spPr bwMode="blackWhite">
            <a:xfrm>
              <a:off x="2273" y="2820"/>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Index </a:t>
              </a:r>
            </a:p>
            <a:p>
              <a:pPr defTabSz="822325" eaLnBrk="0" hangingPunct="0">
                <a:lnSpc>
                  <a:spcPct val="95000"/>
                </a:lnSpc>
                <a:spcBef>
                  <a:spcPct val="0"/>
                </a:spcBef>
                <a:buClrTx/>
              </a:pPr>
              <a:r>
                <a:rPr lang="en-US" sz="1800"/>
                <a:t>Partition 3</a:t>
              </a:r>
            </a:p>
          </p:txBody>
        </p:sp>
        <p:sp>
          <p:nvSpPr>
            <p:cNvPr id="52244" name="Line 10"/>
            <p:cNvSpPr>
              <a:spLocks noChangeShapeType="1"/>
            </p:cNvSpPr>
            <p:nvPr/>
          </p:nvSpPr>
          <p:spPr bwMode="auto">
            <a:xfrm>
              <a:off x="1400" y="2722"/>
              <a:ext cx="874" cy="234"/>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2245" name="Rectangle 11"/>
            <p:cNvSpPr>
              <a:spLocks noChangeArrowheads="1"/>
            </p:cNvSpPr>
            <p:nvPr/>
          </p:nvSpPr>
          <p:spPr bwMode="blackWhite">
            <a:xfrm>
              <a:off x="2278" y="3452"/>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Index</a:t>
              </a:r>
            </a:p>
            <a:p>
              <a:pPr defTabSz="822325" eaLnBrk="0" hangingPunct="0">
                <a:lnSpc>
                  <a:spcPct val="95000"/>
                </a:lnSpc>
                <a:spcBef>
                  <a:spcPct val="0"/>
                </a:spcBef>
                <a:buClrTx/>
              </a:pPr>
              <a:r>
                <a:rPr lang="en-US" sz="1800"/>
                <a:t>Partition 4</a:t>
              </a:r>
            </a:p>
          </p:txBody>
        </p:sp>
        <p:sp>
          <p:nvSpPr>
            <p:cNvPr id="52246" name="Line 12"/>
            <p:cNvSpPr>
              <a:spLocks noChangeShapeType="1"/>
            </p:cNvSpPr>
            <p:nvPr/>
          </p:nvSpPr>
          <p:spPr bwMode="auto">
            <a:xfrm>
              <a:off x="1401" y="2874"/>
              <a:ext cx="863" cy="759"/>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grpSp>
      <p:grpSp>
        <p:nvGrpSpPr>
          <p:cNvPr id="3" name="Group 13"/>
          <p:cNvGrpSpPr>
            <a:grpSpLocks/>
          </p:cNvGrpSpPr>
          <p:nvPr/>
        </p:nvGrpSpPr>
        <p:grpSpPr bwMode="auto">
          <a:xfrm>
            <a:off x="5822950" y="2198688"/>
            <a:ext cx="2762250" cy="3881437"/>
            <a:chOff x="3146" y="1385"/>
            <a:chExt cx="1606" cy="2445"/>
          </a:xfrm>
        </p:grpSpPr>
        <p:sp>
          <p:nvSpPr>
            <p:cNvPr id="52231" name="Rectangle 14"/>
            <p:cNvSpPr>
              <a:spLocks noChangeArrowheads="1"/>
            </p:cNvSpPr>
            <p:nvPr/>
          </p:nvSpPr>
          <p:spPr bwMode="blackWhite">
            <a:xfrm>
              <a:off x="3871" y="1385"/>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R-tree</a:t>
              </a:r>
            </a:p>
            <a:p>
              <a:pPr defTabSz="822325" eaLnBrk="0" hangingPunct="0">
                <a:lnSpc>
                  <a:spcPct val="95000"/>
                </a:lnSpc>
                <a:spcBef>
                  <a:spcPct val="0"/>
                </a:spcBef>
                <a:buClrTx/>
              </a:pPr>
              <a:r>
                <a:rPr lang="en-US" sz="1800"/>
                <a:t>Index 1</a:t>
              </a:r>
            </a:p>
          </p:txBody>
        </p:sp>
        <p:sp>
          <p:nvSpPr>
            <p:cNvPr id="52232" name="Line 15"/>
            <p:cNvSpPr>
              <a:spLocks noChangeShapeType="1"/>
            </p:cNvSpPr>
            <p:nvPr/>
          </p:nvSpPr>
          <p:spPr bwMode="auto">
            <a:xfrm>
              <a:off x="3172" y="1570"/>
              <a:ext cx="685" cy="5"/>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2233" name="Rectangle 16"/>
            <p:cNvSpPr>
              <a:spLocks noChangeArrowheads="1"/>
            </p:cNvSpPr>
            <p:nvPr/>
          </p:nvSpPr>
          <p:spPr bwMode="blackWhite">
            <a:xfrm>
              <a:off x="3854" y="2090"/>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R-tree</a:t>
              </a:r>
            </a:p>
            <a:p>
              <a:pPr defTabSz="822325" eaLnBrk="0" hangingPunct="0">
                <a:lnSpc>
                  <a:spcPct val="95000"/>
                </a:lnSpc>
                <a:spcBef>
                  <a:spcPct val="0"/>
                </a:spcBef>
                <a:buClrTx/>
              </a:pPr>
              <a:r>
                <a:rPr lang="en-US" sz="1800"/>
                <a:t>Index 2</a:t>
              </a:r>
            </a:p>
          </p:txBody>
        </p:sp>
        <p:sp>
          <p:nvSpPr>
            <p:cNvPr id="52234" name="Line 17"/>
            <p:cNvSpPr>
              <a:spLocks noChangeShapeType="1"/>
            </p:cNvSpPr>
            <p:nvPr/>
          </p:nvSpPr>
          <p:spPr bwMode="auto">
            <a:xfrm>
              <a:off x="3146" y="2280"/>
              <a:ext cx="702" cy="0"/>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2235" name="Rectangle 18"/>
            <p:cNvSpPr>
              <a:spLocks noChangeArrowheads="1"/>
            </p:cNvSpPr>
            <p:nvPr/>
          </p:nvSpPr>
          <p:spPr bwMode="blackWhite">
            <a:xfrm>
              <a:off x="3857" y="2813"/>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R-tree</a:t>
              </a:r>
            </a:p>
            <a:p>
              <a:pPr defTabSz="822325" eaLnBrk="0" hangingPunct="0">
                <a:lnSpc>
                  <a:spcPct val="95000"/>
                </a:lnSpc>
                <a:spcBef>
                  <a:spcPct val="0"/>
                </a:spcBef>
                <a:buClrTx/>
              </a:pPr>
              <a:r>
                <a:rPr lang="en-US" sz="1800"/>
                <a:t>Index 3</a:t>
              </a:r>
            </a:p>
          </p:txBody>
        </p:sp>
        <p:sp>
          <p:nvSpPr>
            <p:cNvPr id="52236" name="Line 19"/>
            <p:cNvSpPr>
              <a:spLocks noChangeShapeType="1"/>
            </p:cNvSpPr>
            <p:nvPr/>
          </p:nvSpPr>
          <p:spPr bwMode="auto">
            <a:xfrm flipV="1">
              <a:off x="3156" y="3005"/>
              <a:ext cx="694" cy="1"/>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sp>
          <p:nvSpPr>
            <p:cNvPr id="52237" name="Rectangle 20"/>
            <p:cNvSpPr>
              <a:spLocks noChangeArrowheads="1"/>
            </p:cNvSpPr>
            <p:nvPr/>
          </p:nvSpPr>
          <p:spPr bwMode="blackWhite">
            <a:xfrm>
              <a:off x="3862" y="3445"/>
              <a:ext cx="881" cy="385"/>
            </a:xfrm>
            <a:prstGeom prst="rect">
              <a:avLst/>
            </a:prstGeom>
            <a:solidFill>
              <a:srgbClr val="FF9999"/>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R-tree</a:t>
              </a:r>
            </a:p>
            <a:p>
              <a:pPr defTabSz="822325" eaLnBrk="0" hangingPunct="0">
                <a:lnSpc>
                  <a:spcPct val="95000"/>
                </a:lnSpc>
                <a:spcBef>
                  <a:spcPct val="0"/>
                </a:spcBef>
                <a:buClrTx/>
              </a:pPr>
              <a:r>
                <a:rPr lang="en-US" sz="1800"/>
                <a:t>Index 4</a:t>
              </a:r>
            </a:p>
          </p:txBody>
        </p:sp>
        <p:sp>
          <p:nvSpPr>
            <p:cNvPr id="52238" name="Line 21"/>
            <p:cNvSpPr>
              <a:spLocks noChangeShapeType="1"/>
            </p:cNvSpPr>
            <p:nvPr/>
          </p:nvSpPr>
          <p:spPr bwMode="auto">
            <a:xfrm flipV="1">
              <a:off x="3165" y="3638"/>
              <a:ext cx="689" cy="1"/>
            </a:xfrm>
            <a:prstGeom prst="line">
              <a:avLst/>
            </a:prstGeom>
            <a:noFill/>
            <a:ln w="25400">
              <a:solidFill>
                <a:schemeClr val="tx1"/>
              </a:solidFill>
              <a:round/>
              <a:headEnd type="none" w="sm" len="sm"/>
              <a:tailEnd type="stealth" w="med" len="lg"/>
            </a:ln>
          </p:spPr>
          <p:txBody>
            <a:bodyPr>
              <a:prstTxWarp prst="textNoShape">
                <a:avLst/>
              </a:prstTxWarp>
            </a:bodyPr>
            <a:lstStyle/>
            <a:p>
              <a:endParaRPr lang="en-US"/>
            </a:p>
          </p:txBody>
        </p:sp>
      </p:grpSp>
      <p:sp>
        <p:nvSpPr>
          <p:cNvPr id="52230" name="Text Box 22"/>
          <p:cNvSpPr txBox="1">
            <a:spLocks noChangeArrowheads="1"/>
          </p:cNvSpPr>
          <p:nvPr/>
        </p:nvSpPr>
        <p:spPr bwMode="auto">
          <a:xfrm>
            <a:off x="577850" y="1955800"/>
            <a:ext cx="2559050" cy="939800"/>
          </a:xfrm>
          <a:prstGeom prst="rect">
            <a:avLst/>
          </a:prstGeom>
          <a:noFill/>
          <a:ln w="9525">
            <a:noFill/>
            <a:miter lim="800000"/>
            <a:headEnd/>
            <a:tailEnd/>
          </a:ln>
        </p:spPr>
        <p:txBody>
          <a:bodyPr lIns="12700" tIns="12700" rIns="12700" bIns="12700">
            <a:prstTxWarp prst="textNoShape">
              <a:avLst/>
            </a:prstTxWarp>
            <a:spAutoFit/>
          </a:bodyPr>
          <a:lstStyle/>
          <a:p>
            <a:pPr defTabSz="228600">
              <a:lnSpc>
                <a:spcPct val="100000"/>
              </a:lnSpc>
              <a:spcBef>
                <a:spcPct val="20000"/>
              </a:spcBef>
              <a:buClr>
                <a:srgbClr val="FF0000"/>
              </a:buClr>
              <a:buFont typeface="Arial" pitchFamily="-111" charset="0"/>
              <a:buNone/>
            </a:pPr>
            <a:r>
              <a:rPr lang="en-US"/>
              <a:t>Four partitions, local indexes with parallel degree = 4</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Index Partitioning</a:t>
            </a:r>
          </a:p>
        </p:txBody>
      </p:sp>
      <p:sp>
        <p:nvSpPr>
          <p:cNvPr id="7171" name="Rectangle 3"/>
          <p:cNvSpPr>
            <a:spLocks noGrp="1" noChangeArrowheads="1"/>
          </p:cNvSpPr>
          <p:nvPr>
            <p:ph type="body" idx="1"/>
          </p:nvPr>
        </p:nvSpPr>
        <p:spPr/>
        <p:txBody>
          <a:bodyPr/>
          <a:lstStyle/>
          <a:p>
            <a:pPr eaLnBrk="1" hangingPunct="1"/>
            <a:r>
              <a:rPr lang="en-US"/>
              <a:t>A partitioned index is one logical index:</a:t>
            </a:r>
          </a:p>
          <a:p>
            <a:pPr lvl="1" eaLnBrk="1" hangingPunct="1"/>
            <a:r>
              <a:rPr lang="en-US"/>
              <a:t>Decomposes to one physical index per partition</a:t>
            </a:r>
          </a:p>
          <a:p>
            <a:pPr eaLnBrk="1" hangingPunct="1"/>
            <a:r>
              <a:rPr lang="en-US"/>
              <a:t>Tables with SDO_GEOMETRY columns can be partitioned:</a:t>
            </a:r>
          </a:p>
          <a:p>
            <a:pPr lvl="1" eaLnBrk="1" hangingPunct="1"/>
            <a:r>
              <a:rPr lang="en-US"/>
              <a:t>Can also partition a spatial index</a:t>
            </a:r>
          </a:p>
          <a:p>
            <a:pPr eaLnBrk="1" hangingPunct="1"/>
            <a:r>
              <a:rPr lang="en-US"/>
              <a:t>Transparent to applications</a:t>
            </a:r>
          </a:p>
          <a:p>
            <a:pPr lvl="1" eaLnBrk="1" hangingPunct="1"/>
            <a:r>
              <a:rPr lang="en-US"/>
              <a:t>Except for SDO_NN operator</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5"/>
          <p:cNvSpPr>
            <a:spLocks noGrp="1" noChangeArrowheads="1"/>
          </p:cNvSpPr>
          <p:nvPr>
            <p:ph type="title"/>
          </p:nvPr>
        </p:nvSpPr>
        <p:spPr/>
        <p:txBody>
          <a:bodyPr/>
          <a:lstStyle/>
          <a:p>
            <a:pPr eaLnBrk="1" hangingPunct="1"/>
            <a:r>
              <a:rPr lang="en-US"/>
              <a:t>Parallel queries</a:t>
            </a:r>
            <a:br>
              <a:rPr lang="en-US"/>
            </a:br>
            <a:r>
              <a:rPr lang="en-US" sz="2800" i="1"/>
              <a:t>Partitioned index</a:t>
            </a:r>
          </a:p>
        </p:txBody>
      </p:sp>
      <p:sp>
        <p:nvSpPr>
          <p:cNvPr id="53251" name="Rectangle 6"/>
          <p:cNvSpPr>
            <a:spLocks noGrp="1" noChangeArrowheads="1"/>
          </p:cNvSpPr>
          <p:nvPr>
            <p:ph type="body" idx="1"/>
          </p:nvPr>
        </p:nvSpPr>
        <p:spPr/>
        <p:txBody>
          <a:bodyPr/>
          <a:lstStyle/>
          <a:p>
            <a:pPr eaLnBrk="1" hangingPunct="1"/>
            <a:r>
              <a:rPr lang="en-US"/>
              <a:t>Parallel Query (across partitions) is supported</a:t>
            </a:r>
          </a:p>
          <a:p>
            <a:pPr eaLnBrk="1" hangingPunct="1"/>
            <a:r>
              <a:rPr lang="en-US"/>
              <a:t>Only useful if more than one partition is searched</a:t>
            </a:r>
          </a:p>
          <a:p>
            <a:pPr eaLnBrk="1" hangingPunct="1"/>
            <a:r>
              <a:rPr lang="en-US"/>
              <a:t>If spatial index is created without the parallel keyword, you can add parallelism: </a:t>
            </a:r>
          </a:p>
        </p:txBody>
      </p:sp>
      <p:sp>
        <p:nvSpPr>
          <p:cNvPr id="53252" name="Rectangle 4"/>
          <p:cNvSpPr>
            <a:spLocks noChangeArrowheads="1"/>
          </p:cNvSpPr>
          <p:nvPr/>
        </p:nvSpPr>
        <p:spPr bwMode="auto">
          <a:xfrm>
            <a:off x="1155700" y="3657600"/>
            <a:ext cx="7512050" cy="6238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ALTER INDEX &lt;index_name&gt; </a:t>
            </a:r>
          </a:p>
          <a:p>
            <a:pPr algn="l" defTabSz="822325" eaLnBrk="0" hangingPunct="0">
              <a:lnSpc>
                <a:spcPct val="70000"/>
              </a:lnSpc>
              <a:buClrTx/>
            </a:pPr>
            <a:r>
              <a:rPr lang="en-US" sz="1800">
                <a:latin typeface="Courier New" pitchFamily="-111" charset="0"/>
              </a:rPr>
              <a:t>  PARALLEL [&lt;degree&gt;];</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990600" y="2133600"/>
            <a:ext cx="5345113" cy="974725"/>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t>Function-based Spatial Indexes</a:t>
            </a: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a:t>Function-Based Indexes</a:t>
            </a:r>
          </a:p>
        </p:txBody>
      </p:sp>
      <p:sp>
        <p:nvSpPr>
          <p:cNvPr id="55299" name="Rectangle 5"/>
          <p:cNvSpPr>
            <a:spLocks noGrp="1" noChangeArrowheads="1"/>
          </p:cNvSpPr>
          <p:nvPr>
            <p:ph type="body" idx="1"/>
          </p:nvPr>
        </p:nvSpPr>
        <p:spPr/>
        <p:txBody>
          <a:bodyPr/>
          <a:lstStyle/>
          <a:p>
            <a:pPr eaLnBrk="1" hangingPunct="1"/>
            <a:r>
              <a:rPr lang="en-US"/>
              <a:t>Build an index on the results of a function.</a:t>
            </a:r>
          </a:p>
          <a:p>
            <a:pPr lvl="1" eaLnBrk="1" hangingPunct="1"/>
            <a:r>
              <a:rPr lang="en-US"/>
              <a:t>If a search by last name was often done in uppercase index can be built using UPPER(LAST_NAME)</a:t>
            </a:r>
          </a:p>
          <a:p>
            <a:pPr eaLnBrk="1" hangingPunct="1"/>
            <a:r>
              <a:rPr lang="en-US"/>
              <a:t>Build a </a:t>
            </a:r>
            <a:r>
              <a:rPr lang="en-US" i="1"/>
              <a:t>spatial</a:t>
            </a:r>
            <a:r>
              <a:rPr lang="en-US"/>
              <a:t> index on the result of a function that returns a geometry:</a:t>
            </a:r>
          </a:p>
          <a:p>
            <a:pPr lvl="1" eaLnBrk="1" hangingPunct="1"/>
            <a:r>
              <a:rPr lang="en-US"/>
              <a:t>Offers a powerful mechanism to enable Oracle Spatial functionality without an SDO_GEOMETRY column in the table.</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a:t>Steps to Create Function-Based Indexes</a:t>
            </a:r>
          </a:p>
        </p:txBody>
      </p:sp>
      <p:sp>
        <p:nvSpPr>
          <p:cNvPr id="56323" name="Rectangle 5"/>
          <p:cNvSpPr>
            <a:spLocks noGrp="1" noChangeArrowheads="1"/>
          </p:cNvSpPr>
          <p:nvPr>
            <p:ph type="body" idx="1"/>
          </p:nvPr>
        </p:nvSpPr>
        <p:spPr/>
        <p:txBody>
          <a:bodyPr/>
          <a:lstStyle/>
          <a:p>
            <a:pPr marL="533400" indent="-533400" eaLnBrk="1" hangingPunct="1">
              <a:buFontTx/>
              <a:buAutoNum type="arabicParenR"/>
            </a:pPr>
            <a:r>
              <a:rPr lang="en-US"/>
              <a:t>Create the function that returns an SDO_GEOMETRY object:</a:t>
            </a:r>
          </a:p>
          <a:p>
            <a:pPr marL="914400" lvl="1" indent="-573088" eaLnBrk="1" hangingPunct="1"/>
            <a:r>
              <a:rPr lang="en-US"/>
              <a:t>The function must be declared as DETERMINISTIC.</a:t>
            </a:r>
          </a:p>
          <a:p>
            <a:pPr marL="533400" indent="-533400" eaLnBrk="1" hangingPunct="1">
              <a:buFontTx/>
              <a:buAutoNum type="arabicParenR"/>
            </a:pPr>
            <a:r>
              <a:rPr lang="en-US"/>
              <a:t>Insert metadata into the USER_SDO_GEOM_METADATA view.</a:t>
            </a:r>
          </a:p>
          <a:p>
            <a:pPr marL="533400" indent="-533400" eaLnBrk="1" hangingPunct="1">
              <a:buFontTx/>
              <a:buAutoNum type="arabicParenR"/>
            </a:pPr>
            <a:r>
              <a:rPr lang="en-US"/>
              <a:t>Create the spatial index.</a:t>
            </a:r>
          </a:p>
          <a:p>
            <a:pPr marL="533400" indent="-533400" eaLnBrk="1" hangingPunct="1">
              <a:buFontTx/>
              <a:buAutoNum type="arabicParenR"/>
            </a:pPr>
            <a:r>
              <a:rPr lang="en-US"/>
              <a:t>Perform spatial queries on the data.</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5"/>
          <p:cNvSpPr>
            <a:spLocks noGrp="1" noChangeArrowheads="1"/>
          </p:cNvSpPr>
          <p:nvPr>
            <p:ph type="title"/>
          </p:nvPr>
        </p:nvSpPr>
        <p:spPr/>
        <p:txBody>
          <a:bodyPr/>
          <a:lstStyle/>
          <a:p>
            <a:pPr eaLnBrk="1" hangingPunct="1"/>
            <a:r>
              <a:rPr lang="en-US"/>
              <a:t>Function-Based Indexes: Example</a:t>
            </a:r>
          </a:p>
        </p:txBody>
      </p:sp>
      <p:sp>
        <p:nvSpPr>
          <p:cNvPr id="57347" name="Rectangle 6"/>
          <p:cNvSpPr>
            <a:spLocks noGrp="1" noChangeArrowheads="1"/>
          </p:cNvSpPr>
          <p:nvPr>
            <p:ph type="body" idx="1"/>
          </p:nvPr>
        </p:nvSpPr>
        <p:spPr/>
        <p:txBody>
          <a:bodyPr/>
          <a:lstStyle/>
          <a:p>
            <a:pPr eaLnBrk="1" hangingPunct="1"/>
            <a:r>
              <a:rPr lang="en-US"/>
              <a:t>This is a table that does not contain any geometry column</a:t>
            </a:r>
          </a:p>
          <a:p>
            <a:pPr eaLnBrk="1" hangingPunct="1"/>
            <a:r>
              <a:rPr lang="en-US"/>
              <a:t>Only two columns that contain the coordinates of the cities:</a:t>
            </a:r>
          </a:p>
          <a:p>
            <a:pPr eaLnBrk="1" hangingPunct="1"/>
            <a:endParaRPr lang="en-US"/>
          </a:p>
        </p:txBody>
      </p:sp>
      <p:sp>
        <p:nvSpPr>
          <p:cNvPr id="57348" name="Rectangle 4"/>
          <p:cNvSpPr>
            <a:spLocks noChangeArrowheads="1"/>
          </p:cNvSpPr>
          <p:nvPr/>
        </p:nvSpPr>
        <p:spPr bwMode="auto">
          <a:xfrm>
            <a:off x="1073150" y="3259138"/>
            <a:ext cx="7826375" cy="26050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TABLE us_cities_xy (</a:t>
            </a:r>
          </a:p>
          <a:p>
            <a:pPr algn="l" defTabSz="822325" eaLnBrk="0" hangingPunct="0">
              <a:lnSpc>
                <a:spcPct val="70000"/>
              </a:lnSpc>
              <a:buClrTx/>
            </a:pPr>
            <a:r>
              <a:rPr lang="en-US" sz="1800">
                <a:latin typeface="Courier New" pitchFamily="-111" charset="0"/>
              </a:rPr>
              <a:t>   city           varchar2(20),</a:t>
            </a:r>
          </a:p>
          <a:p>
            <a:pPr algn="l" defTabSz="822325" eaLnBrk="0" hangingPunct="0">
              <a:lnSpc>
                <a:spcPct val="70000"/>
              </a:lnSpc>
              <a:buClrTx/>
            </a:pPr>
            <a:r>
              <a:rPr lang="en-US" sz="1800">
                <a:latin typeface="Courier New" pitchFamily="-111" charset="0"/>
              </a:rPr>
              <a:t>   state_abrv     char(2),</a:t>
            </a:r>
          </a:p>
          <a:p>
            <a:pPr algn="l" defTabSz="822325" eaLnBrk="0" hangingPunct="0">
              <a:lnSpc>
                <a:spcPct val="70000"/>
              </a:lnSpc>
              <a:buClrTx/>
            </a:pPr>
            <a:r>
              <a:rPr lang="en-US" sz="1800">
                <a:latin typeface="Courier New" pitchFamily="-111" charset="0"/>
              </a:rPr>
              <a:t>   pop90          number,</a:t>
            </a:r>
          </a:p>
          <a:p>
            <a:pPr algn="l" defTabSz="822325" eaLnBrk="0" hangingPunct="0">
              <a:lnSpc>
                <a:spcPct val="70000"/>
              </a:lnSpc>
              <a:buClrTx/>
            </a:pPr>
            <a:r>
              <a:rPr lang="en-US" sz="1800">
                <a:latin typeface="Courier New" pitchFamily="-111" charset="0"/>
              </a:rPr>
              <a:t>   rank90         number,</a:t>
            </a:r>
          </a:p>
          <a:p>
            <a:pPr algn="l" defTabSz="822325" eaLnBrk="0" hangingPunct="0">
              <a:lnSpc>
                <a:spcPct val="70000"/>
              </a:lnSpc>
              <a:buClrTx/>
            </a:pPr>
            <a:r>
              <a:rPr lang="en-US" sz="1800">
                <a:latin typeface="Courier New" pitchFamily="-111" charset="0"/>
              </a:rPr>
              <a:t>   </a:t>
            </a:r>
            <a:r>
              <a:rPr lang="en-US" sz="1800">
                <a:solidFill>
                  <a:schemeClr val="accent1"/>
                </a:solidFill>
                <a:latin typeface="Courier New" pitchFamily="-111" charset="0"/>
              </a:rPr>
              <a:t>longitude  	number,</a:t>
            </a:r>
          </a:p>
          <a:p>
            <a:pPr algn="l" defTabSz="822325" eaLnBrk="0" hangingPunct="0">
              <a:lnSpc>
                <a:spcPct val="70000"/>
              </a:lnSpc>
              <a:buClrTx/>
            </a:pPr>
            <a:r>
              <a:rPr lang="en-US" sz="1800">
                <a:solidFill>
                  <a:schemeClr val="accent1"/>
                </a:solidFill>
                <a:latin typeface="Courier New" pitchFamily="-111" charset="0"/>
              </a:rPr>
              <a:t>   latitude   	number</a:t>
            </a:r>
          </a:p>
          <a:p>
            <a:pPr algn="l" defTabSz="822325" eaLnBrk="0" hangingPunct="0">
              <a:lnSpc>
                <a:spcPct val="70000"/>
              </a:lnSpc>
              <a:buClrTx/>
            </a:pPr>
            <a:r>
              <a:rPr lang="en-US" sz="1800">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5"/>
          <p:cNvSpPr>
            <a:spLocks noGrp="1" noChangeArrowheads="1"/>
          </p:cNvSpPr>
          <p:nvPr>
            <p:ph type="title"/>
          </p:nvPr>
        </p:nvSpPr>
        <p:spPr/>
        <p:txBody>
          <a:bodyPr/>
          <a:lstStyle/>
          <a:p>
            <a:pPr eaLnBrk="1" hangingPunct="1"/>
            <a:r>
              <a:rPr lang="en-US" dirty="0" smtClean="0"/>
              <a:t>Create the function</a:t>
            </a:r>
            <a:endParaRPr lang="en-US" dirty="0"/>
          </a:p>
        </p:txBody>
      </p:sp>
      <p:sp>
        <p:nvSpPr>
          <p:cNvPr id="58371" name="Rectangle 6"/>
          <p:cNvSpPr>
            <a:spLocks noGrp="1" noChangeArrowheads="1"/>
          </p:cNvSpPr>
          <p:nvPr>
            <p:ph type="body" idx="1"/>
          </p:nvPr>
        </p:nvSpPr>
        <p:spPr>
          <a:xfrm>
            <a:off x="742950" y="1143000"/>
            <a:ext cx="8166100" cy="4343400"/>
          </a:xfrm>
        </p:spPr>
        <p:txBody>
          <a:bodyPr/>
          <a:lstStyle/>
          <a:p>
            <a:pPr eaLnBrk="1" hangingPunct="1"/>
            <a:r>
              <a:rPr lang="en-US" dirty="0"/>
              <a:t>The following function transforms the longitude and latitude columns into a geometry object:</a:t>
            </a:r>
          </a:p>
          <a:p>
            <a:pPr eaLnBrk="1" hangingPunct="1"/>
            <a:endParaRPr lang="en-US" dirty="0"/>
          </a:p>
        </p:txBody>
      </p:sp>
      <p:sp>
        <p:nvSpPr>
          <p:cNvPr id="58372" name="Rectangle 4"/>
          <p:cNvSpPr>
            <a:spLocks noChangeArrowheads="1"/>
          </p:cNvSpPr>
          <p:nvPr/>
        </p:nvSpPr>
        <p:spPr bwMode="auto">
          <a:xfrm>
            <a:off x="990600" y="2209800"/>
            <a:ext cx="7826375" cy="382322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600" dirty="0">
                <a:latin typeface="Courier New" pitchFamily="-111" charset="0"/>
              </a:rPr>
              <a:t>CREATE OR REPLACE FUNCTION </a:t>
            </a:r>
            <a:r>
              <a:rPr lang="en-US" sz="1600" dirty="0" err="1">
                <a:latin typeface="Courier New" pitchFamily="-111" charset="0"/>
              </a:rPr>
              <a:t>get_point</a:t>
            </a:r>
            <a:r>
              <a:rPr lang="en-US" sz="1600" dirty="0">
                <a:latin typeface="Courier New" pitchFamily="-111" charset="0"/>
              </a:rPr>
              <a:t> (</a:t>
            </a:r>
          </a:p>
          <a:p>
            <a:pPr algn="l" defTabSz="822325" eaLnBrk="0" hangingPunct="0">
              <a:lnSpc>
                <a:spcPct val="70000"/>
              </a:lnSpc>
              <a:buClrTx/>
            </a:pPr>
            <a:r>
              <a:rPr lang="en-US" sz="1600" dirty="0">
                <a:latin typeface="Courier New" pitchFamily="-111" charset="0"/>
              </a:rPr>
              <a:t>  longitude  NUMBER,</a:t>
            </a:r>
          </a:p>
          <a:p>
            <a:pPr algn="l" defTabSz="822325" eaLnBrk="0" hangingPunct="0">
              <a:lnSpc>
                <a:spcPct val="70000"/>
              </a:lnSpc>
              <a:buClrTx/>
            </a:pPr>
            <a:r>
              <a:rPr lang="en-US" sz="1600" dirty="0">
                <a:latin typeface="Courier New" pitchFamily="-111" charset="0"/>
              </a:rPr>
              <a:t>  latitude   NUMBER )</a:t>
            </a:r>
          </a:p>
          <a:p>
            <a:pPr algn="l" defTabSz="822325" eaLnBrk="0" hangingPunct="0">
              <a:lnSpc>
                <a:spcPct val="70000"/>
              </a:lnSpc>
              <a:buClrTx/>
            </a:pPr>
            <a:r>
              <a:rPr lang="en-US" sz="1600" dirty="0">
                <a:latin typeface="Courier New" pitchFamily="-111" charset="0"/>
              </a:rPr>
              <a:t>RETURN </a:t>
            </a:r>
            <a:r>
              <a:rPr lang="en-US" sz="1600" dirty="0" err="1">
                <a:latin typeface="Courier New" pitchFamily="-111" charset="0"/>
              </a:rPr>
              <a:t>sdo_geometry</a:t>
            </a:r>
            <a:r>
              <a:rPr lang="en-US" sz="1600" dirty="0">
                <a:latin typeface="Courier New" pitchFamily="-111" charset="0"/>
              </a:rPr>
              <a:t> </a:t>
            </a:r>
            <a:r>
              <a:rPr lang="en-US" sz="1600" u="sng" dirty="0">
                <a:solidFill>
                  <a:schemeClr val="accent1"/>
                </a:solidFill>
                <a:latin typeface="Courier New" pitchFamily="-111" charset="0"/>
              </a:rPr>
              <a:t>DETERMINISTIC</a:t>
            </a:r>
            <a:r>
              <a:rPr lang="en-US" sz="1600" dirty="0">
                <a:latin typeface="Courier New" pitchFamily="-111" charset="0"/>
              </a:rPr>
              <a:t> IS</a:t>
            </a:r>
          </a:p>
          <a:p>
            <a:pPr algn="l" defTabSz="822325" eaLnBrk="0" hangingPunct="0">
              <a:lnSpc>
                <a:spcPct val="70000"/>
              </a:lnSpc>
              <a:buClrTx/>
            </a:pPr>
            <a:r>
              <a:rPr lang="en-US" sz="1600" dirty="0" smtClean="0">
                <a:latin typeface="Courier New" pitchFamily="-111" charset="0"/>
              </a:rPr>
              <a:t>BEGIN</a:t>
            </a:r>
          </a:p>
          <a:p>
            <a:pPr algn="l" defTabSz="822325" eaLnBrk="0" hangingPunct="0">
              <a:lnSpc>
                <a:spcPct val="70000"/>
              </a:lnSpc>
              <a:buClrTx/>
            </a:pPr>
            <a:r>
              <a:rPr lang="en-US" sz="1600" dirty="0" smtClean="0">
                <a:latin typeface="Courier New" pitchFamily="-111" charset="0"/>
              </a:rPr>
              <a:t>  IF longitude IS NULL OR latitude IS NULL THEN</a:t>
            </a:r>
          </a:p>
          <a:p>
            <a:pPr algn="l" defTabSz="822325" eaLnBrk="0" hangingPunct="0">
              <a:lnSpc>
                <a:spcPct val="70000"/>
              </a:lnSpc>
              <a:buClrTx/>
            </a:pPr>
            <a:r>
              <a:rPr lang="en-US" sz="1600" dirty="0" smtClean="0">
                <a:latin typeface="Courier New" pitchFamily="-111" charset="0"/>
              </a:rPr>
              <a:t>    RETURN NULL;</a:t>
            </a:r>
          </a:p>
          <a:p>
            <a:pPr algn="l" defTabSz="822325" eaLnBrk="0" hangingPunct="0">
              <a:lnSpc>
                <a:spcPct val="70000"/>
              </a:lnSpc>
              <a:buClrTx/>
            </a:pPr>
            <a:r>
              <a:rPr lang="en-US" sz="1600" dirty="0" smtClean="0">
                <a:latin typeface="Courier New" pitchFamily="-111" charset="0"/>
              </a:rPr>
              <a:t>  ELSE</a:t>
            </a:r>
          </a:p>
          <a:p>
            <a:pPr algn="l" defTabSz="822325" eaLnBrk="0" hangingPunct="0">
              <a:lnSpc>
                <a:spcPct val="70000"/>
              </a:lnSpc>
              <a:buClrTx/>
            </a:pPr>
            <a:r>
              <a:rPr lang="en-US" sz="1600" dirty="0">
                <a:latin typeface="Courier New" pitchFamily="-111" charset="0"/>
              </a:rPr>
              <a:t> </a:t>
            </a:r>
            <a:r>
              <a:rPr lang="en-US" sz="1600" dirty="0" smtClean="0">
                <a:latin typeface="Courier New" pitchFamily="-111" charset="0"/>
              </a:rPr>
              <a:t>   RETURN </a:t>
            </a:r>
            <a:r>
              <a:rPr lang="en-US" sz="1600" dirty="0" err="1" smtClean="0">
                <a:latin typeface="Courier New" pitchFamily="-111" charset="0"/>
              </a:rPr>
              <a:t>sdo_geometry</a:t>
            </a:r>
            <a:r>
              <a:rPr lang="en-US" sz="1600" dirty="0" smtClean="0">
                <a:latin typeface="Courier New" pitchFamily="-111" charset="0"/>
              </a:rPr>
              <a:t> </a:t>
            </a:r>
            <a:r>
              <a:rPr lang="en-US" sz="1600" dirty="0">
                <a:latin typeface="Courier New" pitchFamily="-111" charset="0"/>
              </a:rPr>
              <a:t>(2001</a:t>
            </a:r>
            <a:r>
              <a:rPr lang="en-US" sz="1600" dirty="0" smtClean="0">
                <a:latin typeface="Courier New" pitchFamily="-111" charset="0"/>
              </a:rPr>
              <a:t>, 4326,</a:t>
            </a:r>
          </a:p>
          <a:p>
            <a:pPr algn="l" defTabSz="822325" eaLnBrk="0" hangingPunct="0">
              <a:lnSpc>
                <a:spcPct val="70000"/>
              </a:lnSpc>
              <a:buClrTx/>
            </a:pPr>
            <a:r>
              <a:rPr lang="en-US" sz="1600" dirty="0" smtClean="0">
                <a:latin typeface="Courier New" pitchFamily="-111" charset="0"/>
              </a:rPr>
              <a:t>            </a:t>
            </a:r>
            <a:r>
              <a:rPr lang="en-US" sz="1600" dirty="0" err="1" smtClean="0">
                <a:latin typeface="Courier New" pitchFamily="-111" charset="0"/>
              </a:rPr>
              <a:t>sdo_point_type</a:t>
            </a:r>
            <a:r>
              <a:rPr lang="en-US" sz="1600" dirty="0" smtClean="0">
                <a:latin typeface="Courier New" pitchFamily="-111" charset="0"/>
              </a:rPr>
              <a:t> (longitude, latitude, NULL),</a:t>
            </a:r>
          </a:p>
          <a:p>
            <a:pPr algn="l" defTabSz="822325" eaLnBrk="0" hangingPunct="0">
              <a:lnSpc>
                <a:spcPct val="70000"/>
              </a:lnSpc>
              <a:buClrTx/>
            </a:pPr>
            <a:r>
              <a:rPr lang="en-US" sz="1600" dirty="0" smtClean="0">
                <a:latin typeface="Courier New" pitchFamily="-111" charset="0"/>
              </a:rPr>
              <a:t>            NULL</a:t>
            </a:r>
            <a:r>
              <a:rPr lang="en-US" sz="1600" dirty="0">
                <a:latin typeface="Courier New" pitchFamily="-111" charset="0"/>
              </a:rPr>
              <a:t>, NULL )</a:t>
            </a:r>
            <a:r>
              <a:rPr lang="en-US" sz="1600" dirty="0" smtClean="0">
                <a:latin typeface="Courier New" pitchFamily="-111" charset="0"/>
              </a:rPr>
              <a:t>;</a:t>
            </a:r>
          </a:p>
          <a:p>
            <a:pPr algn="l" defTabSz="822325" eaLnBrk="0" hangingPunct="0">
              <a:lnSpc>
                <a:spcPct val="70000"/>
              </a:lnSpc>
              <a:buClrTx/>
            </a:pPr>
            <a:r>
              <a:rPr lang="en-US" sz="1600" dirty="0" smtClean="0">
                <a:latin typeface="Courier New" pitchFamily="-111" charset="0"/>
              </a:rPr>
              <a:t>  END IF;</a:t>
            </a:r>
          </a:p>
          <a:p>
            <a:pPr algn="l" defTabSz="822325" eaLnBrk="0" hangingPunct="0">
              <a:lnSpc>
                <a:spcPct val="70000"/>
              </a:lnSpc>
              <a:buClrTx/>
            </a:pPr>
            <a:r>
              <a:rPr lang="en-US" sz="1600" dirty="0">
                <a:latin typeface="Courier New" pitchFamily="-111" charset="0"/>
              </a:rPr>
              <a:t>END</a:t>
            </a:r>
            <a:r>
              <a:rPr lang="en-US" sz="1600" dirty="0" smtClean="0">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5"/>
          <p:cNvSpPr>
            <a:spLocks noGrp="1" noChangeArrowheads="1"/>
          </p:cNvSpPr>
          <p:nvPr>
            <p:ph type="title"/>
          </p:nvPr>
        </p:nvSpPr>
        <p:spPr/>
        <p:txBody>
          <a:bodyPr/>
          <a:lstStyle/>
          <a:p>
            <a:pPr eaLnBrk="1" hangingPunct="1"/>
            <a:r>
              <a:rPr lang="en-US" dirty="0" smtClean="0"/>
              <a:t>Setup the Spatial Metadata</a:t>
            </a:r>
            <a:endParaRPr lang="en-US" dirty="0"/>
          </a:p>
        </p:txBody>
      </p:sp>
      <p:sp>
        <p:nvSpPr>
          <p:cNvPr id="59395" name="Rectangle 6"/>
          <p:cNvSpPr>
            <a:spLocks noGrp="1" noChangeArrowheads="1"/>
          </p:cNvSpPr>
          <p:nvPr>
            <p:ph type="body" idx="1"/>
          </p:nvPr>
        </p:nvSpPr>
        <p:spPr/>
        <p:txBody>
          <a:bodyPr/>
          <a:lstStyle/>
          <a:p>
            <a:pPr eaLnBrk="1" hangingPunct="1"/>
            <a:r>
              <a:rPr lang="en-US" dirty="0"/>
              <a:t>Setup spatial metadata:</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You MUST specify</a:t>
            </a:r>
            <a:r>
              <a:rPr lang="en-US" dirty="0" smtClean="0"/>
              <a:t> the </a:t>
            </a:r>
            <a:r>
              <a:rPr lang="en-US" dirty="0"/>
              <a:t>name of the owner of the function!</a:t>
            </a:r>
          </a:p>
        </p:txBody>
      </p:sp>
      <p:sp>
        <p:nvSpPr>
          <p:cNvPr id="59396" name="Rectangle 4"/>
          <p:cNvSpPr>
            <a:spLocks noChangeArrowheads="1"/>
          </p:cNvSpPr>
          <p:nvPr/>
        </p:nvSpPr>
        <p:spPr bwMode="auto">
          <a:xfrm>
            <a:off x="908050" y="2057400"/>
            <a:ext cx="8089900" cy="2959914"/>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INSERT INTO </a:t>
            </a:r>
            <a:r>
              <a:rPr lang="en-US" sz="1800" dirty="0" err="1">
                <a:latin typeface="Courier New" pitchFamily="-111" charset="0"/>
              </a:rPr>
              <a:t>user_sdo_geom_metadata</a:t>
            </a:r>
            <a:r>
              <a:rPr lang="en-US" sz="1800" dirty="0">
                <a:latin typeface="Courier New" pitchFamily="-111" charset="0"/>
              </a:rPr>
              <a:t> values (</a:t>
            </a:r>
          </a:p>
          <a:p>
            <a:pPr algn="l" defTabSz="822325" eaLnBrk="0" hangingPunct="0">
              <a:lnSpc>
                <a:spcPct val="70000"/>
              </a:lnSpc>
              <a:buClrTx/>
            </a:pPr>
            <a:r>
              <a:rPr lang="en-US" sz="1800" dirty="0">
                <a:latin typeface="Courier New" pitchFamily="-111" charset="0"/>
              </a:rPr>
              <a:t>  'US_CITIES_XY',</a:t>
            </a:r>
          </a:p>
          <a:p>
            <a:pPr algn="l" defTabSz="822325" eaLnBrk="0" hangingPunct="0">
              <a:lnSpc>
                <a:spcPct val="70000"/>
              </a:lnSpc>
              <a:buClrTx/>
            </a:pPr>
            <a:r>
              <a:rPr lang="en-US" sz="1800" dirty="0">
                <a:solidFill>
                  <a:schemeClr val="bg1"/>
                </a:solidFill>
                <a:latin typeface="Courier New" pitchFamily="-111" charset="0"/>
              </a:rPr>
              <a:t>  </a:t>
            </a:r>
            <a:r>
              <a:rPr lang="en-US" sz="1800" dirty="0">
                <a:solidFill>
                  <a:schemeClr val="accent1"/>
                </a:solidFill>
                <a:latin typeface="Courier New" pitchFamily="-111" charset="0"/>
              </a:rPr>
              <a:t>'</a:t>
            </a:r>
            <a:r>
              <a:rPr lang="en-US" sz="1800" u="sng" dirty="0">
                <a:solidFill>
                  <a:schemeClr val="accent1"/>
                </a:solidFill>
                <a:latin typeface="Courier New" pitchFamily="-111" charset="0"/>
              </a:rPr>
              <a:t>SCOTT</a:t>
            </a:r>
            <a:r>
              <a:rPr lang="en-US" sz="1800" dirty="0">
                <a:solidFill>
                  <a:schemeClr val="accent1"/>
                </a:solidFill>
                <a:latin typeface="Courier New" pitchFamily="-111" charset="0"/>
              </a:rPr>
              <a:t>.GET_POINT(LONGITUDE,LATITUDE)'</a:t>
            </a:r>
            <a:r>
              <a:rPr lang="en-US" sz="1800" dirty="0">
                <a:latin typeface="Courier New" pitchFamily="-111" charset="0"/>
              </a:rPr>
              <a:t>,</a:t>
            </a:r>
          </a:p>
          <a:p>
            <a:pPr algn="l" defTabSz="822325" eaLnBrk="0" hangingPunct="0">
              <a:lnSpc>
                <a:spcPct val="70000"/>
              </a:lnSpc>
              <a:buClrTx/>
            </a:pPr>
            <a:r>
              <a:rPr lang="en-US" sz="1800" dirty="0">
                <a:solidFill>
                  <a:schemeClr val="bg1"/>
                </a:solidFill>
                <a:latin typeface="Courier New" pitchFamily="-111" charset="0"/>
              </a:rPr>
              <a:t>  </a:t>
            </a:r>
            <a:r>
              <a:rPr lang="en-US" sz="1800" dirty="0" err="1">
                <a:latin typeface="Courier New" pitchFamily="-111" charset="0"/>
              </a:rPr>
              <a:t>sdo_dim_array</a:t>
            </a:r>
            <a:r>
              <a:rPr lang="en-US" sz="1800" dirty="0">
                <a:latin typeface="Courier New" pitchFamily="-111" charset="0"/>
              </a:rPr>
              <a:t>(</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sdo_dim_element('LONG</a:t>
            </a:r>
            <a:r>
              <a:rPr lang="en-US" sz="1800" dirty="0">
                <a:latin typeface="Courier New" pitchFamily="-111" charset="0"/>
              </a:rPr>
              <a:t>', -180, 180, 0.5),</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sdo_dim_element('LAT</a:t>
            </a:r>
            <a:r>
              <a:rPr lang="en-US" sz="1800" dirty="0">
                <a:latin typeface="Courier New" pitchFamily="-111" charset="0"/>
              </a:rPr>
              <a:t>', -90, 90, 0.5</a:t>
            </a:r>
            <a:r>
              <a:rPr lang="en-US" sz="1800" dirty="0" smtClean="0">
                <a:latin typeface="Courier New" pitchFamily="-111" charset="0"/>
              </a:rPr>
              <a:t>)</a:t>
            </a:r>
          </a:p>
          <a:p>
            <a:pPr algn="l" defTabSz="822325" eaLnBrk="0" hangingPunct="0">
              <a:lnSpc>
                <a:spcPct val="70000"/>
              </a:lnSpc>
              <a:buClrTx/>
            </a:pPr>
            <a:r>
              <a:rPr lang="en-US" sz="1800" dirty="0" smtClean="0">
                <a:latin typeface="Courier New" pitchFamily="-111" charset="0"/>
              </a:rPr>
              <a:t>  )</a:t>
            </a:r>
            <a:r>
              <a:rPr lang="en-US" sz="1800" dirty="0">
                <a:latin typeface="Courier New" pitchFamily="-111" charset="0"/>
              </a:rPr>
              <a:t>,</a:t>
            </a:r>
          </a:p>
          <a:p>
            <a:pPr algn="l" defTabSz="822325" eaLnBrk="0" hangingPunct="0">
              <a:lnSpc>
                <a:spcPct val="70000"/>
              </a:lnSpc>
              <a:buClrTx/>
            </a:pPr>
            <a:r>
              <a:rPr lang="en-US" sz="1800" dirty="0">
                <a:latin typeface="Courier New" pitchFamily="-111" charset="0"/>
              </a:rPr>
              <a:t> </a:t>
            </a:r>
            <a:r>
              <a:rPr lang="en-US" sz="1800" dirty="0" smtClean="0">
                <a:latin typeface="Courier New" pitchFamily="-111" charset="0"/>
              </a:rPr>
              <a:t> 4326</a:t>
            </a:r>
          </a:p>
          <a:p>
            <a:pPr algn="l" defTabSz="822325" eaLnBrk="0" hangingPunct="0">
              <a:lnSpc>
                <a:spcPct val="70000"/>
              </a:lnSpc>
              <a:buClrTx/>
            </a:pPr>
            <a:r>
              <a:rPr lang="en-US" sz="1800" dirty="0" smtClean="0">
                <a:latin typeface="Courier New" pitchFamily="-111" charset="0"/>
              </a:rPr>
              <a:t>);</a:t>
            </a:r>
            <a:endParaRPr lang="en-US" sz="1800" dirty="0">
              <a:latin typeface="Courier New" pitchFamily="-111" charset="0"/>
            </a:endParaRPr>
          </a:p>
        </p:txBody>
      </p:sp>
      <p:sp>
        <p:nvSpPr>
          <p:cNvPr id="5" name="TextBox 4"/>
          <p:cNvSpPr txBox="1"/>
          <p:nvPr/>
        </p:nvSpPr>
        <p:spPr>
          <a:xfrm>
            <a:off x="7391400" y="2133600"/>
            <a:ext cx="2362200" cy="1482457"/>
          </a:xfrm>
          <a:prstGeom prst="rect">
            <a:avLst/>
          </a:prstGeom>
          <a:solidFill>
            <a:schemeClr val="bg1"/>
          </a:solidFill>
          <a:ln>
            <a:solidFill>
              <a:srgbClr val="FD0000"/>
            </a:solidFill>
          </a:ln>
          <a:effectLst>
            <a:outerShdw blurRad="50800" dist="38100" dir="2700000">
              <a:srgbClr val="000000">
                <a:alpha val="43000"/>
              </a:srgbClr>
            </a:outerShdw>
          </a:effectLst>
        </p:spPr>
        <p:txBody>
          <a:bodyPr wrap="square" rtlCol="0" anchor="ctr">
            <a:spAutoFit/>
          </a:bodyPr>
          <a:lstStyle/>
          <a:p>
            <a:pPr algn="l"/>
            <a:r>
              <a:rPr lang="en-US" dirty="0" smtClean="0">
                <a:solidFill>
                  <a:srgbClr val="FF0000"/>
                </a:solidFill>
              </a:rPr>
              <a:t>NOTE: The column name expression must not contain any spaces !</a:t>
            </a:r>
            <a:endParaRPr lang="en-US" dirty="0">
              <a:solidFill>
                <a:srgbClr val="FF0000"/>
              </a:solidFill>
            </a:endParaRPr>
          </a:p>
        </p:txBody>
      </p:sp>
      <p:cxnSp>
        <p:nvCxnSpPr>
          <p:cNvPr id="7" name="Straight Arrow Connector 6"/>
          <p:cNvCxnSpPr>
            <a:stCxn id="5" idx="1"/>
          </p:cNvCxnSpPr>
          <p:nvPr/>
        </p:nvCxnSpPr>
        <p:spPr bwMode="auto">
          <a:xfrm rot="10800000" flipV="1">
            <a:off x="6553200" y="2874828"/>
            <a:ext cx="838200" cy="20771"/>
          </a:xfrm>
          <a:prstGeom prst="straightConnector1">
            <a:avLst/>
          </a:prstGeom>
          <a:noFill/>
          <a:ln w="38100" cap="flat" cmpd="sng" algn="ctr">
            <a:solidFill>
              <a:srgbClr val="FD0000"/>
            </a:solidFill>
            <a:prstDash val="solid"/>
            <a:round/>
            <a:headEnd type="none" w="med" len="med"/>
            <a:tailEnd type="arrow" w="med" len="med"/>
          </a:ln>
          <a:effectLst/>
        </p:spPr>
      </p:cxn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5"/>
          <p:cNvSpPr>
            <a:spLocks noGrp="1" noChangeArrowheads="1"/>
          </p:cNvSpPr>
          <p:nvPr>
            <p:ph type="title"/>
          </p:nvPr>
        </p:nvSpPr>
        <p:spPr/>
        <p:txBody>
          <a:bodyPr/>
          <a:lstStyle/>
          <a:p>
            <a:pPr eaLnBrk="1" hangingPunct="1"/>
            <a:r>
              <a:rPr lang="en-US" dirty="0" smtClean="0"/>
              <a:t>Create the Function-Based Index</a:t>
            </a:r>
            <a:endParaRPr lang="en-US" dirty="0"/>
          </a:p>
        </p:txBody>
      </p:sp>
      <p:sp>
        <p:nvSpPr>
          <p:cNvPr id="60419" name="Rectangle 6"/>
          <p:cNvSpPr>
            <a:spLocks noGrp="1" noChangeArrowheads="1"/>
          </p:cNvSpPr>
          <p:nvPr>
            <p:ph type="body" idx="1"/>
          </p:nvPr>
        </p:nvSpPr>
        <p:spPr/>
        <p:txBody>
          <a:bodyPr/>
          <a:lstStyle/>
          <a:p>
            <a:pPr eaLnBrk="1" hangingPunct="1"/>
            <a:r>
              <a:rPr lang="en-US"/>
              <a:t>Create the spatial index on the function</a:t>
            </a:r>
          </a:p>
        </p:txBody>
      </p:sp>
      <p:sp>
        <p:nvSpPr>
          <p:cNvPr id="60420" name="Rectangle 4"/>
          <p:cNvSpPr>
            <a:spLocks noChangeArrowheads="1"/>
          </p:cNvSpPr>
          <p:nvPr/>
        </p:nvSpPr>
        <p:spPr bwMode="auto">
          <a:xfrm>
            <a:off x="908050" y="2438400"/>
            <a:ext cx="8089900" cy="97313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INDEX us_cities_xy_sx ON </a:t>
            </a:r>
          </a:p>
          <a:p>
            <a:pPr algn="l" defTabSz="822325" eaLnBrk="0" hangingPunct="0">
              <a:lnSpc>
                <a:spcPct val="70000"/>
              </a:lnSpc>
              <a:buClrTx/>
            </a:pPr>
            <a:r>
              <a:rPr lang="en-US" sz="1800">
                <a:latin typeface="Courier New" pitchFamily="-111" charset="0"/>
              </a:rPr>
              <a:t> us_cities_xy( </a:t>
            </a:r>
            <a:r>
              <a:rPr lang="en-US" sz="1800">
                <a:solidFill>
                  <a:schemeClr val="accent1"/>
                </a:solidFill>
                <a:latin typeface="Courier New" pitchFamily="-111" charset="0"/>
              </a:rPr>
              <a:t>get_point(longitude,latitude)</a:t>
            </a:r>
            <a:r>
              <a:rPr lang="en-US" sz="1800">
                <a:latin typeface="Courier New" pitchFamily="-111" charset="0"/>
              </a:rPr>
              <a:t> )</a:t>
            </a:r>
          </a:p>
          <a:p>
            <a:pPr algn="l" defTabSz="822325" eaLnBrk="0" hangingPunct="0">
              <a:lnSpc>
                <a:spcPct val="70000"/>
              </a:lnSpc>
              <a:buClrTx/>
            </a:pPr>
            <a:r>
              <a:rPr lang="en-US" sz="1800">
                <a:latin typeface="Courier New" pitchFamily="-111" charset="0"/>
              </a:rPr>
              <a:t> INDEXTYPE IS mdsys.spatial_index;</a:t>
            </a: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pPr eaLnBrk="1" hangingPunct="1"/>
            <a:r>
              <a:rPr lang="en-US" dirty="0" smtClean="0"/>
              <a:t>Use the Function in Spatial Queries</a:t>
            </a:r>
            <a:endParaRPr lang="en-US" dirty="0"/>
          </a:p>
        </p:txBody>
      </p:sp>
      <p:sp>
        <p:nvSpPr>
          <p:cNvPr id="61443" name="Rectangle 6"/>
          <p:cNvSpPr>
            <a:spLocks noGrp="1" noChangeArrowheads="1"/>
          </p:cNvSpPr>
          <p:nvPr>
            <p:ph type="body" idx="1"/>
          </p:nvPr>
        </p:nvSpPr>
        <p:spPr/>
        <p:txBody>
          <a:bodyPr/>
          <a:lstStyle/>
          <a:p>
            <a:pPr eaLnBrk="1" hangingPunct="1"/>
            <a:r>
              <a:rPr lang="en-US"/>
              <a:t>Example of a spatial query</a:t>
            </a:r>
          </a:p>
        </p:txBody>
      </p:sp>
      <p:sp>
        <p:nvSpPr>
          <p:cNvPr id="61444" name="Rectangle 4"/>
          <p:cNvSpPr>
            <a:spLocks noChangeArrowheads="1"/>
          </p:cNvSpPr>
          <p:nvPr/>
        </p:nvSpPr>
        <p:spPr bwMode="auto">
          <a:xfrm>
            <a:off x="908050" y="2438400"/>
            <a:ext cx="8089900" cy="23018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SELECT city, </a:t>
            </a:r>
            <a:r>
              <a:rPr lang="en-US" sz="1800" dirty="0" err="1">
                <a:latin typeface="Courier New" pitchFamily="-111" charset="0"/>
              </a:rPr>
              <a:t>state_abrv</a:t>
            </a:r>
            <a:r>
              <a:rPr lang="en-US" sz="1800" dirty="0">
                <a:latin typeface="Courier New" pitchFamily="-111" charset="0"/>
              </a:rPr>
              <a:t>, pop90 </a:t>
            </a:r>
          </a:p>
          <a:p>
            <a:pPr algn="l" defTabSz="822325" eaLnBrk="0" hangingPunct="0">
              <a:lnSpc>
                <a:spcPct val="70000"/>
              </a:lnSpc>
              <a:buClrTx/>
            </a:pPr>
            <a:r>
              <a:rPr lang="en-US" sz="1800" dirty="0">
                <a:latin typeface="Courier New" pitchFamily="-111" charset="0"/>
              </a:rPr>
              <a:t>FROM </a:t>
            </a:r>
            <a:r>
              <a:rPr lang="en-US" sz="1800" dirty="0" err="1">
                <a:latin typeface="Courier New" pitchFamily="-111" charset="0"/>
              </a:rPr>
              <a:t>us_cities_xy</a:t>
            </a:r>
            <a:r>
              <a:rPr lang="en-US" sz="1800" dirty="0">
                <a:latin typeface="Courier New" pitchFamily="-111" charset="0"/>
              </a:rPr>
              <a:t> </a:t>
            </a:r>
          </a:p>
          <a:p>
            <a:pPr algn="l" defTabSz="822325" eaLnBrk="0" hangingPunct="0">
              <a:lnSpc>
                <a:spcPct val="70000"/>
              </a:lnSpc>
              <a:buClrTx/>
            </a:pPr>
            <a:r>
              <a:rPr lang="en-US" sz="1800" dirty="0">
                <a:latin typeface="Courier New" pitchFamily="-111" charset="0"/>
              </a:rPr>
              <a:t>WHERE </a:t>
            </a:r>
            <a:r>
              <a:rPr lang="en-US" sz="1800" dirty="0" err="1">
                <a:latin typeface="Courier New" pitchFamily="-111" charset="0"/>
              </a:rPr>
              <a:t>sdo_within_distance</a:t>
            </a:r>
            <a:r>
              <a:rPr lang="en-US" sz="1800" dirty="0">
                <a:latin typeface="Courier New" pitchFamily="-111" charset="0"/>
              </a:rPr>
              <a:t>(</a:t>
            </a:r>
          </a:p>
          <a:p>
            <a:pPr algn="l" defTabSz="822325" eaLnBrk="0" hangingPunct="0">
              <a:lnSpc>
                <a:spcPct val="70000"/>
              </a:lnSpc>
              <a:buClrTx/>
            </a:pPr>
            <a:r>
              <a:rPr lang="en-US" sz="1800" dirty="0">
                <a:solidFill>
                  <a:schemeClr val="bg1"/>
                </a:solidFill>
                <a:latin typeface="Courier New" pitchFamily="-111" charset="0"/>
              </a:rPr>
              <a:t>        </a:t>
            </a:r>
            <a:r>
              <a:rPr lang="en-US" sz="1800" dirty="0" err="1">
                <a:solidFill>
                  <a:schemeClr val="accent1"/>
                </a:solidFill>
                <a:latin typeface="Courier New" pitchFamily="-111" charset="0"/>
              </a:rPr>
              <a:t>get_point(longitude</a:t>
            </a:r>
            <a:r>
              <a:rPr lang="en-US" sz="1800" dirty="0">
                <a:solidFill>
                  <a:schemeClr val="accent1"/>
                </a:solidFill>
                <a:latin typeface="Courier New" pitchFamily="-111" charset="0"/>
              </a:rPr>
              <a:t>, latitude)</a:t>
            </a:r>
            <a:r>
              <a:rPr lang="en-US" sz="1800" dirty="0">
                <a:solidFill>
                  <a:schemeClr val="hlink"/>
                </a:solidFill>
                <a:latin typeface="Courier New" pitchFamily="-111" charset="0"/>
              </a:rPr>
              <a:t> ,</a:t>
            </a:r>
            <a:r>
              <a:rPr lang="en-US" sz="1800" dirty="0">
                <a:solidFill>
                  <a:schemeClr val="bg1"/>
                </a:solidFill>
                <a:latin typeface="Courier New" pitchFamily="-111" charset="0"/>
              </a:rPr>
              <a:t> </a:t>
            </a: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sdo_geometry(2001</a:t>
            </a:r>
            <a:r>
              <a:rPr lang="en-US" sz="1800" dirty="0" smtClean="0">
                <a:latin typeface="Courier New" pitchFamily="-111" charset="0"/>
              </a:rPr>
              <a:t>, 4326,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          sdo_point_type(-73,42,NULL),NULL,NULL), </a:t>
            </a:r>
          </a:p>
          <a:p>
            <a:pPr algn="l" defTabSz="822325" eaLnBrk="0" hangingPunct="0">
              <a:lnSpc>
                <a:spcPct val="70000"/>
              </a:lnSpc>
              <a:buClrTx/>
            </a:pPr>
            <a:r>
              <a:rPr lang="en-US" sz="1800" dirty="0">
                <a:latin typeface="Courier New" pitchFamily="-111" charset="0"/>
              </a:rPr>
              <a:t>       'distance = 100 unit = MILE') = 'TRUE';</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1030"/>
          <p:cNvSpPr>
            <a:spLocks noGrp="1" noChangeArrowheads="1"/>
          </p:cNvSpPr>
          <p:nvPr>
            <p:ph type="title"/>
          </p:nvPr>
        </p:nvSpPr>
        <p:spPr/>
        <p:txBody>
          <a:bodyPr/>
          <a:lstStyle/>
          <a:p>
            <a:pPr eaLnBrk="1" hangingPunct="1"/>
            <a:r>
              <a:rPr lang="en-US" dirty="0" smtClean="0"/>
              <a:t>Use a View to Simplify Usage</a:t>
            </a:r>
            <a:endParaRPr lang="en-US" dirty="0"/>
          </a:p>
        </p:txBody>
      </p:sp>
      <p:sp>
        <p:nvSpPr>
          <p:cNvPr id="62468" name="Rectangle 1028"/>
          <p:cNvSpPr>
            <a:spLocks noChangeArrowheads="1"/>
          </p:cNvSpPr>
          <p:nvPr/>
        </p:nvSpPr>
        <p:spPr bwMode="auto">
          <a:xfrm>
            <a:off x="908050" y="3124200"/>
            <a:ext cx="8089900" cy="23018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SELECT city, </a:t>
            </a:r>
            <a:r>
              <a:rPr lang="en-US" sz="1800" dirty="0" err="1">
                <a:latin typeface="Courier New" pitchFamily="-111" charset="0"/>
              </a:rPr>
              <a:t>state_abrv</a:t>
            </a:r>
            <a:r>
              <a:rPr lang="en-US" sz="1800" dirty="0">
                <a:latin typeface="Courier New" pitchFamily="-111" charset="0"/>
              </a:rPr>
              <a:t>, pop90 </a:t>
            </a:r>
          </a:p>
          <a:p>
            <a:pPr algn="l" defTabSz="822325" eaLnBrk="0" hangingPunct="0">
              <a:lnSpc>
                <a:spcPct val="70000"/>
              </a:lnSpc>
              <a:buClrTx/>
            </a:pPr>
            <a:r>
              <a:rPr lang="en-US" sz="1800" dirty="0">
                <a:latin typeface="Courier New" pitchFamily="-111" charset="0"/>
              </a:rPr>
              <a:t>FROM </a:t>
            </a:r>
            <a:r>
              <a:rPr lang="en-US" sz="1800" dirty="0" err="1">
                <a:latin typeface="Courier New" pitchFamily="-111" charset="0"/>
              </a:rPr>
              <a:t>us_cities_geom</a:t>
            </a:r>
            <a:r>
              <a:rPr lang="en-US" sz="1800" dirty="0">
                <a:latin typeface="Courier New" pitchFamily="-111" charset="0"/>
              </a:rPr>
              <a:t> </a:t>
            </a:r>
          </a:p>
          <a:p>
            <a:pPr algn="l" defTabSz="822325" eaLnBrk="0" hangingPunct="0">
              <a:lnSpc>
                <a:spcPct val="70000"/>
              </a:lnSpc>
              <a:buClrTx/>
            </a:pPr>
            <a:r>
              <a:rPr lang="en-US" sz="1800" dirty="0">
                <a:latin typeface="Courier New" pitchFamily="-111" charset="0"/>
              </a:rPr>
              <a:t>WHERE </a:t>
            </a:r>
            <a:r>
              <a:rPr lang="en-US" sz="1800" dirty="0" err="1">
                <a:latin typeface="Courier New" pitchFamily="-111" charset="0"/>
              </a:rPr>
              <a:t>sdo_within_distance</a:t>
            </a:r>
            <a:r>
              <a:rPr lang="en-US" sz="1800" dirty="0">
                <a:latin typeface="Courier New" pitchFamily="-111" charset="0"/>
              </a:rPr>
              <a:t>(</a:t>
            </a:r>
          </a:p>
          <a:p>
            <a:pPr algn="l" defTabSz="822325" eaLnBrk="0" hangingPunct="0">
              <a:lnSpc>
                <a:spcPct val="70000"/>
              </a:lnSpc>
              <a:buClrTx/>
            </a:pPr>
            <a:r>
              <a:rPr lang="en-US" sz="1800" dirty="0">
                <a:solidFill>
                  <a:schemeClr val="bg1"/>
                </a:solidFill>
                <a:latin typeface="Courier New" pitchFamily="-111" charset="0"/>
              </a:rPr>
              <a:t>        </a:t>
            </a:r>
            <a:r>
              <a:rPr lang="en-US" sz="1800" dirty="0">
                <a:solidFill>
                  <a:schemeClr val="accent1"/>
                </a:solidFill>
                <a:latin typeface="Courier New" pitchFamily="-111" charset="0"/>
              </a:rPr>
              <a:t>location</a:t>
            </a:r>
            <a:r>
              <a:rPr lang="en-US" sz="1800" dirty="0">
                <a:solidFill>
                  <a:schemeClr val="hlink"/>
                </a:solidFill>
                <a:latin typeface="Courier New" pitchFamily="-111" charset="0"/>
              </a:rPr>
              <a:t>,</a:t>
            </a:r>
            <a:r>
              <a:rPr lang="en-US" sz="1800" dirty="0">
                <a:solidFill>
                  <a:schemeClr val="bg1"/>
                </a:solidFill>
                <a:latin typeface="Courier New" pitchFamily="-111" charset="0"/>
              </a:rPr>
              <a:t> </a:t>
            </a: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sdo_geometry(2001</a:t>
            </a:r>
            <a:r>
              <a:rPr lang="en-US" sz="1800" dirty="0" smtClean="0">
                <a:latin typeface="Courier New" pitchFamily="-111" charset="0"/>
              </a:rPr>
              <a:t>, 4326,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          sdo_point_type(-73,42,NULL),NULL,NULL), </a:t>
            </a:r>
          </a:p>
          <a:p>
            <a:pPr algn="l" defTabSz="822325" eaLnBrk="0" hangingPunct="0">
              <a:lnSpc>
                <a:spcPct val="70000"/>
              </a:lnSpc>
              <a:buClrTx/>
            </a:pPr>
            <a:r>
              <a:rPr lang="en-US" sz="1800" dirty="0">
                <a:latin typeface="Courier New" pitchFamily="-111" charset="0"/>
              </a:rPr>
              <a:t>       'distance = 100 unit = MILE') = 'TRUE';</a:t>
            </a:r>
          </a:p>
        </p:txBody>
      </p:sp>
      <p:sp>
        <p:nvSpPr>
          <p:cNvPr id="62469" name="Rectangle 1029"/>
          <p:cNvSpPr>
            <a:spLocks noChangeArrowheads="1"/>
          </p:cNvSpPr>
          <p:nvPr/>
        </p:nvSpPr>
        <p:spPr bwMode="auto">
          <a:xfrm>
            <a:off x="908050" y="1676400"/>
            <a:ext cx="8089900" cy="13049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111" charset="0"/>
              </a:rPr>
              <a:t>CREATE VIEW us_cities_geom as </a:t>
            </a:r>
          </a:p>
          <a:p>
            <a:pPr algn="l" defTabSz="822325" eaLnBrk="0" hangingPunct="0">
              <a:lnSpc>
                <a:spcPct val="70000"/>
              </a:lnSpc>
              <a:buClrTx/>
            </a:pPr>
            <a:r>
              <a:rPr lang="en-US" sz="1800">
                <a:latin typeface="Courier New" pitchFamily="-111" charset="0"/>
              </a:rPr>
              <a:t>SELECT city, state_abrv, pop90, rank90,</a:t>
            </a:r>
          </a:p>
          <a:p>
            <a:pPr algn="l" defTabSz="822325" eaLnBrk="0" hangingPunct="0">
              <a:lnSpc>
                <a:spcPct val="70000"/>
              </a:lnSpc>
              <a:buClrTx/>
            </a:pPr>
            <a:r>
              <a:rPr lang="en-US" sz="1800">
                <a:solidFill>
                  <a:schemeClr val="bg1"/>
                </a:solidFill>
                <a:latin typeface="Courier New" pitchFamily="-111" charset="0"/>
              </a:rPr>
              <a:t>       </a:t>
            </a:r>
            <a:r>
              <a:rPr lang="en-US" sz="1800">
                <a:solidFill>
                  <a:schemeClr val="accent1"/>
                </a:solidFill>
                <a:latin typeface="Courier New" pitchFamily="-111" charset="0"/>
              </a:rPr>
              <a:t>get_point(longitude,latitude) location</a:t>
            </a:r>
            <a:r>
              <a:rPr lang="en-US" sz="1800">
                <a:solidFill>
                  <a:schemeClr val="bg1"/>
                </a:solidFill>
                <a:latin typeface="Courier New" pitchFamily="-111" charset="0"/>
              </a:rPr>
              <a:t> </a:t>
            </a:r>
          </a:p>
          <a:p>
            <a:pPr algn="l" defTabSz="822325" eaLnBrk="0" hangingPunct="0">
              <a:lnSpc>
                <a:spcPct val="70000"/>
              </a:lnSpc>
              <a:buClrTx/>
            </a:pPr>
            <a:r>
              <a:rPr lang="en-US" sz="1800">
                <a:latin typeface="Courier New" pitchFamily="-111" charset="0"/>
              </a:rPr>
              <a:t>FROM us_cities_xy; </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eaLnBrk="1" hangingPunct="1"/>
            <a:r>
              <a:rPr lang="en-US"/>
              <a:t>Benefits of Partitioning</a:t>
            </a:r>
          </a:p>
        </p:txBody>
      </p:sp>
      <p:sp>
        <p:nvSpPr>
          <p:cNvPr id="8195" name="Rectangle 1027"/>
          <p:cNvSpPr>
            <a:spLocks noGrp="1" noChangeArrowheads="1"/>
          </p:cNvSpPr>
          <p:nvPr>
            <p:ph type="body" idx="1"/>
          </p:nvPr>
        </p:nvSpPr>
        <p:spPr/>
        <p:txBody>
          <a:bodyPr/>
          <a:lstStyle/>
          <a:p>
            <a:pPr eaLnBrk="1" hangingPunct="1"/>
            <a:r>
              <a:rPr lang="en-US"/>
              <a:t>Maintenance:</a:t>
            </a:r>
          </a:p>
          <a:p>
            <a:pPr lvl="1" eaLnBrk="1" hangingPunct="1"/>
            <a:r>
              <a:rPr lang="en-US"/>
              <a:t>Partition-level index rebuilds</a:t>
            </a:r>
          </a:p>
          <a:p>
            <a:pPr lvl="1" eaLnBrk="1" hangingPunct="1"/>
            <a:r>
              <a:rPr lang="en-US"/>
              <a:t>Partition-level table and index archives</a:t>
            </a:r>
          </a:p>
          <a:p>
            <a:pPr lvl="1" eaLnBrk="1" hangingPunct="1"/>
            <a:r>
              <a:rPr lang="en-US"/>
              <a:t>Partition-level table and index </a:t>
            </a:r>
            <a:r>
              <a:rPr lang="en-US" b="1"/>
              <a:t>exchanges</a:t>
            </a:r>
            <a:r>
              <a:rPr lang="en-US"/>
              <a:t>, splits, merges</a:t>
            </a:r>
          </a:p>
          <a:p>
            <a:pPr eaLnBrk="1" hangingPunct="1"/>
            <a:r>
              <a:rPr lang="en-US"/>
              <a:t>Performance:</a:t>
            </a:r>
          </a:p>
          <a:p>
            <a:pPr lvl="1" eaLnBrk="1" hangingPunct="1"/>
            <a:r>
              <a:rPr lang="en-US"/>
              <a:t>Reduce response times for long-running queries: local index scan </a:t>
            </a:r>
          </a:p>
          <a:p>
            <a:pPr lvl="1" eaLnBrk="1" hangingPunct="1"/>
            <a:r>
              <a:rPr lang="en-US"/>
              <a:t>Single queries that search multiple index partitions can be parallelized</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5"/>
          <p:cNvSpPr>
            <a:spLocks noGrp="1" noChangeArrowheads="1"/>
          </p:cNvSpPr>
          <p:nvPr>
            <p:ph type="title"/>
          </p:nvPr>
        </p:nvSpPr>
        <p:spPr/>
        <p:txBody>
          <a:bodyPr/>
          <a:lstStyle/>
          <a:p>
            <a:pPr eaLnBrk="1" hangingPunct="1"/>
            <a:r>
              <a:rPr lang="en-US" dirty="0" smtClean="0"/>
              <a:t>Using the SDO_GEOMETRY constructor</a:t>
            </a:r>
            <a:endParaRPr lang="en-US" dirty="0"/>
          </a:p>
        </p:txBody>
      </p:sp>
      <p:sp>
        <p:nvSpPr>
          <p:cNvPr id="58371" name="Rectangle 6"/>
          <p:cNvSpPr>
            <a:spLocks noGrp="1" noChangeArrowheads="1"/>
          </p:cNvSpPr>
          <p:nvPr>
            <p:ph type="body" idx="1"/>
          </p:nvPr>
        </p:nvSpPr>
        <p:spPr/>
        <p:txBody>
          <a:bodyPr/>
          <a:lstStyle/>
          <a:p>
            <a:pPr eaLnBrk="1" hangingPunct="1"/>
            <a:r>
              <a:rPr lang="en-US" dirty="0" smtClean="0"/>
              <a:t>You do not always need a function</a:t>
            </a:r>
          </a:p>
          <a:p>
            <a:pPr eaLnBrk="1" hangingPunct="1"/>
            <a:r>
              <a:rPr lang="en-US" dirty="0" smtClean="0"/>
              <a:t>Use the SDO_GEOMETRY constructor as a function !</a:t>
            </a:r>
          </a:p>
          <a:p>
            <a:pPr eaLnBrk="1" hangingPunct="1"/>
            <a:r>
              <a:rPr lang="en-US" dirty="0" smtClean="0"/>
              <a:t>Possible only if all rows have non-null LONGITUDE and LATITUDE columns</a:t>
            </a:r>
          </a:p>
          <a:p>
            <a:pPr eaLnBrk="1" hangingPunct="1"/>
            <a:r>
              <a:rPr lang="en-US" dirty="0" smtClean="0"/>
              <a:t>If some are NULL, then use an explicit function to return NULL geometries.</a:t>
            </a:r>
          </a:p>
          <a:p>
            <a:pPr eaLnBrk="1" hangingPunct="1"/>
            <a:endParaRPr lang="en-US" dirty="0"/>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5"/>
          <p:cNvSpPr>
            <a:spLocks noGrp="1" noChangeArrowheads="1"/>
          </p:cNvSpPr>
          <p:nvPr>
            <p:ph type="title"/>
          </p:nvPr>
        </p:nvSpPr>
        <p:spPr/>
        <p:txBody>
          <a:bodyPr/>
          <a:lstStyle/>
          <a:p>
            <a:pPr eaLnBrk="1" hangingPunct="1"/>
            <a:r>
              <a:rPr lang="en-US" dirty="0" smtClean="0"/>
              <a:t>Setup Spatial Metadata</a:t>
            </a:r>
            <a:endParaRPr lang="en-US" dirty="0"/>
          </a:p>
        </p:txBody>
      </p:sp>
      <p:sp>
        <p:nvSpPr>
          <p:cNvPr id="59395" name="Rectangle 6"/>
          <p:cNvSpPr>
            <a:spLocks noGrp="1" noChangeArrowheads="1"/>
          </p:cNvSpPr>
          <p:nvPr>
            <p:ph type="body" idx="1"/>
          </p:nvPr>
        </p:nvSpPr>
        <p:spPr>
          <a:xfrm>
            <a:off x="742950" y="1600200"/>
            <a:ext cx="8782050" cy="4343400"/>
          </a:xfrm>
        </p:spPr>
        <p:txBody>
          <a:bodyPr/>
          <a:lstStyle/>
          <a:p>
            <a:pPr eaLnBrk="1" hangingPunct="1"/>
            <a:r>
              <a:rPr lang="en-US" dirty="0"/>
              <a:t>Setup spatial metadata</a:t>
            </a:r>
            <a:r>
              <a:rPr lang="en-US" dirty="0" smtClean="0"/>
              <a:t>:</a:t>
            </a:r>
          </a:p>
          <a:p>
            <a:pPr eaLnBrk="1" hangingPunct="1"/>
            <a:endParaRPr lang="en-US" dirty="0" smtClean="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smtClean="0"/>
          </a:p>
          <a:p>
            <a:pPr eaLnBrk="1" hangingPunct="1"/>
            <a:r>
              <a:rPr lang="en-US" dirty="0" smtClean="0"/>
              <a:t>Remember to specify </a:t>
            </a:r>
            <a:r>
              <a:rPr lang="en-US" b="1" dirty="0" smtClean="0"/>
              <a:t>MDSYS </a:t>
            </a:r>
            <a:r>
              <a:rPr lang="en-US" dirty="0" smtClean="0"/>
              <a:t>as the </a:t>
            </a:r>
            <a:r>
              <a:rPr lang="en-US" dirty="0"/>
              <a:t>owner of the function!</a:t>
            </a:r>
          </a:p>
        </p:txBody>
      </p:sp>
      <p:sp>
        <p:nvSpPr>
          <p:cNvPr id="59396" name="Rectangle 4"/>
          <p:cNvSpPr>
            <a:spLocks noChangeArrowheads="1"/>
          </p:cNvSpPr>
          <p:nvPr/>
        </p:nvSpPr>
        <p:spPr bwMode="auto">
          <a:xfrm>
            <a:off x="908050" y="2057400"/>
            <a:ext cx="8089900" cy="329231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INSERT INTO </a:t>
            </a:r>
            <a:r>
              <a:rPr lang="en-US" sz="1800" dirty="0" err="1">
                <a:latin typeface="Courier New" pitchFamily="-111" charset="0"/>
              </a:rPr>
              <a:t>user_sdo_geom_metadata</a:t>
            </a:r>
            <a:r>
              <a:rPr lang="en-US" sz="1800" dirty="0">
                <a:latin typeface="Courier New" pitchFamily="-111" charset="0"/>
              </a:rPr>
              <a:t> values (</a:t>
            </a:r>
          </a:p>
          <a:p>
            <a:pPr algn="l" defTabSz="822325" eaLnBrk="0" hangingPunct="0">
              <a:lnSpc>
                <a:spcPct val="70000"/>
              </a:lnSpc>
              <a:buClrTx/>
            </a:pPr>
            <a:r>
              <a:rPr lang="en-US" sz="1800" dirty="0">
                <a:latin typeface="Courier New" pitchFamily="-111" charset="0"/>
              </a:rPr>
              <a:t>  'US_CITIES_XY',</a:t>
            </a:r>
          </a:p>
          <a:p>
            <a:pPr algn="l" defTabSz="822325" eaLnBrk="0" hangingPunct="0">
              <a:lnSpc>
                <a:spcPct val="70000"/>
              </a:lnSpc>
              <a:buClrTx/>
            </a:pPr>
            <a:r>
              <a:rPr lang="en-US" sz="1800" dirty="0">
                <a:solidFill>
                  <a:schemeClr val="bg1"/>
                </a:solidFill>
                <a:latin typeface="Courier New" pitchFamily="-111" charset="0"/>
              </a:rPr>
              <a:t> </a:t>
            </a:r>
            <a:r>
              <a:rPr lang="en-US" sz="1800" dirty="0" smtClean="0">
                <a:solidFill>
                  <a:schemeClr val="bg1"/>
                </a:solidFill>
                <a:latin typeface="Courier New" pitchFamily="-111" charset="0"/>
              </a:rPr>
              <a:t> </a:t>
            </a:r>
            <a:r>
              <a:rPr lang="en-US" sz="1800" dirty="0" smtClean="0">
                <a:solidFill>
                  <a:schemeClr val="accent1"/>
                </a:solidFill>
                <a:latin typeface="Courier New" pitchFamily="-111" charset="0"/>
              </a:rPr>
              <a:t>'MDSYS.SDO_GEOMETRY(</a:t>
            </a:r>
            <a:r>
              <a:rPr lang="en-US" sz="1800" dirty="0" smtClean="0">
                <a:solidFill>
                  <a:schemeClr val="accent1"/>
                </a:solidFill>
                <a:latin typeface="Courier New" pitchFamily="-111" charset="0"/>
              </a:rPr>
              <a:t>2001,4326</a:t>
            </a:r>
            <a:r>
              <a:rPr lang="en-US" sz="1800" dirty="0" smtClean="0">
                <a:solidFill>
                  <a:schemeClr val="accent1"/>
                </a:solidFill>
                <a:latin typeface="Courier New" pitchFamily="-111" charset="0"/>
              </a:rPr>
              <a:t>,</a:t>
            </a:r>
          </a:p>
          <a:p>
            <a:pPr algn="l" defTabSz="822325" eaLnBrk="0" hangingPunct="0">
              <a:lnSpc>
                <a:spcPct val="70000"/>
              </a:lnSpc>
              <a:buClrTx/>
            </a:pPr>
            <a:r>
              <a:rPr lang="en-US" sz="1800" dirty="0" smtClean="0">
                <a:solidFill>
                  <a:schemeClr val="accent1"/>
                </a:solidFill>
                <a:latin typeface="Courier New" pitchFamily="-111" charset="0"/>
              </a:rPr>
              <a:t>    SDO_POINT_TYPE(</a:t>
            </a:r>
            <a:r>
              <a:rPr lang="en-US" sz="1800" dirty="0">
                <a:solidFill>
                  <a:schemeClr val="accent1"/>
                </a:solidFill>
                <a:latin typeface="Courier New" pitchFamily="-111" charset="0"/>
              </a:rPr>
              <a:t>LONGITUDE,</a:t>
            </a:r>
            <a:r>
              <a:rPr lang="en-US" sz="1800" dirty="0" smtClean="0">
                <a:solidFill>
                  <a:schemeClr val="accent1"/>
                </a:solidFill>
                <a:latin typeface="Courier New" pitchFamily="-111" charset="0"/>
              </a:rPr>
              <a:t>LATITUDE,NULL),NULL,NULL)'</a:t>
            </a:r>
            <a:r>
              <a:rPr lang="en-US" sz="1800" dirty="0">
                <a:latin typeface="Courier New" pitchFamily="-111" charset="0"/>
              </a:rPr>
              <a:t>,</a:t>
            </a:r>
          </a:p>
          <a:p>
            <a:pPr algn="l" defTabSz="822325" eaLnBrk="0" hangingPunct="0">
              <a:lnSpc>
                <a:spcPct val="70000"/>
              </a:lnSpc>
              <a:buClrTx/>
            </a:pPr>
            <a:r>
              <a:rPr lang="en-US" sz="1800" dirty="0">
                <a:solidFill>
                  <a:schemeClr val="bg1"/>
                </a:solidFill>
                <a:latin typeface="Courier New" pitchFamily="-111" charset="0"/>
              </a:rPr>
              <a:t>  </a:t>
            </a:r>
            <a:r>
              <a:rPr lang="en-US" sz="1800" dirty="0" err="1">
                <a:latin typeface="Courier New" pitchFamily="-111" charset="0"/>
              </a:rPr>
              <a:t>sdo_dim_array</a:t>
            </a:r>
            <a:r>
              <a:rPr lang="en-US" sz="1800" dirty="0">
                <a:latin typeface="Courier New" pitchFamily="-111" charset="0"/>
              </a:rPr>
              <a:t>(</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sdo_dim_element('LONG</a:t>
            </a:r>
            <a:r>
              <a:rPr lang="en-US" sz="1800" dirty="0">
                <a:latin typeface="Courier New" pitchFamily="-111" charset="0"/>
              </a:rPr>
              <a:t>', -180, 180, 0.5),</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sdo_dim_element('LAT</a:t>
            </a:r>
            <a:r>
              <a:rPr lang="en-US" sz="1800" dirty="0">
                <a:latin typeface="Courier New" pitchFamily="-111" charset="0"/>
              </a:rPr>
              <a:t>', -90, 90, 0.5</a:t>
            </a:r>
            <a:r>
              <a:rPr lang="en-US" sz="1800" dirty="0" smtClean="0">
                <a:latin typeface="Courier New" pitchFamily="-111" charset="0"/>
              </a:rPr>
              <a:t>)</a:t>
            </a:r>
          </a:p>
          <a:p>
            <a:pPr algn="l" defTabSz="822325" eaLnBrk="0" hangingPunct="0">
              <a:lnSpc>
                <a:spcPct val="70000"/>
              </a:lnSpc>
              <a:buClrTx/>
            </a:pPr>
            <a:r>
              <a:rPr lang="en-US" sz="1800" dirty="0" smtClean="0">
                <a:latin typeface="Courier New" pitchFamily="-111" charset="0"/>
              </a:rPr>
              <a:t>  )</a:t>
            </a:r>
            <a:r>
              <a:rPr lang="en-US" sz="1800" dirty="0">
                <a:latin typeface="Courier New" pitchFamily="-111" charset="0"/>
              </a:rPr>
              <a:t>,</a:t>
            </a:r>
          </a:p>
          <a:p>
            <a:pPr algn="l" defTabSz="822325" eaLnBrk="0" hangingPunct="0">
              <a:lnSpc>
                <a:spcPct val="70000"/>
              </a:lnSpc>
              <a:buClrTx/>
            </a:pPr>
            <a:r>
              <a:rPr lang="en-US" sz="1800" dirty="0">
                <a:latin typeface="Courier New" pitchFamily="-111" charset="0"/>
              </a:rPr>
              <a:t> </a:t>
            </a:r>
            <a:r>
              <a:rPr lang="en-US" sz="1800" dirty="0" smtClean="0">
                <a:latin typeface="Courier New" pitchFamily="-111" charset="0"/>
              </a:rPr>
              <a:t> 4326</a:t>
            </a:r>
          </a:p>
          <a:p>
            <a:pPr algn="l" defTabSz="822325" eaLnBrk="0" hangingPunct="0">
              <a:lnSpc>
                <a:spcPct val="70000"/>
              </a:lnSpc>
              <a:buClrTx/>
            </a:pPr>
            <a:r>
              <a:rPr lang="en-US" sz="1800" dirty="0" smtClean="0">
                <a:latin typeface="Courier New" pitchFamily="-111" charset="0"/>
              </a:rPr>
              <a:t>)</a:t>
            </a:r>
            <a:r>
              <a:rPr lang="en-US" sz="1800" dirty="0">
                <a:latin typeface="Courier New" pitchFamily="-111" charset="0"/>
              </a:rPr>
              <a:t>;</a:t>
            </a:r>
          </a:p>
        </p:txBody>
      </p:sp>
      <p:sp>
        <p:nvSpPr>
          <p:cNvPr id="5" name="TextBox 4"/>
          <p:cNvSpPr txBox="1"/>
          <p:nvPr/>
        </p:nvSpPr>
        <p:spPr>
          <a:xfrm>
            <a:off x="7391400" y="1032143"/>
            <a:ext cx="2362200" cy="1482457"/>
          </a:xfrm>
          <a:prstGeom prst="rect">
            <a:avLst/>
          </a:prstGeom>
          <a:solidFill>
            <a:schemeClr val="bg1"/>
          </a:solidFill>
          <a:ln>
            <a:solidFill>
              <a:srgbClr val="FD0000"/>
            </a:solidFill>
          </a:ln>
          <a:effectLst>
            <a:outerShdw blurRad="50800" dist="38100" dir="2700000">
              <a:srgbClr val="000000">
                <a:alpha val="43000"/>
              </a:srgbClr>
            </a:outerShdw>
          </a:effectLst>
        </p:spPr>
        <p:txBody>
          <a:bodyPr wrap="square" rtlCol="0" anchor="ctr">
            <a:spAutoFit/>
          </a:bodyPr>
          <a:lstStyle/>
          <a:p>
            <a:pPr algn="l"/>
            <a:r>
              <a:rPr lang="en-US" dirty="0" smtClean="0">
                <a:solidFill>
                  <a:srgbClr val="FF0000"/>
                </a:solidFill>
              </a:rPr>
              <a:t>NOTE: The column name expression must not contain any spaces !</a:t>
            </a:r>
            <a:endParaRPr lang="en-US" dirty="0">
              <a:solidFill>
                <a:srgbClr val="FF0000"/>
              </a:solidFill>
            </a:endParaRPr>
          </a:p>
        </p:txBody>
      </p:sp>
      <p:cxnSp>
        <p:nvCxnSpPr>
          <p:cNvPr id="6" name="Straight Arrow Connector 5"/>
          <p:cNvCxnSpPr>
            <a:stCxn id="5" idx="2"/>
          </p:cNvCxnSpPr>
          <p:nvPr/>
        </p:nvCxnSpPr>
        <p:spPr bwMode="auto">
          <a:xfrm rot="5400000">
            <a:off x="7562849" y="1962151"/>
            <a:ext cx="457202" cy="1562100"/>
          </a:xfrm>
          <a:prstGeom prst="straightConnector1">
            <a:avLst/>
          </a:prstGeom>
          <a:noFill/>
          <a:ln w="38100" cap="flat" cmpd="sng" algn="ctr">
            <a:solidFill>
              <a:srgbClr val="FD0000"/>
            </a:solidFill>
            <a:prstDash val="solid"/>
            <a:round/>
            <a:headEnd type="none" w="med" len="med"/>
            <a:tailEnd type="arrow" w="med" len="med"/>
          </a:ln>
          <a:effectLst/>
        </p:spPr>
      </p:cxn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5"/>
          <p:cNvSpPr>
            <a:spLocks noGrp="1" noChangeArrowheads="1"/>
          </p:cNvSpPr>
          <p:nvPr>
            <p:ph type="title"/>
          </p:nvPr>
        </p:nvSpPr>
        <p:spPr/>
        <p:txBody>
          <a:bodyPr/>
          <a:lstStyle/>
          <a:p>
            <a:pPr eaLnBrk="1" hangingPunct="1"/>
            <a:r>
              <a:rPr lang="en-US" dirty="0" smtClean="0"/>
              <a:t>Create the Function-Based Index</a:t>
            </a:r>
            <a:endParaRPr lang="en-US" dirty="0"/>
          </a:p>
        </p:txBody>
      </p:sp>
      <p:sp>
        <p:nvSpPr>
          <p:cNvPr id="60419" name="Rectangle 6"/>
          <p:cNvSpPr>
            <a:spLocks noGrp="1" noChangeArrowheads="1"/>
          </p:cNvSpPr>
          <p:nvPr>
            <p:ph type="body" idx="1"/>
          </p:nvPr>
        </p:nvSpPr>
        <p:spPr/>
        <p:txBody>
          <a:bodyPr/>
          <a:lstStyle/>
          <a:p>
            <a:pPr eaLnBrk="1" hangingPunct="1"/>
            <a:r>
              <a:rPr lang="en-US" dirty="0"/>
              <a:t>Create the spatial index on the</a:t>
            </a:r>
            <a:r>
              <a:rPr lang="en-US" dirty="0" smtClean="0"/>
              <a:t> SDO_GEOMETRY constructor call</a:t>
            </a:r>
            <a:endParaRPr lang="en-US" dirty="0"/>
          </a:p>
        </p:txBody>
      </p:sp>
      <p:sp>
        <p:nvSpPr>
          <p:cNvPr id="60420" name="Rectangle 4"/>
          <p:cNvSpPr>
            <a:spLocks noChangeArrowheads="1"/>
          </p:cNvSpPr>
          <p:nvPr/>
        </p:nvSpPr>
        <p:spPr bwMode="auto">
          <a:xfrm>
            <a:off x="908050" y="2554084"/>
            <a:ext cx="8089900" cy="2627516"/>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CREATE INDEX </a:t>
            </a:r>
            <a:r>
              <a:rPr lang="en-US" sz="1800" dirty="0" err="1">
                <a:latin typeface="Courier New" pitchFamily="-111" charset="0"/>
              </a:rPr>
              <a:t>us_cities_xy_sx</a:t>
            </a:r>
            <a:r>
              <a:rPr lang="en-US" sz="1800" dirty="0">
                <a:latin typeface="Courier New" pitchFamily="-111" charset="0"/>
              </a:rPr>
              <a:t> ON </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us_cities_xy</a:t>
            </a:r>
            <a:r>
              <a:rPr lang="en-US" sz="1800" dirty="0">
                <a:latin typeface="Courier New" pitchFamily="-111" charset="0"/>
              </a:rPr>
              <a:t>(</a:t>
            </a:r>
            <a:r>
              <a:rPr lang="en-US" sz="1800" dirty="0" smtClean="0">
                <a:latin typeface="Courier New" pitchFamily="-111" charset="0"/>
              </a:rPr>
              <a:t> </a:t>
            </a:r>
          </a:p>
          <a:p>
            <a:pPr algn="l" defTabSz="822325" eaLnBrk="0" hangingPunct="0">
              <a:lnSpc>
                <a:spcPct val="70000"/>
              </a:lnSpc>
              <a:buClrTx/>
            </a:pPr>
            <a:r>
              <a:rPr lang="en-US" sz="1800" dirty="0" smtClean="0">
                <a:solidFill>
                  <a:schemeClr val="accent1"/>
                </a:solidFill>
                <a:latin typeface="Courier New" pitchFamily="-111" charset="0"/>
              </a:rPr>
              <a:t>  sdo_geometry(2001,4326,</a:t>
            </a:r>
          </a:p>
          <a:p>
            <a:pPr algn="l" defTabSz="822325" eaLnBrk="0" hangingPunct="0">
              <a:lnSpc>
                <a:spcPct val="70000"/>
              </a:lnSpc>
              <a:buClrTx/>
            </a:pPr>
            <a:r>
              <a:rPr lang="en-US" sz="1800" dirty="0" smtClean="0">
                <a:solidFill>
                  <a:schemeClr val="accent1"/>
                </a:solidFill>
                <a:latin typeface="Courier New" pitchFamily="-111" charset="0"/>
              </a:rPr>
              <a:t>    </a:t>
            </a:r>
            <a:r>
              <a:rPr lang="en-US" sz="1800" dirty="0" err="1" smtClean="0">
                <a:solidFill>
                  <a:schemeClr val="accent1"/>
                </a:solidFill>
                <a:latin typeface="Courier New" pitchFamily="-111" charset="0"/>
              </a:rPr>
              <a:t>sdo_point_type(</a:t>
            </a:r>
            <a:r>
              <a:rPr lang="en-US" sz="1800" dirty="0" err="1">
                <a:solidFill>
                  <a:schemeClr val="accent1"/>
                </a:solidFill>
                <a:latin typeface="Courier New" pitchFamily="-111" charset="0"/>
              </a:rPr>
              <a:t>longitude,</a:t>
            </a:r>
            <a:r>
              <a:rPr lang="en-US" sz="1800" dirty="0" err="1" smtClean="0">
                <a:solidFill>
                  <a:schemeClr val="accent1"/>
                </a:solidFill>
                <a:latin typeface="Courier New" pitchFamily="-111" charset="0"/>
              </a:rPr>
              <a:t>latitude,null</a:t>
            </a:r>
            <a:r>
              <a:rPr lang="en-US" sz="1800" dirty="0" smtClean="0">
                <a:solidFill>
                  <a:schemeClr val="accent1"/>
                </a:solidFill>
                <a:latin typeface="Courier New" pitchFamily="-111" charset="0"/>
              </a:rPr>
              <a:t>),</a:t>
            </a:r>
          </a:p>
          <a:p>
            <a:pPr algn="l" defTabSz="822325" eaLnBrk="0" hangingPunct="0">
              <a:lnSpc>
                <a:spcPct val="70000"/>
              </a:lnSpc>
              <a:buClrTx/>
            </a:pPr>
            <a:r>
              <a:rPr lang="en-US" sz="1800" dirty="0" smtClean="0">
                <a:solidFill>
                  <a:schemeClr val="accent1"/>
                </a:solidFill>
                <a:latin typeface="Courier New" pitchFamily="-111" charset="0"/>
              </a:rPr>
              <a:t>    </a:t>
            </a:r>
            <a:r>
              <a:rPr lang="en-US" sz="1800" dirty="0" err="1" smtClean="0">
                <a:solidFill>
                  <a:schemeClr val="accent1"/>
                </a:solidFill>
                <a:latin typeface="Courier New" pitchFamily="-111" charset="0"/>
              </a:rPr>
              <a:t>null,null</a:t>
            </a:r>
            <a:endParaRPr lang="en-US" sz="1800" dirty="0" smtClean="0">
              <a:solidFill>
                <a:schemeClr val="accent1"/>
              </a:solidFill>
              <a:latin typeface="Courier New" pitchFamily="-111" charset="0"/>
            </a:endParaRPr>
          </a:p>
          <a:p>
            <a:pPr algn="l" defTabSz="822325" eaLnBrk="0" hangingPunct="0">
              <a:lnSpc>
                <a:spcPct val="70000"/>
              </a:lnSpc>
              <a:buClrTx/>
            </a:pPr>
            <a:r>
              <a:rPr lang="en-US" sz="1800" dirty="0" smtClean="0">
                <a:solidFill>
                  <a:schemeClr val="accent1"/>
                </a:solidFill>
                <a:latin typeface="Courier New" pitchFamily="-111" charset="0"/>
              </a:rPr>
              <a:t>  )</a:t>
            </a:r>
          </a:p>
          <a:p>
            <a:pPr algn="l" defTabSz="822325" eaLnBrk="0" hangingPunct="0">
              <a:lnSpc>
                <a:spcPct val="70000"/>
              </a:lnSpc>
              <a:buClrTx/>
            </a:pPr>
            <a:r>
              <a:rPr lang="en-US" sz="1800" dirty="0" smtClean="0">
                <a:latin typeface="Courier New" pitchFamily="-111" charset="0"/>
              </a:rPr>
              <a:t> </a:t>
            </a:r>
            <a:r>
              <a:rPr lang="en-US" sz="1800" dirty="0">
                <a:latin typeface="Courier New" pitchFamily="-111" charset="0"/>
              </a:rPr>
              <a:t>)</a:t>
            </a:r>
          </a:p>
          <a:p>
            <a:pPr algn="l" defTabSz="822325" eaLnBrk="0" hangingPunct="0">
              <a:lnSpc>
                <a:spcPct val="70000"/>
              </a:lnSpc>
              <a:buClrTx/>
            </a:pPr>
            <a:r>
              <a:rPr lang="en-US" sz="1800" dirty="0">
                <a:latin typeface="Courier New" pitchFamily="-111" charset="0"/>
              </a:rPr>
              <a:t> INDEXTYPE IS </a:t>
            </a:r>
            <a:r>
              <a:rPr lang="en-US" sz="1800" dirty="0" err="1">
                <a:latin typeface="Courier New" pitchFamily="-111" charset="0"/>
              </a:rPr>
              <a:t>mdsys.spatial_index</a:t>
            </a:r>
            <a:r>
              <a:rPr lang="en-US" sz="1800" dirty="0">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pPr eaLnBrk="1" hangingPunct="1"/>
            <a:r>
              <a:rPr lang="en-US" dirty="0" smtClean="0"/>
              <a:t>Use the SDO_GEOMETRY constructor in queries</a:t>
            </a:r>
            <a:endParaRPr lang="en-US" dirty="0"/>
          </a:p>
        </p:txBody>
      </p:sp>
      <p:sp>
        <p:nvSpPr>
          <p:cNvPr id="61443" name="Rectangle 6"/>
          <p:cNvSpPr>
            <a:spLocks noGrp="1" noChangeArrowheads="1"/>
          </p:cNvSpPr>
          <p:nvPr>
            <p:ph type="body" idx="1"/>
          </p:nvPr>
        </p:nvSpPr>
        <p:spPr/>
        <p:txBody>
          <a:bodyPr/>
          <a:lstStyle/>
          <a:p>
            <a:pPr eaLnBrk="1" hangingPunct="1"/>
            <a:r>
              <a:rPr lang="en-US"/>
              <a:t>Example of a spatial query</a:t>
            </a:r>
          </a:p>
        </p:txBody>
      </p:sp>
      <p:sp>
        <p:nvSpPr>
          <p:cNvPr id="61444" name="Rectangle 4"/>
          <p:cNvSpPr>
            <a:spLocks noChangeArrowheads="1"/>
          </p:cNvSpPr>
          <p:nvPr/>
        </p:nvSpPr>
        <p:spPr bwMode="auto">
          <a:xfrm>
            <a:off x="908050" y="2438400"/>
            <a:ext cx="8089900" cy="329231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SELECT city, </a:t>
            </a:r>
            <a:r>
              <a:rPr lang="en-US" sz="1800" dirty="0" err="1">
                <a:latin typeface="Courier New" pitchFamily="-111" charset="0"/>
              </a:rPr>
              <a:t>state_abrv</a:t>
            </a:r>
            <a:r>
              <a:rPr lang="en-US" sz="1800" dirty="0">
                <a:latin typeface="Courier New" pitchFamily="-111" charset="0"/>
              </a:rPr>
              <a:t>, pop90 </a:t>
            </a:r>
          </a:p>
          <a:p>
            <a:pPr algn="l" defTabSz="822325" eaLnBrk="0" hangingPunct="0">
              <a:lnSpc>
                <a:spcPct val="70000"/>
              </a:lnSpc>
              <a:buClrTx/>
            </a:pPr>
            <a:r>
              <a:rPr lang="en-US" sz="1800" dirty="0">
                <a:latin typeface="Courier New" pitchFamily="-111" charset="0"/>
              </a:rPr>
              <a:t>FROM </a:t>
            </a:r>
            <a:r>
              <a:rPr lang="en-US" sz="1800" dirty="0" err="1">
                <a:latin typeface="Courier New" pitchFamily="-111" charset="0"/>
              </a:rPr>
              <a:t>us_cities_xy</a:t>
            </a:r>
            <a:r>
              <a:rPr lang="en-US" sz="1800" dirty="0">
                <a:latin typeface="Courier New" pitchFamily="-111" charset="0"/>
              </a:rPr>
              <a:t> </a:t>
            </a:r>
          </a:p>
          <a:p>
            <a:pPr algn="l" defTabSz="822325" eaLnBrk="0" hangingPunct="0">
              <a:lnSpc>
                <a:spcPct val="70000"/>
              </a:lnSpc>
              <a:buClrTx/>
            </a:pPr>
            <a:r>
              <a:rPr lang="en-US" sz="1800" dirty="0">
                <a:latin typeface="Courier New" pitchFamily="-111" charset="0"/>
              </a:rPr>
              <a:t>WHERE </a:t>
            </a:r>
            <a:r>
              <a:rPr lang="en-US" sz="1800" dirty="0" err="1">
                <a:latin typeface="Courier New" pitchFamily="-111" charset="0"/>
              </a:rPr>
              <a:t>sdo_within_distance</a:t>
            </a:r>
            <a:r>
              <a:rPr lang="en-US" sz="1800" dirty="0">
                <a:latin typeface="Courier New" pitchFamily="-111" charset="0"/>
              </a:rPr>
              <a:t>(</a:t>
            </a:r>
          </a:p>
          <a:p>
            <a:pPr algn="l" defTabSz="822325" eaLnBrk="0" hangingPunct="0">
              <a:lnSpc>
                <a:spcPct val="70000"/>
              </a:lnSpc>
              <a:buClrTx/>
            </a:pPr>
            <a:r>
              <a:rPr lang="en-US" sz="1800" dirty="0">
                <a:solidFill>
                  <a:schemeClr val="bg1"/>
                </a:solidFill>
                <a:latin typeface="Courier New" pitchFamily="-111" charset="0"/>
              </a:rPr>
              <a:t>       </a:t>
            </a:r>
            <a:r>
              <a:rPr lang="en-US" sz="1800" dirty="0" smtClean="0">
                <a:solidFill>
                  <a:schemeClr val="bg1"/>
                </a:solidFill>
                <a:latin typeface="Courier New" pitchFamily="-111" charset="0"/>
              </a:rPr>
              <a:t> </a:t>
            </a:r>
            <a:r>
              <a:rPr lang="en-US" sz="1800" dirty="0" smtClean="0">
                <a:solidFill>
                  <a:schemeClr val="accent1"/>
                </a:solidFill>
                <a:latin typeface="Courier New" pitchFamily="-111" charset="0"/>
              </a:rPr>
              <a:t>sdo_geometry(2001,4326,</a:t>
            </a:r>
          </a:p>
          <a:p>
            <a:pPr algn="l" defTabSz="822325" eaLnBrk="0" hangingPunct="0">
              <a:lnSpc>
                <a:spcPct val="70000"/>
              </a:lnSpc>
              <a:buClrTx/>
            </a:pPr>
            <a:r>
              <a:rPr lang="en-US" sz="1800" dirty="0" smtClean="0">
                <a:solidFill>
                  <a:schemeClr val="accent1"/>
                </a:solidFill>
                <a:latin typeface="Courier New" pitchFamily="-111" charset="0"/>
              </a:rPr>
              <a:t>          </a:t>
            </a:r>
            <a:r>
              <a:rPr lang="en-US" sz="1800" dirty="0" err="1" smtClean="0">
                <a:solidFill>
                  <a:schemeClr val="accent1"/>
                </a:solidFill>
                <a:latin typeface="Courier New" pitchFamily="-111" charset="0"/>
              </a:rPr>
              <a:t>sdo_point_type(longitude,latitude,null</a:t>
            </a:r>
            <a:r>
              <a:rPr lang="en-US" sz="1800" dirty="0" smtClean="0">
                <a:solidFill>
                  <a:schemeClr val="accent1"/>
                </a:solidFill>
                <a:latin typeface="Courier New" pitchFamily="-111" charset="0"/>
              </a:rPr>
              <a:t>),</a:t>
            </a:r>
          </a:p>
          <a:p>
            <a:pPr algn="l" defTabSz="822325" eaLnBrk="0" hangingPunct="0">
              <a:lnSpc>
                <a:spcPct val="70000"/>
              </a:lnSpc>
              <a:buClrTx/>
            </a:pPr>
            <a:r>
              <a:rPr lang="en-US" sz="1800" dirty="0" smtClean="0">
                <a:solidFill>
                  <a:schemeClr val="accent1"/>
                </a:solidFill>
                <a:latin typeface="Courier New" pitchFamily="-111" charset="0"/>
              </a:rPr>
              <a:t>          </a:t>
            </a:r>
            <a:r>
              <a:rPr lang="en-US" sz="1800" dirty="0" err="1" smtClean="0">
                <a:solidFill>
                  <a:schemeClr val="accent1"/>
                </a:solidFill>
                <a:latin typeface="Courier New" pitchFamily="-111" charset="0"/>
              </a:rPr>
              <a:t>null,null</a:t>
            </a:r>
            <a:endParaRPr lang="en-US" sz="1800" dirty="0" smtClean="0">
              <a:solidFill>
                <a:schemeClr val="accent1"/>
              </a:solidFill>
              <a:latin typeface="Courier New" pitchFamily="-111" charset="0"/>
            </a:endParaRPr>
          </a:p>
          <a:p>
            <a:pPr algn="l" defTabSz="822325" eaLnBrk="0" hangingPunct="0">
              <a:lnSpc>
                <a:spcPct val="70000"/>
              </a:lnSpc>
              <a:buClrTx/>
            </a:pPr>
            <a:r>
              <a:rPr lang="en-US" sz="1800" dirty="0" smtClean="0">
                <a:solidFill>
                  <a:schemeClr val="accent1"/>
                </a:solidFill>
                <a:latin typeface="Courier New" pitchFamily="-111" charset="0"/>
              </a:rPr>
              <a:t>        )</a:t>
            </a:r>
            <a:r>
              <a:rPr lang="en-US" sz="1800" dirty="0" smtClean="0">
                <a:solidFill>
                  <a:schemeClr val="hlink"/>
                </a:solidFill>
                <a:latin typeface="Courier New" pitchFamily="-111" charset="0"/>
              </a:rPr>
              <a:t>,</a:t>
            </a:r>
            <a:r>
              <a:rPr lang="en-US" sz="1800" dirty="0" smtClean="0">
                <a:solidFill>
                  <a:schemeClr val="bg1"/>
                </a:solidFill>
                <a:latin typeface="Courier New" pitchFamily="-111" charset="0"/>
              </a:rPr>
              <a:t> </a:t>
            </a:r>
            <a:endParaRPr lang="en-US" sz="1800" dirty="0">
              <a:solidFill>
                <a:schemeClr val="bg1"/>
              </a:solidFill>
              <a:latin typeface="Courier New" pitchFamily="-111" charset="0"/>
            </a:endParaRP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sdo_geometry(</a:t>
            </a:r>
            <a:r>
              <a:rPr lang="en-US" sz="1800" dirty="0" smtClean="0">
                <a:latin typeface="Courier New" pitchFamily="-111" charset="0"/>
              </a:rPr>
              <a:t>2001,4326,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          sdo_point_type(-73,42,NULL),NULL,NULL), </a:t>
            </a:r>
          </a:p>
          <a:p>
            <a:pPr algn="l" defTabSz="822325" eaLnBrk="0" hangingPunct="0">
              <a:lnSpc>
                <a:spcPct val="70000"/>
              </a:lnSpc>
              <a:buClrTx/>
            </a:pPr>
            <a:r>
              <a:rPr lang="en-US" sz="1800" dirty="0">
                <a:latin typeface="Courier New" pitchFamily="-111" charset="0"/>
              </a:rPr>
              <a:t>       'distance = 100 unit = MILE') = 'TRUE';</a:t>
            </a:r>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1030"/>
          <p:cNvSpPr>
            <a:spLocks noGrp="1" noChangeArrowheads="1"/>
          </p:cNvSpPr>
          <p:nvPr>
            <p:ph type="title"/>
          </p:nvPr>
        </p:nvSpPr>
        <p:spPr/>
        <p:txBody>
          <a:bodyPr/>
          <a:lstStyle/>
          <a:p>
            <a:pPr eaLnBrk="1" hangingPunct="1"/>
            <a:r>
              <a:rPr lang="en-US" dirty="0" smtClean="0"/>
              <a:t>Use a View to Simplify Usage</a:t>
            </a:r>
            <a:endParaRPr lang="en-US" dirty="0"/>
          </a:p>
        </p:txBody>
      </p:sp>
      <p:sp>
        <p:nvSpPr>
          <p:cNvPr id="62469" name="Rectangle 1029"/>
          <p:cNvSpPr>
            <a:spLocks noChangeArrowheads="1"/>
          </p:cNvSpPr>
          <p:nvPr/>
        </p:nvSpPr>
        <p:spPr bwMode="auto">
          <a:xfrm>
            <a:off x="908050" y="1295400"/>
            <a:ext cx="8089900" cy="229511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CREATE VIEW </a:t>
            </a:r>
            <a:r>
              <a:rPr lang="en-US" sz="1800" dirty="0" err="1">
                <a:latin typeface="Courier New" pitchFamily="-111" charset="0"/>
              </a:rPr>
              <a:t>us_cities_geom</a:t>
            </a:r>
            <a:r>
              <a:rPr lang="en-US" sz="1800" dirty="0">
                <a:latin typeface="Courier New" pitchFamily="-111" charset="0"/>
              </a:rPr>
              <a:t> as </a:t>
            </a:r>
          </a:p>
          <a:p>
            <a:pPr algn="l" defTabSz="822325" eaLnBrk="0" hangingPunct="0">
              <a:lnSpc>
                <a:spcPct val="70000"/>
              </a:lnSpc>
              <a:buClrTx/>
            </a:pPr>
            <a:r>
              <a:rPr lang="en-US" sz="1800" dirty="0">
                <a:latin typeface="Courier New" pitchFamily="-111" charset="0"/>
              </a:rPr>
              <a:t>SELECT city, </a:t>
            </a:r>
            <a:r>
              <a:rPr lang="en-US" sz="1800" dirty="0" err="1">
                <a:latin typeface="Courier New" pitchFamily="-111" charset="0"/>
              </a:rPr>
              <a:t>state_abrv</a:t>
            </a:r>
            <a:r>
              <a:rPr lang="en-US" sz="1800" dirty="0">
                <a:latin typeface="Courier New" pitchFamily="-111" charset="0"/>
              </a:rPr>
              <a:t>, pop90, rank90,</a:t>
            </a:r>
          </a:p>
          <a:p>
            <a:pPr algn="l" defTabSz="822325" eaLnBrk="0" hangingPunct="0">
              <a:lnSpc>
                <a:spcPct val="70000"/>
              </a:lnSpc>
              <a:buClrTx/>
            </a:pPr>
            <a:r>
              <a:rPr lang="en-US" sz="1800" dirty="0">
                <a:solidFill>
                  <a:schemeClr val="bg1"/>
                </a:solidFill>
                <a:latin typeface="Courier New" pitchFamily="-111" charset="0"/>
              </a:rPr>
              <a:t>      </a:t>
            </a:r>
            <a:r>
              <a:rPr lang="en-US" sz="1800" dirty="0" smtClean="0">
                <a:solidFill>
                  <a:schemeClr val="bg1"/>
                </a:solidFill>
                <a:latin typeface="Courier New" pitchFamily="-111" charset="0"/>
              </a:rPr>
              <a:t> </a:t>
            </a:r>
            <a:r>
              <a:rPr lang="en-US" sz="1800" dirty="0" smtClean="0">
                <a:solidFill>
                  <a:schemeClr val="accent1"/>
                </a:solidFill>
                <a:latin typeface="Courier New" pitchFamily="-111" charset="0"/>
              </a:rPr>
              <a:t>sdo_geometry(2001,4326,</a:t>
            </a:r>
          </a:p>
          <a:p>
            <a:pPr algn="l" defTabSz="822325" eaLnBrk="0" hangingPunct="0">
              <a:lnSpc>
                <a:spcPct val="70000"/>
              </a:lnSpc>
              <a:buClrTx/>
            </a:pPr>
            <a:r>
              <a:rPr lang="en-US" sz="1800" dirty="0" smtClean="0">
                <a:solidFill>
                  <a:schemeClr val="accent1"/>
                </a:solidFill>
                <a:latin typeface="Courier New" pitchFamily="-111" charset="0"/>
              </a:rPr>
              <a:t>          </a:t>
            </a:r>
            <a:r>
              <a:rPr lang="en-US" sz="1800" dirty="0" err="1" smtClean="0">
                <a:solidFill>
                  <a:schemeClr val="accent1"/>
                </a:solidFill>
                <a:latin typeface="Courier New" pitchFamily="-111" charset="0"/>
              </a:rPr>
              <a:t>sdo_point_type(longitude,latitude,null</a:t>
            </a:r>
            <a:r>
              <a:rPr lang="en-US" sz="1800" dirty="0" smtClean="0">
                <a:solidFill>
                  <a:schemeClr val="accent1"/>
                </a:solidFill>
                <a:latin typeface="Courier New" pitchFamily="-111" charset="0"/>
              </a:rPr>
              <a:t>),</a:t>
            </a:r>
          </a:p>
          <a:p>
            <a:pPr algn="l" defTabSz="822325" eaLnBrk="0" hangingPunct="0">
              <a:lnSpc>
                <a:spcPct val="70000"/>
              </a:lnSpc>
              <a:buClrTx/>
            </a:pPr>
            <a:r>
              <a:rPr lang="en-US" sz="1800" dirty="0" smtClean="0">
                <a:solidFill>
                  <a:schemeClr val="accent1"/>
                </a:solidFill>
                <a:latin typeface="Courier New" pitchFamily="-111" charset="0"/>
              </a:rPr>
              <a:t>          </a:t>
            </a:r>
            <a:r>
              <a:rPr lang="en-US" sz="1800" dirty="0" err="1" smtClean="0">
                <a:solidFill>
                  <a:schemeClr val="accent1"/>
                </a:solidFill>
                <a:latin typeface="Courier New" pitchFamily="-111" charset="0"/>
              </a:rPr>
              <a:t>null,null</a:t>
            </a:r>
            <a:endParaRPr lang="en-US" sz="1800" dirty="0" smtClean="0">
              <a:solidFill>
                <a:schemeClr val="accent1"/>
              </a:solidFill>
              <a:latin typeface="Courier New" pitchFamily="-111" charset="0"/>
            </a:endParaRPr>
          </a:p>
          <a:p>
            <a:pPr algn="l" defTabSz="822325" eaLnBrk="0" hangingPunct="0">
              <a:lnSpc>
                <a:spcPct val="70000"/>
              </a:lnSpc>
              <a:buClrTx/>
            </a:pPr>
            <a:r>
              <a:rPr lang="en-US" sz="1800" dirty="0" smtClean="0">
                <a:solidFill>
                  <a:schemeClr val="accent1"/>
                </a:solidFill>
                <a:latin typeface="Courier New" pitchFamily="-111" charset="0"/>
              </a:rPr>
              <a:t>        ) as location</a:t>
            </a:r>
            <a:r>
              <a:rPr lang="en-US" sz="1800" dirty="0" smtClean="0">
                <a:solidFill>
                  <a:schemeClr val="bg1"/>
                </a:solidFill>
                <a:latin typeface="Courier New" pitchFamily="-111" charset="0"/>
              </a:rPr>
              <a:t> </a:t>
            </a:r>
            <a:endParaRPr lang="en-US" sz="1800" dirty="0">
              <a:solidFill>
                <a:schemeClr val="bg1"/>
              </a:solidFill>
              <a:latin typeface="Courier New" pitchFamily="-111" charset="0"/>
            </a:endParaRPr>
          </a:p>
          <a:p>
            <a:pPr algn="l" defTabSz="822325" eaLnBrk="0" hangingPunct="0">
              <a:lnSpc>
                <a:spcPct val="70000"/>
              </a:lnSpc>
              <a:buClrTx/>
            </a:pPr>
            <a:r>
              <a:rPr lang="en-US" sz="1800" dirty="0">
                <a:latin typeface="Courier New" pitchFamily="-111" charset="0"/>
              </a:rPr>
              <a:t>FROM </a:t>
            </a:r>
            <a:r>
              <a:rPr lang="en-US" sz="1800" dirty="0" err="1">
                <a:latin typeface="Courier New" pitchFamily="-111" charset="0"/>
              </a:rPr>
              <a:t>us_cities_xy</a:t>
            </a:r>
            <a:r>
              <a:rPr lang="en-US" sz="1800" dirty="0">
                <a:latin typeface="Courier New" pitchFamily="-111" charset="0"/>
              </a:rPr>
              <a:t>; </a:t>
            </a:r>
          </a:p>
        </p:txBody>
      </p:sp>
      <p:sp>
        <p:nvSpPr>
          <p:cNvPr id="7" name="Rectangle 1028"/>
          <p:cNvSpPr>
            <a:spLocks noChangeArrowheads="1"/>
          </p:cNvSpPr>
          <p:nvPr/>
        </p:nvSpPr>
        <p:spPr bwMode="auto">
          <a:xfrm>
            <a:off x="908050" y="3733800"/>
            <a:ext cx="8089900" cy="23018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SELECT city, </a:t>
            </a:r>
            <a:r>
              <a:rPr lang="en-US" sz="1800" dirty="0" err="1">
                <a:latin typeface="Courier New" pitchFamily="-111" charset="0"/>
              </a:rPr>
              <a:t>state_abrv</a:t>
            </a:r>
            <a:r>
              <a:rPr lang="en-US" sz="1800" dirty="0">
                <a:latin typeface="Courier New" pitchFamily="-111" charset="0"/>
              </a:rPr>
              <a:t>, pop90 </a:t>
            </a:r>
          </a:p>
          <a:p>
            <a:pPr algn="l" defTabSz="822325" eaLnBrk="0" hangingPunct="0">
              <a:lnSpc>
                <a:spcPct val="70000"/>
              </a:lnSpc>
              <a:buClrTx/>
            </a:pPr>
            <a:r>
              <a:rPr lang="en-US" sz="1800" dirty="0">
                <a:latin typeface="Courier New" pitchFamily="-111" charset="0"/>
              </a:rPr>
              <a:t>FROM </a:t>
            </a:r>
            <a:r>
              <a:rPr lang="en-US" sz="1800" dirty="0" err="1">
                <a:latin typeface="Courier New" pitchFamily="-111" charset="0"/>
              </a:rPr>
              <a:t>us_cities_geom</a:t>
            </a:r>
            <a:r>
              <a:rPr lang="en-US" sz="1800" dirty="0">
                <a:latin typeface="Courier New" pitchFamily="-111" charset="0"/>
              </a:rPr>
              <a:t> </a:t>
            </a:r>
          </a:p>
          <a:p>
            <a:pPr algn="l" defTabSz="822325" eaLnBrk="0" hangingPunct="0">
              <a:lnSpc>
                <a:spcPct val="70000"/>
              </a:lnSpc>
              <a:buClrTx/>
            </a:pPr>
            <a:r>
              <a:rPr lang="en-US" sz="1800" dirty="0">
                <a:latin typeface="Courier New" pitchFamily="-111" charset="0"/>
              </a:rPr>
              <a:t>WHERE </a:t>
            </a:r>
            <a:r>
              <a:rPr lang="en-US" sz="1800" dirty="0" err="1">
                <a:latin typeface="Courier New" pitchFamily="-111" charset="0"/>
              </a:rPr>
              <a:t>sdo_within_distance</a:t>
            </a:r>
            <a:r>
              <a:rPr lang="en-US" sz="1800" dirty="0">
                <a:latin typeface="Courier New" pitchFamily="-111" charset="0"/>
              </a:rPr>
              <a:t>(</a:t>
            </a:r>
          </a:p>
          <a:p>
            <a:pPr algn="l" defTabSz="822325" eaLnBrk="0" hangingPunct="0">
              <a:lnSpc>
                <a:spcPct val="70000"/>
              </a:lnSpc>
              <a:buClrTx/>
            </a:pPr>
            <a:r>
              <a:rPr lang="en-US" sz="1800" dirty="0">
                <a:solidFill>
                  <a:schemeClr val="bg1"/>
                </a:solidFill>
                <a:latin typeface="Courier New" pitchFamily="-111" charset="0"/>
              </a:rPr>
              <a:t>        </a:t>
            </a:r>
            <a:r>
              <a:rPr lang="en-US" sz="1800" dirty="0">
                <a:solidFill>
                  <a:schemeClr val="accent1"/>
                </a:solidFill>
                <a:latin typeface="Courier New" pitchFamily="-111" charset="0"/>
              </a:rPr>
              <a:t>location</a:t>
            </a:r>
            <a:r>
              <a:rPr lang="en-US" sz="1800" dirty="0">
                <a:solidFill>
                  <a:schemeClr val="hlink"/>
                </a:solidFill>
                <a:latin typeface="Courier New" pitchFamily="-111" charset="0"/>
              </a:rPr>
              <a:t>,</a:t>
            </a:r>
            <a:r>
              <a:rPr lang="en-US" sz="1800" dirty="0">
                <a:solidFill>
                  <a:schemeClr val="bg1"/>
                </a:solidFill>
                <a:latin typeface="Courier New" pitchFamily="-111" charset="0"/>
              </a:rPr>
              <a:t> </a:t>
            </a: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sdo_geometry(</a:t>
            </a:r>
            <a:r>
              <a:rPr lang="en-US" sz="1800" dirty="0" smtClean="0">
                <a:latin typeface="Courier New" pitchFamily="-111" charset="0"/>
              </a:rPr>
              <a:t>2001,4326,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          sdo_point_type(-73,42,NULL),NULL,NULL), </a:t>
            </a:r>
          </a:p>
          <a:p>
            <a:pPr algn="l" defTabSz="822325" eaLnBrk="0" hangingPunct="0">
              <a:lnSpc>
                <a:spcPct val="70000"/>
              </a:lnSpc>
              <a:buClrTx/>
            </a:pPr>
            <a:r>
              <a:rPr lang="en-US" sz="1800" dirty="0">
                <a:latin typeface="Courier New" pitchFamily="-111" charset="0"/>
              </a:rPr>
              <a:t>       'distance = 100 unit = MILE') = 'TRUE';</a:t>
            </a: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Standard Spatial Function</a:t>
            </a:r>
            <a:endParaRPr lang="en-US" dirty="0"/>
          </a:p>
        </p:txBody>
      </p:sp>
      <p:sp>
        <p:nvSpPr>
          <p:cNvPr id="3" name="Content Placeholder 2"/>
          <p:cNvSpPr>
            <a:spLocks noGrp="1"/>
          </p:cNvSpPr>
          <p:nvPr>
            <p:ph idx="1"/>
          </p:nvPr>
        </p:nvSpPr>
        <p:spPr/>
        <p:txBody>
          <a:bodyPr/>
          <a:lstStyle/>
          <a:p>
            <a:r>
              <a:rPr lang="en-US" dirty="0" smtClean="0"/>
              <a:t>You can build a function-based index on any spatial function</a:t>
            </a:r>
          </a:p>
          <a:p>
            <a:pPr lvl="1"/>
            <a:r>
              <a:rPr lang="en-US" dirty="0" smtClean="0"/>
              <a:t>Centroid, buffer, convex hull, …</a:t>
            </a:r>
          </a:p>
          <a:p>
            <a:pPr lvl="1"/>
            <a:r>
              <a:rPr lang="en-US" dirty="0" smtClean="0"/>
              <a:t>Length, area, …</a:t>
            </a:r>
          </a:p>
          <a:p>
            <a:r>
              <a:rPr lang="en-US" dirty="0" smtClean="0"/>
              <a:t>Watch out for </a:t>
            </a:r>
            <a:r>
              <a:rPr lang="en-US" dirty="0" err="1" smtClean="0"/>
              <a:t>perfomance</a:t>
            </a:r>
            <a:r>
              <a:rPr lang="en-US" dirty="0" smtClean="0"/>
              <a:t> impacts</a:t>
            </a:r>
          </a:p>
          <a:p>
            <a:pPr lvl="1"/>
            <a:r>
              <a:rPr lang="en-US" dirty="0" smtClean="0"/>
              <a:t>The function will be called </a:t>
            </a:r>
            <a:r>
              <a:rPr lang="en-US" b="1" dirty="0" smtClean="0"/>
              <a:t>each and every time</a:t>
            </a:r>
            <a:r>
              <a:rPr lang="en-US" dirty="0" smtClean="0"/>
              <a:t> a row is fetched!</a:t>
            </a:r>
            <a:endParaRPr lang="en-US" dirty="0"/>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5"/>
          <p:cNvSpPr>
            <a:spLocks noGrp="1" noChangeArrowheads="1"/>
          </p:cNvSpPr>
          <p:nvPr>
            <p:ph type="title"/>
          </p:nvPr>
        </p:nvSpPr>
        <p:spPr/>
        <p:txBody>
          <a:bodyPr/>
          <a:lstStyle/>
          <a:p>
            <a:pPr eaLnBrk="1" hangingPunct="1"/>
            <a:r>
              <a:rPr lang="en-US" dirty="0" smtClean="0"/>
              <a:t>Example: the Centroid Function</a:t>
            </a:r>
            <a:endParaRPr lang="en-US" dirty="0"/>
          </a:p>
        </p:txBody>
      </p:sp>
      <p:sp>
        <p:nvSpPr>
          <p:cNvPr id="59395" name="Rectangle 6"/>
          <p:cNvSpPr>
            <a:spLocks noGrp="1" noChangeArrowheads="1"/>
          </p:cNvSpPr>
          <p:nvPr>
            <p:ph type="body" idx="1"/>
          </p:nvPr>
        </p:nvSpPr>
        <p:spPr/>
        <p:txBody>
          <a:bodyPr/>
          <a:lstStyle/>
          <a:p>
            <a:pPr eaLnBrk="1" hangingPunct="1"/>
            <a:r>
              <a:rPr lang="en-US" dirty="0"/>
              <a:t>Setup spatial metadata:</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smtClean="0"/>
          </a:p>
          <a:p>
            <a:pPr eaLnBrk="1" hangingPunct="1"/>
            <a:r>
              <a:rPr lang="en-US" dirty="0" smtClean="0"/>
              <a:t>Standard spatial functions are owned by MDSYS!</a:t>
            </a:r>
            <a:endParaRPr lang="en-US" dirty="0"/>
          </a:p>
        </p:txBody>
      </p:sp>
      <p:sp>
        <p:nvSpPr>
          <p:cNvPr id="59396" name="Rectangle 4"/>
          <p:cNvSpPr>
            <a:spLocks noChangeArrowheads="1"/>
          </p:cNvSpPr>
          <p:nvPr/>
        </p:nvSpPr>
        <p:spPr bwMode="auto">
          <a:xfrm>
            <a:off x="908050" y="2057400"/>
            <a:ext cx="8089900" cy="2959914"/>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INSERT INTO </a:t>
            </a:r>
            <a:r>
              <a:rPr lang="en-US" sz="1800" dirty="0" err="1">
                <a:latin typeface="Courier New" pitchFamily="-111" charset="0"/>
              </a:rPr>
              <a:t>user_sdo_geom_metadata</a:t>
            </a:r>
            <a:r>
              <a:rPr lang="en-US" sz="1800" dirty="0">
                <a:latin typeface="Courier New" pitchFamily="-111" charset="0"/>
              </a:rPr>
              <a:t> values (</a:t>
            </a:r>
          </a:p>
          <a:p>
            <a:pPr algn="l" defTabSz="822325" eaLnBrk="0" hangingPunct="0">
              <a:lnSpc>
                <a:spcPct val="70000"/>
              </a:lnSpc>
              <a:buClrTx/>
            </a:pPr>
            <a:r>
              <a:rPr lang="en-US" sz="1800" dirty="0">
                <a:latin typeface="Courier New" pitchFamily="-111" charset="0"/>
              </a:rPr>
              <a:t>  '</a:t>
            </a:r>
            <a:r>
              <a:rPr lang="en-US" sz="1800" dirty="0" smtClean="0">
                <a:latin typeface="Courier New" pitchFamily="-111" charset="0"/>
              </a:rPr>
              <a:t>US_COUNTIES'</a:t>
            </a:r>
            <a:r>
              <a:rPr lang="en-US" sz="1800" dirty="0">
                <a:latin typeface="Courier New" pitchFamily="-111" charset="0"/>
              </a:rPr>
              <a:t>,</a:t>
            </a:r>
          </a:p>
          <a:p>
            <a:pPr algn="l" defTabSz="822325" eaLnBrk="0" hangingPunct="0">
              <a:lnSpc>
                <a:spcPct val="70000"/>
              </a:lnSpc>
              <a:buClrTx/>
            </a:pPr>
            <a:r>
              <a:rPr lang="en-US" sz="1800" dirty="0">
                <a:solidFill>
                  <a:schemeClr val="bg1"/>
                </a:solidFill>
                <a:latin typeface="Courier New" pitchFamily="-111" charset="0"/>
              </a:rPr>
              <a:t> </a:t>
            </a:r>
            <a:r>
              <a:rPr lang="en-US" sz="1800" dirty="0" smtClean="0">
                <a:solidFill>
                  <a:schemeClr val="bg1"/>
                </a:solidFill>
                <a:latin typeface="Courier New" pitchFamily="-111" charset="0"/>
              </a:rPr>
              <a:t> </a:t>
            </a:r>
            <a:r>
              <a:rPr lang="en-US" sz="1800" dirty="0" smtClean="0">
                <a:solidFill>
                  <a:schemeClr val="accent1"/>
                </a:solidFill>
                <a:latin typeface="Courier New" pitchFamily="-111" charset="0"/>
              </a:rPr>
              <a:t>'</a:t>
            </a:r>
            <a:r>
              <a:rPr lang="en-US" sz="1800" u="sng" dirty="0" smtClean="0">
                <a:solidFill>
                  <a:schemeClr val="accent1"/>
                </a:solidFill>
                <a:latin typeface="Courier New" pitchFamily="-111" charset="0"/>
              </a:rPr>
              <a:t>MDSYS</a:t>
            </a:r>
            <a:r>
              <a:rPr lang="en-US" sz="1800" dirty="0" smtClean="0">
                <a:solidFill>
                  <a:schemeClr val="accent1"/>
                </a:solidFill>
                <a:latin typeface="Courier New" pitchFamily="-111" charset="0"/>
              </a:rPr>
              <a:t>.SDO_GEOM.SDO_CENTROID(GEOM,0.5)</a:t>
            </a:r>
            <a:r>
              <a:rPr lang="en-US" sz="1800" dirty="0">
                <a:solidFill>
                  <a:schemeClr val="accent1"/>
                </a:solidFill>
                <a:latin typeface="Courier New" pitchFamily="-111" charset="0"/>
              </a:rPr>
              <a:t>'</a:t>
            </a:r>
            <a:r>
              <a:rPr lang="en-US" sz="1800" dirty="0">
                <a:latin typeface="Courier New" pitchFamily="-111" charset="0"/>
              </a:rPr>
              <a:t>,</a:t>
            </a:r>
          </a:p>
          <a:p>
            <a:pPr algn="l" defTabSz="822325" eaLnBrk="0" hangingPunct="0">
              <a:lnSpc>
                <a:spcPct val="70000"/>
              </a:lnSpc>
              <a:buClrTx/>
            </a:pPr>
            <a:r>
              <a:rPr lang="en-US" sz="1800" dirty="0">
                <a:solidFill>
                  <a:schemeClr val="bg1"/>
                </a:solidFill>
                <a:latin typeface="Courier New" pitchFamily="-111" charset="0"/>
              </a:rPr>
              <a:t>  </a:t>
            </a:r>
            <a:r>
              <a:rPr lang="en-US" sz="1800" dirty="0" err="1">
                <a:latin typeface="Courier New" pitchFamily="-111" charset="0"/>
              </a:rPr>
              <a:t>sdo_dim_array</a:t>
            </a:r>
            <a:r>
              <a:rPr lang="en-US" sz="1800" dirty="0">
                <a:latin typeface="Courier New" pitchFamily="-111" charset="0"/>
              </a:rPr>
              <a:t>(</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sdo_dim_element('LONG</a:t>
            </a:r>
            <a:r>
              <a:rPr lang="en-US" sz="1800" dirty="0">
                <a:latin typeface="Courier New" pitchFamily="-111" charset="0"/>
              </a:rPr>
              <a:t>', -180, 180, 0.5),</a:t>
            </a:r>
          </a:p>
          <a:p>
            <a:pPr algn="l" defTabSz="822325" eaLnBrk="0" hangingPunct="0">
              <a:lnSpc>
                <a:spcPct val="70000"/>
              </a:lnSpc>
              <a:buClrTx/>
            </a:pPr>
            <a:r>
              <a:rPr lang="en-US" sz="1800" dirty="0">
                <a:latin typeface="Courier New" pitchFamily="-111" charset="0"/>
              </a:rPr>
              <a:t>    </a:t>
            </a:r>
            <a:r>
              <a:rPr lang="en-US" sz="1800" dirty="0" err="1">
                <a:latin typeface="Courier New" pitchFamily="-111" charset="0"/>
              </a:rPr>
              <a:t>sdo_dim_element('LAT</a:t>
            </a:r>
            <a:r>
              <a:rPr lang="en-US" sz="1800" dirty="0">
                <a:latin typeface="Courier New" pitchFamily="-111" charset="0"/>
              </a:rPr>
              <a:t>', -90, 90, 0.5</a:t>
            </a:r>
            <a:r>
              <a:rPr lang="en-US" sz="1800" dirty="0" smtClean="0">
                <a:latin typeface="Courier New" pitchFamily="-111" charset="0"/>
              </a:rPr>
              <a:t>)</a:t>
            </a:r>
          </a:p>
          <a:p>
            <a:pPr algn="l" defTabSz="822325" eaLnBrk="0" hangingPunct="0">
              <a:lnSpc>
                <a:spcPct val="70000"/>
              </a:lnSpc>
              <a:buClrTx/>
            </a:pPr>
            <a:r>
              <a:rPr lang="en-US" sz="1800" dirty="0" smtClean="0">
                <a:latin typeface="Courier New" pitchFamily="-111" charset="0"/>
              </a:rPr>
              <a:t>  )</a:t>
            </a:r>
            <a:r>
              <a:rPr lang="en-US" sz="1800" dirty="0">
                <a:latin typeface="Courier New" pitchFamily="-111" charset="0"/>
              </a:rPr>
              <a:t>,</a:t>
            </a:r>
          </a:p>
          <a:p>
            <a:pPr algn="l" defTabSz="822325" eaLnBrk="0" hangingPunct="0">
              <a:lnSpc>
                <a:spcPct val="70000"/>
              </a:lnSpc>
              <a:buClrTx/>
            </a:pPr>
            <a:r>
              <a:rPr lang="en-US" sz="1800" dirty="0">
                <a:latin typeface="Courier New" pitchFamily="-111" charset="0"/>
              </a:rPr>
              <a:t> </a:t>
            </a:r>
            <a:r>
              <a:rPr lang="en-US" sz="1800" dirty="0" smtClean="0">
                <a:latin typeface="Courier New" pitchFamily="-111" charset="0"/>
              </a:rPr>
              <a:t> 4326</a:t>
            </a:r>
          </a:p>
          <a:p>
            <a:pPr algn="l" defTabSz="822325" eaLnBrk="0" hangingPunct="0">
              <a:lnSpc>
                <a:spcPct val="70000"/>
              </a:lnSpc>
              <a:buClrTx/>
            </a:pPr>
            <a:r>
              <a:rPr lang="en-US" sz="1800" dirty="0" smtClean="0">
                <a:latin typeface="Courier New" pitchFamily="-111" charset="0"/>
              </a:rPr>
              <a:t>)</a:t>
            </a:r>
            <a:r>
              <a:rPr lang="en-US" sz="1800" dirty="0">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5"/>
          <p:cNvSpPr>
            <a:spLocks noGrp="1" noChangeArrowheads="1"/>
          </p:cNvSpPr>
          <p:nvPr>
            <p:ph type="title"/>
          </p:nvPr>
        </p:nvSpPr>
        <p:spPr/>
        <p:txBody>
          <a:bodyPr/>
          <a:lstStyle/>
          <a:p>
            <a:pPr eaLnBrk="1" hangingPunct="1"/>
            <a:r>
              <a:rPr lang="en-US" dirty="0" smtClean="0"/>
              <a:t>Example: the Centroid Function</a:t>
            </a:r>
            <a:endParaRPr lang="en-US" dirty="0"/>
          </a:p>
        </p:txBody>
      </p:sp>
      <p:sp>
        <p:nvSpPr>
          <p:cNvPr id="60419" name="Rectangle 6"/>
          <p:cNvSpPr>
            <a:spLocks noGrp="1" noChangeArrowheads="1"/>
          </p:cNvSpPr>
          <p:nvPr>
            <p:ph type="body" idx="1"/>
          </p:nvPr>
        </p:nvSpPr>
        <p:spPr/>
        <p:txBody>
          <a:bodyPr/>
          <a:lstStyle/>
          <a:p>
            <a:pPr eaLnBrk="1" hangingPunct="1"/>
            <a:r>
              <a:rPr lang="en-US" dirty="0"/>
              <a:t>Create the spatial index on the function</a:t>
            </a:r>
          </a:p>
        </p:txBody>
      </p:sp>
      <p:sp>
        <p:nvSpPr>
          <p:cNvPr id="60420" name="Rectangle 4"/>
          <p:cNvSpPr>
            <a:spLocks noChangeArrowheads="1"/>
          </p:cNvSpPr>
          <p:nvPr/>
        </p:nvSpPr>
        <p:spPr bwMode="auto">
          <a:xfrm>
            <a:off x="908050" y="2438400"/>
            <a:ext cx="8089900" cy="97313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CREATE INDEX </a:t>
            </a:r>
            <a:r>
              <a:rPr lang="en-US" sz="1800" dirty="0" err="1" smtClean="0">
                <a:latin typeface="Courier New" pitchFamily="-111" charset="0"/>
              </a:rPr>
              <a:t>us_counties_centroid_sx</a:t>
            </a:r>
            <a:r>
              <a:rPr lang="en-US" sz="1800" dirty="0" smtClean="0">
                <a:latin typeface="Courier New" pitchFamily="-111" charset="0"/>
              </a:rPr>
              <a:t> </a:t>
            </a:r>
            <a:r>
              <a:rPr lang="en-US" sz="1800" dirty="0">
                <a:latin typeface="Courier New" pitchFamily="-111" charset="0"/>
              </a:rPr>
              <a:t>ON </a:t>
            </a:r>
          </a:p>
          <a:p>
            <a:pPr algn="l" defTabSz="822325" eaLnBrk="0" hangingPunct="0">
              <a:lnSpc>
                <a:spcPct val="70000"/>
              </a:lnSpc>
              <a:buClrTx/>
            </a:pPr>
            <a:r>
              <a:rPr lang="en-US" sz="1800" dirty="0">
                <a:latin typeface="Courier New" pitchFamily="-111" charset="0"/>
              </a:rPr>
              <a:t> </a:t>
            </a:r>
            <a:r>
              <a:rPr lang="en-US" sz="1800" dirty="0" err="1" smtClean="0">
                <a:latin typeface="Courier New" pitchFamily="-111" charset="0"/>
              </a:rPr>
              <a:t>us_counties</a:t>
            </a:r>
            <a:r>
              <a:rPr lang="en-US" sz="1800" dirty="0" smtClean="0">
                <a:latin typeface="Courier New" pitchFamily="-111" charset="0"/>
              </a:rPr>
              <a:t>( </a:t>
            </a:r>
            <a:r>
              <a:rPr lang="en-US" sz="1800" dirty="0" smtClean="0">
                <a:solidFill>
                  <a:schemeClr val="accent1"/>
                </a:solidFill>
                <a:latin typeface="Courier New" pitchFamily="-111" charset="0"/>
              </a:rPr>
              <a:t>sdo_geom.sdo_centroid(geom,0.5)</a:t>
            </a:r>
            <a:r>
              <a:rPr lang="en-US" sz="1800" dirty="0" smtClean="0">
                <a:latin typeface="Courier New" pitchFamily="-111" charset="0"/>
              </a:rPr>
              <a:t> </a:t>
            </a:r>
            <a:r>
              <a:rPr lang="en-US" sz="1800" dirty="0">
                <a:latin typeface="Courier New" pitchFamily="-111" charset="0"/>
              </a:rPr>
              <a:t>)</a:t>
            </a:r>
          </a:p>
          <a:p>
            <a:pPr algn="l" defTabSz="822325" eaLnBrk="0" hangingPunct="0">
              <a:lnSpc>
                <a:spcPct val="70000"/>
              </a:lnSpc>
              <a:buClrTx/>
            </a:pPr>
            <a:r>
              <a:rPr lang="en-US" sz="1800" dirty="0">
                <a:latin typeface="Courier New" pitchFamily="-111" charset="0"/>
              </a:rPr>
              <a:t> INDEXTYPE IS </a:t>
            </a:r>
            <a:r>
              <a:rPr lang="en-US" sz="1800" dirty="0" err="1">
                <a:latin typeface="Courier New" pitchFamily="-111" charset="0"/>
              </a:rPr>
              <a:t>mdsys.spatial_index</a:t>
            </a:r>
            <a:r>
              <a:rPr lang="en-US" sz="1800" dirty="0">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pPr eaLnBrk="1" hangingPunct="1"/>
            <a:r>
              <a:rPr lang="en-US" dirty="0" smtClean="0"/>
              <a:t>Example: the Centroid Function</a:t>
            </a:r>
            <a:endParaRPr lang="en-US" dirty="0"/>
          </a:p>
        </p:txBody>
      </p:sp>
      <p:sp>
        <p:nvSpPr>
          <p:cNvPr id="61443" name="Rectangle 6"/>
          <p:cNvSpPr>
            <a:spLocks noGrp="1" noChangeArrowheads="1"/>
          </p:cNvSpPr>
          <p:nvPr>
            <p:ph type="body" idx="1"/>
          </p:nvPr>
        </p:nvSpPr>
        <p:spPr/>
        <p:txBody>
          <a:bodyPr/>
          <a:lstStyle/>
          <a:p>
            <a:pPr eaLnBrk="1" hangingPunct="1"/>
            <a:r>
              <a:rPr lang="en-US" dirty="0"/>
              <a:t>Example of a spatial </a:t>
            </a:r>
            <a:r>
              <a:rPr lang="en-US" dirty="0" smtClean="0"/>
              <a:t>query</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Find all counties whose centroid lies less than 100 miles from a set point.</a:t>
            </a:r>
            <a:endParaRPr lang="en-US" dirty="0"/>
          </a:p>
        </p:txBody>
      </p:sp>
      <p:sp>
        <p:nvSpPr>
          <p:cNvPr id="61444" name="Rectangle 4"/>
          <p:cNvSpPr>
            <a:spLocks noChangeArrowheads="1"/>
          </p:cNvSpPr>
          <p:nvPr/>
        </p:nvSpPr>
        <p:spPr bwMode="auto">
          <a:xfrm>
            <a:off x="908050" y="2209800"/>
            <a:ext cx="8693150" cy="2627516"/>
          </a:xfrm>
          <a:prstGeom prst="rect">
            <a:avLst/>
          </a:prstGeom>
          <a:solidFill>
            <a:srgbClr val="FFFF66"/>
          </a:solidFill>
          <a:ln w="9525">
            <a:solidFill>
              <a:schemeClr val="tx1"/>
            </a:solidFill>
            <a:miter lim="800000"/>
            <a:headEnd/>
            <a:tailEnd/>
          </a:ln>
        </p:spPr>
        <p:txBody>
          <a:bodyPr wrap="square" lIns="92075" tIns="46038" rIns="92075" bIns="46038">
            <a:prstTxWarp prst="textNoShape">
              <a:avLst/>
            </a:prstTxWarp>
            <a:spAutoFit/>
          </a:bodyPr>
          <a:lstStyle/>
          <a:p>
            <a:pPr algn="l" defTabSz="822325" eaLnBrk="0" hangingPunct="0">
              <a:lnSpc>
                <a:spcPct val="70000"/>
              </a:lnSpc>
              <a:buClrTx/>
            </a:pPr>
            <a:r>
              <a:rPr lang="en-US" sz="1800" dirty="0" smtClean="0">
                <a:latin typeface="Courier New" pitchFamily="-111" charset="0"/>
              </a:rPr>
              <a:t>SELECT county, </a:t>
            </a:r>
            <a:r>
              <a:rPr lang="en-US" sz="1800" dirty="0" err="1" smtClean="0">
                <a:latin typeface="Courier New" pitchFamily="-111" charset="0"/>
              </a:rPr>
              <a:t>state_abrv</a:t>
            </a:r>
            <a:r>
              <a:rPr lang="en-US" sz="1800" dirty="0" smtClean="0">
                <a:latin typeface="Courier New" pitchFamily="-111" charset="0"/>
              </a:rPr>
              <a:t>, </a:t>
            </a:r>
          </a:p>
          <a:p>
            <a:pPr algn="l" defTabSz="822325" eaLnBrk="0" hangingPunct="0">
              <a:lnSpc>
                <a:spcPct val="70000"/>
              </a:lnSpc>
              <a:buClrTx/>
            </a:pPr>
            <a:r>
              <a:rPr lang="en-US" sz="1800" dirty="0" smtClean="0">
                <a:latin typeface="Courier New" pitchFamily="-111" charset="0"/>
              </a:rPr>
              <a:t>       sdo_geom.sdo_centroid(geom,0.5)</a:t>
            </a:r>
          </a:p>
          <a:p>
            <a:pPr algn="l" defTabSz="822325" eaLnBrk="0" hangingPunct="0">
              <a:lnSpc>
                <a:spcPct val="70000"/>
              </a:lnSpc>
              <a:buClrTx/>
            </a:pPr>
            <a:r>
              <a:rPr lang="en-US" sz="1800" dirty="0" smtClean="0">
                <a:latin typeface="Courier New" pitchFamily="-111" charset="0"/>
              </a:rPr>
              <a:t>FROM </a:t>
            </a:r>
            <a:r>
              <a:rPr lang="en-US" sz="1800" dirty="0" err="1" smtClean="0">
                <a:latin typeface="Courier New" pitchFamily="-111" charset="0"/>
              </a:rPr>
              <a:t>us_counties</a:t>
            </a:r>
            <a:endParaRPr lang="en-US" sz="1800" dirty="0" smtClean="0">
              <a:latin typeface="Courier New" pitchFamily="-111" charset="0"/>
            </a:endParaRPr>
          </a:p>
          <a:p>
            <a:pPr algn="l" defTabSz="822325" eaLnBrk="0" hangingPunct="0">
              <a:lnSpc>
                <a:spcPct val="70000"/>
              </a:lnSpc>
              <a:buClrTx/>
            </a:pPr>
            <a:r>
              <a:rPr lang="en-US" sz="1800" dirty="0" smtClean="0">
                <a:latin typeface="Courier New" pitchFamily="-111" charset="0"/>
              </a:rPr>
              <a:t>WHERE </a:t>
            </a:r>
            <a:r>
              <a:rPr lang="en-US" sz="1800" dirty="0" err="1" smtClean="0">
                <a:latin typeface="Courier New" pitchFamily="-111" charset="0"/>
              </a:rPr>
              <a:t>sdo_within_distance</a:t>
            </a:r>
            <a:r>
              <a:rPr lang="en-US" sz="1800" dirty="0" smtClean="0">
                <a:latin typeface="Courier New" pitchFamily="-111" charset="0"/>
              </a:rPr>
              <a:t>(</a:t>
            </a:r>
          </a:p>
          <a:p>
            <a:pPr algn="l" defTabSz="822325" eaLnBrk="0" hangingPunct="0">
              <a:lnSpc>
                <a:spcPct val="70000"/>
              </a:lnSpc>
              <a:buClrTx/>
            </a:pPr>
            <a:r>
              <a:rPr lang="en-US" sz="1800" dirty="0" smtClean="0">
                <a:solidFill>
                  <a:schemeClr val="bg1"/>
                </a:solidFill>
                <a:latin typeface="Courier New" pitchFamily="-111" charset="0"/>
              </a:rPr>
              <a:t>        </a:t>
            </a:r>
            <a:r>
              <a:rPr lang="en-US" sz="1800" dirty="0" smtClean="0">
                <a:solidFill>
                  <a:srgbClr val="FF0000"/>
                </a:solidFill>
                <a:latin typeface="Courier New" pitchFamily="-111" charset="0"/>
              </a:rPr>
              <a:t>sdo_geom.sdo_centroid(geom,0.5)</a:t>
            </a:r>
            <a:r>
              <a:rPr lang="en-US" sz="1800" dirty="0" smtClean="0">
                <a:solidFill>
                  <a:schemeClr val="hlink"/>
                </a:solidFill>
                <a:latin typeface="Courier New" pitchFamily="-111" charset="0"/>
              </a:rPr>
              <a:t>,</a:t>
            </a:r>
            <a:r>
              <a:rPr lang="en-US" sz="1800" dirty="0" smtClean="0">
                <a:solidFill>
                  <a:schemeClr val="bg1"/>
                </a:solidFill>
                <a:latin typeface="Courier New" pitchFamily="-111" charset="0"/>
              </a:rPr>
              <a:t> </a:t>
            </a:r>
          </a:p>
          <a:p>
            <a:pPr algn="l" defTabSz="822325" eaLnBrk="0" hangingPunct="0">
              <a:lnSpc>
                <a:spcPct val="70000"/>
              </a:lnSpc>
              <a:buClrTx/>
            </a:pPr>
            <a:r>
              <a:rPr lang="en-US" sz="1800" dirty="0" smtClean="0">
                <a:solidFill>
                  <a:schemeClr val="bg1"/>
                </a:solidFill>
                <a:latin typeface="Courier New" pitchFamily="-111" charset="0"/>
              </a:rPr>
              <a:t>        </a:t>
            </a:r>
            <a:r>
              <a:rPr lang="en-US" sz="1800" dirty="0" smtClean="0">
                <a:latin typeface="Courier New" pitchFamily="-111" charset="0"/>
              </a:rPr>
              <a:t>sdo_geometry(2001,8307, </a:t>
            </a:r>
          </a:p>
          <a:p>
            <a:pPr algn="l" defTabSz="822325" eaLnBrk="0" hangingPunct="0">
              <a:lnSpc>
                <a:spcPct val="70000"/>
              </a:lnSpc>
              <a:buClrTx/>
            </a:pPr>
            <a:r>
              <a:rPr lang="en-US" sz="1800" dirty="0" smtClean="0">
                <a:latin typeface="Courier New" pitchFamily="-111" charset="0"/>
              </a:rPr>
              <a:t>          sdo_point_type(-73,42,NULL),NULL,NULL), </a:t>
            </a:r>
          </a:p>
          <a:p>
            <a:pPr algn="l" defTabSz="822325" eaLnBrk="0" hangingPunct="0">
              <a:lnSpc>
                <a:spcPct val="70000"/>
              </a:lnSpc>
              <a:buClrTx/>
            </a:pPr>
            <a:r>
              <a:rPr lang="en-US" sz="1800" dirty="0" smtClean="0">
                <a:latin typeface="Courier New" pitchFamily="-111" charset="0"/>
              </a:rPr>
              <a:t>       'distance = 100 unit = MILE') = 'TRUE';</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1030"/>
          <p:cNvSpPr>
            <a:spLocks noGrp="1" noChangeArrowheads="1"/>
          </p:cNvSpPr>
          <p:nvPr>
            <p:ph type="title"/>
          </p:nvPr>
        </p:nvSpPr>
        <p:spPr/>
        <p:txBody>
          <a:bodyPr/>
          <a:lstStyle/>
          <a:p>
            <a:pPr eaLnBrk="1" hangingPunct="1"/>
            <a:r>
              <a:rPr lang="en-US" dirty="0" smtClean="0"/>
              <a:t>Example: the Centroid Function</a:t>
            </a:r>
            <a:endParaRPr lang="en-US" dirty="0"/>
          </a:p>
        </p:txBody>
      </p:sp>
      <p:sp>
        <p:nvSpPr>
          <p:cNvPr id="62467" name="Rectangle 1031"/>
          <p:cNvSpPr>
            <a:spLocks noGrp="1" noChangeArrowheads="1"/>
          </p:cNvSpPr>
          <p:nvPr>
            <p:ph type="body" idx="1"/>
          </p:nvPr>
        </p:nvSpPr>
        <p:spPr/>
        <p:txBody>
          <a:bodyPr/>
          <a:lstStyle/>
          <a:p>
            <a:pPr eaLnBrk="1" hangingPunct="1"/>
            <a:r>
              <a:rPr lang="en-US"/>
              <a:t>Can also use a view</a:t>
            </a:r>
          </a:p>
        </p:txBody>
      </p:sp>
      <p:sp>
        <p:nvSpPr>
          <p:cNvPr id="62468" name="Rectangle 1028"/>
          <p:cNvSpPr>
            <a:spLocks noChangeArrowheads="1"/>
          </p:cNvSpPr>
          <p:nvPr/>
        </p:nvSpPr>
        <p:spPr bwMode="auto">
          <a:xfrm>
            <a:off x="908050" y="3581400"/>
            <a:ext cx="8089900" cy="23018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SELECT</a:t>
            </a:r>
            <a:r>
              <a:rPr lang="en-US" sz="1800" dirty="0" smtClean="0">
                <a:latin typeface="Courier New" pitchFamily="-111" charset="0"/>
              </a:rPr>
              <a:t> *</a:t>
            </a:r>
          </a:p>
          <a:p>
            <a:pPr algn="l" defTabSz="822325" eaLnBrk="0" hangingPunct="0">
              <a:lnSpc>
                <a:spcPct val="70000"/>
              </a:lnSpc>
              <a:buClrTx/>
            </a:pPr>
            <a:r>
              <a:rPr lang="en-US" sz="1800" dirty="0">
                <a:latin typeface="Courier New" pitchFamily="-111" charset="0"/>
              </a:rPr>
              <a:t>FROM</a:t>
            </a:r>
            <a:r>
              <a:rPr lang="en-US" sz="1800" dirty="0" smtClean="0">
                <a:latin typeface="Courier New" pitchFamily="-111" charset="0"/>
              </a:rPr>
              <a:t> </a:t>
            </a:r>
            <a:r>
              <a:rPr lang="en-US" sz="1800" dirty="0" err="1" smtClean="0">
                <a:latin typeface="Courier New" pitchFamily="-111" charset="0"/>
              </a:rPr>
              <a:t>us_counties_centroids</a:t>
            </a:r>
            <a:r>
              <a:rPr lang="en-US" sz="1800" dirty="0" smtClean="0">
                <a:latin typeface="Courier New" pitchFamily="-111" charset="0"/>
              </a:rPr>
              <a:t> </a:t>
            </a:r>
          </a:p>
          <a:p>
            <a:pPr algn="l" defTabSz="822325" eaLnBrk="0" hangingPunct="0">
              <a:lnSpc>
                <a:spcPct val="70000"/>
              </a:lnSpc>
              <a:buClrTx/>
            </a:pPr>
            <a:r>
              <a:rPr lang="en-US" sz="1800" dirty="0">
                <a:latin typeface="Courier New" pitchFamily="-111" charset="0"/>
              </a:rPr>
              <a:t>WHERE </a:t>
            </a:r>
            <a:r>
              <a:rPr lang="en-US" sz="1800" dirty="0" err="1">
                <a:latin typeface="Courier New" pitchFamily="-111" charset="0"/>
              </a:rPr>
              <a:t>sdo_within_distance</a:t>
            </a:r>
            <a:r>
              <a:rPr lang="en-US" sz="1800" dirty="0">
                <a:latin typeface="Courier New" pitchFamily="-111" charset="0"/>
              </a:rPr>
              <a:t>(</a:t>
            </a:r>
          </a:p>
          <a:p>
            <a:pPr algn="l" defTabSz="822325" eaLnBrk="0" hangingPunct="0">
              <a:lnSpc>
                <a:spcPct val="70000"/>
              </a:lnSpc>
              <a:buClrTx/>
            </a:pPr>
            <a:r>
              <a:rPr lang="en-US" sz="1800" dirty="0">
                <a:solidFill>
                  <a:schemeClr val="bg1"/>
                </a:solidFill>
                <a:latin typeface="Courier New" pitchFamily="-111" charset="0"/>
              </a:rPr>
              <a:t>       </a:t>
            </a:r>
            <a:r>
              <a:rPr lang="en-US" sz="1800" dirty="0" smtClean="0">
                <a:solidFill>
                  <a:schemeClr val="bg1"/>
                </a:solidFill>
                <a:latin typeface="Courier New" pitchFamily="-111" charset="0"/>
              </a:rPr>
              <a:t> </a:t>
            </a:r>
            <a:r>
              <a:rPr lang="en-US" sz="1800" dirty="0" smtClean="0">
                <a:solidFill>
                  <a:schemeClr val="accent1"/>
                </a:solidFill>
                <a:latin typeface="Courier New" pitchFamily="-111" charset="0"/>
              </a:rPr>
              <a:t>centroid</a:t>
            </a:r>
            <a:r>
              <a:rPr lang="en-US" sz="1800" dirty="0" smtClean="0">
                <a:solidFill>
                  <a:schemeClr val="hlink"/>
                </a:solidFill>
                <a:latin typeface="Courier New" pitchFamily="-111" charset="0"/>
              </a:rPr>
              <a:t>,</a:t>
            </a:r>
            <a:r>
              <a:rPr lang="en-US" sz="1800" dirty="0" smtClean="0">
                <a:solidFill>
                  <a:schemeClr val="bg1"/>
                </a:solidFill>
                <a:latin typeface="Courier New" pitchFamily="-111" charset="0"/>
              </a:rPr>
              <a:t> </a:t>
            </a:r>
            <a:endParaRPr lang="en-US" sz="1800" dirty="0">
              <a:solidFill>
                <a:schemeClr val="bg1"/>
              </a:solidFill>
              <a:latin typeface="Courier New" pitchFamily="-111" charset="0"/>
            </a:endParaRPr>
          </a:p>
          <a:p>
            <a:pPr algn="l" defTabSz="822325" eaLnBrk="0" hangingPunct="0">
              <a:lnSpc>
                <a:spcPct val="70000"/>
              </a:lnSpc>
              <a:buClrTx/>
            </a:pPr>
            <a:r>
              <a:rPr lang="en-US" sz="1800" dirty="0">
                <a:solidFill>
                  <a:schemeClr val="bg1"/>
                </a:solidFill>
                <a:latin typeface="Courier New" pitchFamily="-111" charset="0"/>
              </a:rPr>
              <a:t>        </a:t>
            </a:r>
            <a:r>
              <a:rPr lang="en-US" sz="1800" dirty="0">
                <a:latin typeface="Courier New" pitchFamily="-111" charset="0"/>
              </a:rPr>
              <a:t>sdo_geometry(</a:t>
            </a:r>
            <a:r>
              <a:rPr lang="en-US" sz="1800" dirty="0" smtClean="0">
                <a:latin typeface="Courier New" pitchFamily="-111" charset="0"/>
              </a:rPr>
              <a:t>2001,4326,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          sdo_point_type(-73,42,NULL),NULL,NULL), </a:t>
            </a:r>
          </a:p>
          <a:p>
            <a:pPr algn="l" defTabSz="822325" eaLnBrk="0" hangingPunct="0">
              <a:lnSpc>
                <a:spcPct val="70000"/>
              </a:lnSpc>
              <a:buClrTx/>
            </a:pPr>
            <a:r>
              <a:rPr lang="en-US" sz="1800" dirty="0">
                <a:latin typeface="Courier New" pitchFamily="-111" charset="0"/>
              </a:rPr>
              <a:t>       'distance = 100 unit = MILE') = 'TRUE';</a:t>
            </a:r>
          </a:p>
        </p:txBody>
      </p:sp>
      <p:sp>
        <p:nvSpPr>
          <p:cNvPr id="62469" name="Rectangle 1029"/>
          <p:cNvSpPr>
            <a:spLocks noChangeArrowheads="1"/>
          </p:cNvSpPr>
          <p:nvPr/>
        </p:nvSpPr>
        <p:spPr bwMode="auto">
          <a:xfrm>
            <a:off x="908050" y="2133600"/>
            <a:ext cx="8089900" cy="129792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dirty="0">
                <a:latin typeface="Courier New" pitchFamily="-111" charset="0"/>
              </a:rPr>
              <a:t>CREATE VIEW</a:t>
            </a:r>
            <a:r>
              <a:rPr lang="en-US" sz="1800" dirty="0" smtClean="0">
                <a:latin typeface="Courier New" pitchFamily="-111" charset="0"/>
              </a:rPr>
              <a:t> </a:t>
            </a:r>
            <a:r>
              <a:rPr lang="en-US" sz="1800" dirty="0" err="1" smtClean="0">
                <a:latin typeface="Courier New" pitchFamily="-111" charset="0"/>
              </a:rPr>
              <a:t>us_counties_centroids</a:t>
            </a:r>
            <a:r>
              <a:rPr lang="en-US" sz="1800" dirty="0" smtClean="0">
                <a:latin typeface="Courier New" pitchFamily="-111" charset="0"/>
              </a:rPr>
              <a:t> as </a:t>
            </a:r>
            <a:endParaRPr lang="en-US" sz="1800" dirty="0">
              <a:latin typeface="Courier New" pitchFamily="-111" charset="0"/>
            </a:endParaRPr>
          </a:p>
          <a:p>
            <a:pPr algn="l" defTabSz="822325" eaLnBrk="0" hangingPunct="0">
              <a:lnSpc>
                <a:spcPct val="70000"/>
              </a:lnSpc>
              <a:buClrTx/>
            </a:pPr>
            <a:r>
              <a:rPr lang="en-US" sz="1800" dirty="0">
                <a:latin typeface="Courier New" pitchFamily="-111" charset="0"/>
              </a:rPr>
              <a:t>SELECT</a:t>
            </a:r>
            <a:r>
              <a:rPr lang="en-US" sz="1800" dirty="0" smtClean="0">
                <a:latin typeface="Courier New" pitchFamily="-111" charset="0"/>
              </a:rPr>
              <a:t> id, county, </a:t>
            </a:r>
            <a:r>
              <a:rPr lang="en-US" sz="1800" dirty="0" err="1" smtClean="0">
                <a:latin typeface="Courier New" pitchFamily="-111" charset="0"/>
              </a:rPr>
              <a:t>state_abrv</a:t>
            </a:r>
            <a:r>
              <a:rPr lang="en-US" sz="1800" dirty="0" smtClean="0">
                <a:latin typeface="Courier New" pitchFamily="-111" charset="0"/>
              </a:rPr>
              <a:t>,</a:t>
            </a:r>
          </a:p>
          <a:p>
            <a:pPr algn="l" defTabSz="822325" eaLnBrk="0" hangingPunct="0">
              <a:lnSpc>
                <a:spcPct val="70000"/>
              </a:lnSpc>
              <a:buClrTx/>
            </a:pPr>
            <a:r>
              <a:rPr lang="en-US" sz="1800" dirty="0" smtClean="0">
                <a:latin typeface="Courier New" pitchFamily="-111" charset="0"/>
              </a:rPr>
              <a:t>       </a:t>
            </a:r>
            <a:r>
              <a:rPr lang="en-US" sz="1800" dirty="0" smtClean="0">
                <a:solidFill>
                  <a:srgbClr val="FF0000"/>
                </a:solidFill>
                <a:latin typeface="Courier New" pitchFamily="-111" charset="0"/>
              </a:rPr>
              <a:t>sdo_geom.sdo_centroid(geom,0.5) centroid</a:t>
            </a:r>
          </a:p>
          <a:p>
            <a:pPr algn="l" defTabSz="822325" eaLnBrk="0" hangingPunct="0">
              <a:lnSpc>
                <a:spcPct val="70000"/>
              </a:lnSpc>
              <a:buClrTx/>
            </a:pPr>
            <a:r>
              <a:rPr lang="en-US" sz="1800" dirty="0" smtClean="0">
                <a:latin typeface="Courier New" pitchFamily="-111" charset="0"/>
              </a:rPr>
              <a:t>FROM </a:t>
            </a:r>
            <a:r>
              <a:rPr lang="en-US" sz="1800" dirty="0" err="1" smtClean="0">
                <a:latin typeface="Courier New" pitchFamily="-111" charset="0"/>
              </a:rPr>
              <a:t>us_counties</a:t>
            </a:r>
            <a:r>
              <a:rPr lang="en-US" sz="1800" dirty="0" smtClean="0">
                <a:latin typeface="Courier New" pitchFamily="-111" charset="0"/>
              </a:rPr>
              <a:t>; </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eaLnBrk="1" hangingPunct="1"/>
            <a:r>
              <a:rPr lang="en-US"/>
              <a:t>Benefits of Partitioning</a:t>
            </a:r>
            <a:br>
              <a:rPr lang="en-US"/>
            </a:br>
            <a:r>
              <a:rPr lang="en-US" sz="2400" i="1"/>
              <a:t>for Spatial Tables</a:t>
            </a:r>
          </a:p>
        </p:txBody>
      </p:sp>
      <p:sp>
        <p:nvSpPr>
          <p:cNvPr id="9219" name="Rectangle 2051"/>
          <p:cNvSpPr>
            <a:spLocks noGrp="1" noChangeArrowheads="1"/>
          </p:cNvSpPr>
          <p:nvPr>
            <p:ph type="body" idx="1"/>
          </p:nvPr>
        </p:nvSpPr>
        <p:spPr/>
        <p:txBody>
          <a:bodyPr/>
          <a:lstStyle/>
          <a:p>
            <a:pPr eaLnBrk="1" hangingPunct="1"/>
            <a:r>
              <a:rPr lang="en-US"/>
              <a:t>Addresses the problem of supporting very large tables and indexes.</a:t>
            </a:r>
          </a:p>
          <a:p>
            <a:pPr eaLnBrk="1" hangingPunct="1"/>
            <a:r>
              <a:rPr lang="en-US"/>
              <a:t>Decomposes tables and indexes into smaller pieces called partitions.</a:t>
            </a:r>
          </a:p>
          <a:p>
            <a:pPr eaLnBrk="1" hangingPunct="1"/>
            <a:r>
              <a:rPr lang="en-US"/>
              <a:t>Access and manipulate the partitions rather than entire tables </a:t>
            </a:r>
          </a:p>
          <a:p>
            <a:pPr eaLnBrk="1" hangingPunct="1"/>
            <a:r>
              <a:rPr lang="en-US"/>
              <a:t>Table partitions and index partitions can be mapped to different tablespaces </a:t>
            </a:r>
          </a:p>
          <a:p>
            <a:pPr eaLnBrk="1" hangingPunct="1"/>
            <a:r>
              <a:rPr lang="en-US"/>
              <a:t>Faster to build multiple small indexes than one single large index</a:t>
            </a: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1028"/>
          <p:cNvSpPr>
            <a:spLocks noGrp="1" noChangeArrowheads="1"/>
          </p:cNvSpPr>
          <p:nvPr>
            <p:ph type="title"/>
          </p:nvPr>
        </p:nvSpPr>
        <p:spPr/>
        <p:txBody>
          <a:bodyPr/>
          <a:lstStyle/>
          <a:p>
            <a:pPr eaLnBrk="1" hangingPunct="1"/>
            <a:r>
              <a:rPr lang="en-US"/>
              <a:t>Performance of Function-Based Indexes</a:t>
            </a:r>
          </a:p>
        </p:txBody>
      </p:sp>
      <p:sp>
        <p:nvSpPr>
          <p:cNvPr id="63491" name="Rectangle 1029"/>
          <p:cNvSpPr>
            <a:spLocks noGrp="1" noChangeArrowheads="1"/>
          </p:cNvSpPr>
          <p:nvPr>
            <p:ph type="body" idx="1"/>
          </p:nvPr>
        </p:nvSpPr>
        <p:spPr/>
        <p:txBody>
          <a:bodyPr/>
          <a:lstStyle/>
          <a:p>
            <a:pPr eaLnBrk="1" hangingPunct="1"/>
            <a:r>
              <a:rPr lang="en-US"/>
              <a:t>Create index</a:t>
            </a:r>
          </a:p>
          <a:p>
            <a:pPr lvl="1" eaLnBrk="1" hangingPunct="1"/>
            <a:r>
              <a:rPr lang="en-US"/>
              <a:t>The function is called for each row in the table</a:t>
            </a:r>
          </a:p>
          <a:p>
            <a:pPr lvl="1" eaLnBrk="1" hangingPunct="1"/>
            <a:r>
              <a:rPr lang="en-US"/>
              <a:t>Can use PARALLEL indexing</a:t>
            </a:r>
          </a:p>
          <a:p>
            <a:pPr eaLnBrk="1" hangingPunct="1"/>
            <a:r>
              <a:rPr lang="en-US"/>
              <a:t>Query performance</a:t>
            </a:r>
          </a:p>
          <a:p>
            <a:pPr lvl="1" eaLnBrk="1" hangingPunct="1"/>
            <a:r>
              <a:rPr lang="en-US"/>
              <a:t>Index only (SDO_FILTER)</a:t>
            </a:r>
          </a:p>
          <a:p>
            <a:pPr lvl="2" eaLnBrk="1" hangingPunct="1"/>
            <a:r>
              <a:rPr lang="en-US"/>
              <a:t>No overhead unless the SELECT list includes function call to return geometry</a:t>
            </a:r>
          </a:p>
          <a:p>
            <a:pPr lvl="1" eaLnBrk="1" hangingPunct="1"/>
            <a:r>
              <a:rPr lang="en-US"/>
              <a:t>Secondary filter (SDO_RELATE, SDO_NN, and so on)</a:t>
            </a:r>
          </a:p>
          <a:p>
            <a:pPr lvl="2" eaLnBrk="1" hangingPunct="1"/>
            <a:r>
              <a:rPr lang="en-US"/>
              <a:t>Filter portion has no overhead</a:t>
            </a:r>
          </a:p>
          <a:p>
            <a:pPr lvl="2" eaLnBrk="1" hangingPunct="1"/>
            <a:r>
              <a:rPr lang="en-US"/>
              <a:t>Relate will need to create geometries (function call is required)</a:t>
            </a: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pPr eaLnBrk="1" hangingPunct="1"/>
            <a:r>
              <a:rPr lang="en-US"/>
              <a:t>Oracle Spatial Index Partitioning </a:t>
            </a:r>
          </a:p>
        </p:txBody>
      </p:sp>
      <p:sp>
        <p:nvSpPr>
          <p:cNvPr id="10243" name="Rectangle 7"/>
          <p:cNvSpPr>
            <a:spLocks noGrp="1" noChangeArrowheads="1"/>
          </p:cNvSpPr>
          <p:nvPr>
            <p:ph type="body" idx="1"/>
          </p:nvPr>
        </p:nvSpPr>
        <p:spPr/>
        <p:txBody>
          <a:bodyPr/>
          <a:lstStyle/>
          <a:p>
            <a:pPr eaLnBrk="1" hangingPunct="1"/>
            <a:r>
              <a:rPr lang="en-US"/>
              <a:t>The partition key is one or more table column(s)</a:t>
            </a:r>
          </a:p>
          <a:p>
            <a:pPr eaLnBrk="1" hangingPunct="1"/>
            <a:r>
              <a:rPr lang="en-US"/>
              <a:t>Numbers, dates, strings</a:t>
            </a:r>
          </a:p>
          <a:p>
            <a:pPr lvl="1" eaLnBrk="1" hangingPunct="1"/>
            <a:r>
              <a:rPr lang="en-US"/>
              <a:t>Cannot use CLOBs, XML</a:t>
            </a:r>
          </a:p>
          <a:p>
            <a:pPr lvl="1" eaLnBrk="1" hangingPunct="1"/>
            <a:r>
              <a:rPr lang="en-US"/>
              <a:t>Cannot be the SDO_GEOMETRY column</a:t>
            </a:r>
          </a:p>
          <a:p>
            <a:pPr eaLnBrk="1" hangingPunct="1"/>
            <a:r>
              <a:rPr lang="en-US"/>
              <a:t>Only </a:t>
            </a:r>
            <a:r>
              <a:rPr lang="en-US">
                <a:solidFill>
                  <a:srgbClr val="FF0000"/>
                </a:solidFill>
              </a:rPr>
              <a:t>range</a:t>
            </a:r>
            <a:r>
              <a:rPr lang="en-US"/>
              <a:t> partitioning of base table is allowed:</a:t>
            </a:r>
          </a:p>
          <a:p>
            <a:pPr lvl="1" eaLnBrk="1" hangingPunct="1"/>
            <a:r>
              <a:rPr lang="en-US"/>
              <a:t>Not hash, composite, or list</a:t>
            </a:r>
          </a:p>
          <a:p>
            <a:pPr lvl="1" eaLnBrk="1" hangingPunct="1"/>
            <a:r>
              <a:rPr lang="en-US"/>
              <a:t>Extensible indexing limitation</a:t>
            </a:r>
          </a:p>
          <a:p>
            <a:pPr eaLnBrk="1" hangingPunct="1"/>
            <a:r>
              <a:rPr lang="en-US"/>
              <a:t>Choose a partition key that:</a:t>
            </a:r>
          </a:p>
          <a:p>
            <a:pPr lvl="1" eaLnBrk="1" hangingPunct="1"/>
            <a:r>
              <a:rPr lang="en-US"/>
              <a:t>Is likely to be in the WHERE clause</a:t>
            </a:r>
          </a:p>
          <a:p>
            <a:pPr lvl="1" eaLnBrk="1" hangingPunct="1"/>
            <a:r>
              <a:rPr lang="en-US"/>
              <a:t>Creates meaningful partitions when geometries are separated based on the partition key value</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lIns="12700" tIns="12700" rIns="12700" bIns="12700"/>
          <a:lstStyle/>
          <a:p>
            <a:pPr eaLnBrk="1" hangingPunct="1"/>
            <a:r>
              <a:rPr lang="en-US"/>
              <a:t>Data Set used in Examples</a:t>
            </a:r>
          </a:p>
        </p:txBody>
      </p:sp>
      <p:sp>
        <p:nvSpPr>
          <p:cNvPr id="11267" name="Rectangle 3"/>
          <p:cNvSpPr>
            <a:spLocks noGrp="1" noChangeArrowheads="1"/>
          </p:cNvSpPr>
          <p:nvPr>
            <p:ph type="body" idx="1"/>
          </p:nvPr>
        </p:nvSpPr>
        <p:spPr>
          <a:xfrm>
            <a:off x="1241425" y="4568825"/>
            <a:ext cx="7186613" cy="1562100"/>
          </a:xfrm>
          <a:noFill/>
        </p:spPr>
        <p:txBody>
          <a:bodyPr lIns="12700" tIns="12700" rIns="12700" bIns="12700">
            <a:spAutoFit/>
          </a:bodyPr>
          <a:lstStyle/>
          <a:p>
            <a:pPr lvl="1" eaLnBrk="1" hangingPunct="1">
              <a:lnSpc>
                <a:spcPct val="80000"/>
              </a:lnSpc>
            </a:pPr>
            <a:r>
              <a:rPr lang="en-US" sz="1800"/>
              <a:t>Fabricated Business locations in New York City</a:t>
            </a:r>
          </a:p>
          <a:p>
            <a:pPr lvl="1" eaLnBrk="1" hangingPunct="1">
              <a:lnSpc>
                <a:spcPct val="80000"/>
              </a:lnSpc>
            </a:pPr>
            <a:r>
              <a:rPr lang="en-US" sz="1800"/>
              <a:t>All business locations stored in longitude/latitude</a:t>
            </a:r>
          </a:p>
          <a:p>
            <a:pPr lvl="1" eaLnBrk="1" hangingPunct="1">
              <a:lnSpc>
                <a:spcPct val="80000"/>
              </a:lnSpc>
            </a:pPr>
            <a:r>
              <a:rPr lang="en-US" sz="1800"/>
              <a:t>Businesses on the same latitude are 0.001 decimal degrees apart</a:t>
            </a:r>
          </a:p>
          <a:p>
            <a:pPr lvl="1" eaLnBrk="1" hangingPunct="1">
              <a:lnSpc>
                <a:spcPct val="80000"/>
              </a:lnSpc>
            </a:pPr>
            <a:r>
              <a:rPr lang="en-US" sz="1800"/>
              <a:t>Latitudes increase by 0.001 decimal degrees</a:t>
            </a:r>
          </a:p>
          <a:p>
            <a:pPr lvl="1" eaLnBrk="1" hangingPunct="1">
              <a:lnSpc>
                <a:spcPct val="80000"/>
              </a:lnSpc>
            </a:pPr>
            <a:r>
              <a:rPr lang="en-US" sz="1800"/>
              <a:t>360,600 businesses in table   </a:t>
            </a:r>
          </a:p>
        </p:txBody>
      </p:sp>
      <p:sp>
        <p:nvSpPr>
          <p:cNvPr id="11268" name="Rectangle 4"/>
          <p:cNvSpPr>
            <a:spLocks noChangeArrowheads="1"/>
          </p:cNvSpPr>
          <p:nvPr/>
        </p:nvSpPr>
        <p:spPr bwMode="auto">
          <a:xfrm>
            <a:off x="1993900" y="1817688"/>
            <a:ext cx="1358900" cy="274637"/>
          </a:xfrm>
          <a:prstGeom prst="rect">
            <a:avLst/>
          </a:prstGeom>
          <a:noFill/>
          <a:ln w="9525">
            <a:noFill/>
            <a:miter lim="800000"/>
            <a:headEnd/>
            <a:tailEnd/>
          </a:ln>
        </p:spPr>
        <p:txBody>
          <a:bodyPr lIns="92075" tIns="46038" rIns="92075" bIns="46038">
            <a:prstTxWarp prst="textNoShape">
              <a:avLst/>
            </a:prstTxWarp>
            <a:spAutoFit/>
          </a:bodyPr>
          <a:lstStyle/>
          <a:p>
            <a:pPr algn="l" defTabSz="822325" eaLnBrk="0" hangingPunct="0">
              <a:lnSpc>
                <a:spcPct val="100000"/>
              </a:lnSpc>
              <a:buClrTx/>
            </a:pPr>
            <a:r>
              <a:rPr lang="en-US" sz="1200"/>
              <a:t>(-74.100, 41.000)</a:t>
            </a:r>
          </a:p>
        </p:txBody>
      </p:sp>
      <p:sp>
        <p:nvSpPr>
          <p:cNvPr id="11269" name="Rectangle 5"/>
          <p:cNvSpPr>
            <a:spLocks noChangeArrowheads="1"/>
          </p:cNvSpPr>
          <p:nvPr/>
        </p:nvSpPr>
        <p:spPr bwMode="auto">
          <a:xfrm>
            <a:off x="2000250" y="3916363"/>
            <a:ext cx="1352550" cy="274637"/>
          </a:xfrm>
          <a:prstGeom prst="rect">
            <a:avLst/>
          </a:prstGeom>
          <a:noFill/>
          <a:ln w="9525">
            <a:noFill/>
            <a:miter lim="800000"/>
            <a:headEnd/>
            <a:tailEnd/>
          </a:ln>
        </p:spPr>
        <p:txBody>
          <a:bodyPr lIns="92075" tIns="46038" rIns="92075" bIns="46038">
            <a:prstTxWarp prst="textNoShape">
              <a:avLst/>
            </a:prstTxWarp>
            <a:spAutoFit/>
          </a:bodyPr>
          <a:lstStyle/>
          <a:p>
            <a:pPr algn="l" defTabSz="822325" eaLnBrk="0" hangingPunct="0">
              <a:lnSpc>
                <a:spcPct val="100000"/>
              </a:lnSpc>
              <a:buClrTx/>
            </a:pPr>
            <a:r>
              <a:rPr lang="en-US" sz="1200"/>
              <a:t>(-74.100, 40.400)</a:t>
            </a:r>
          </a:p>
        </p:txBody>
      </p:sp>
      <p:sp>
        <p:nvSpPr>
          <p:cNvPr id="11270" name="Rectangle 6"/>
          <p:cNvSpPr>
            <a:spLocks noChangeArrowheads="1"/>
          </p:cNvSpPr>
          <p:nvPr/>
        </p:nvSpPr>
        <p:spPr bwMode="auto">
          <a:xfrm>
            <a:off x="3352800" y="1219200"/>
            <a:ext cx="1371600" cy="274638"/>
          </a:xfrm>
          <a:prstGeom prst="rect">
            <a:avLst/>
          </a:prstGeom>
          <a:noFill/>
          <a:ln w="9525">
            <a:noFill/>
            <a:miter lim="800000"/>
            <a:headEnd/>
            <a:tailEnd/>
          </a:ln>
        </p:spPr>
        <p:txBody>
          <a:bodyPr lIns="92075" tIns="46038" rIns="92075" bIns="46038">
            <a:prstTxWarp prst="textNoShape">
              <a:avLst/>
            </a:prstTxWarp>
            <a:spAutoFit/>
          </a:bodyPr>
          <a:lstStyle/>
          <a:p>
            <a:pPr algn="l" defTabSz="822325" eaLnBrk="0" hangingPunct="0">
              <a:lnSpc>
                <a:spcPct val="100000"/>
              </a:lnSpc>
              <a:buClrTx/>
            </a:pPr>
            <a:r>
              <a:rPr lang="en-US" sz="1200"/>
              <a:t>(-74.099, 41.000)</a:t>
            </a:r>
          </a:p>
        </p:txBody>
      </p:sp>
      <p:sp>
        <p:nvSpPr>
          <p:cNvPr id="11271" name="Line 7"/>
          <p:cNvSpPr>
            <a:spLocks noChangeShapeType="1"/>
          </p:cNvSpPr>
          <p:nvPr/>
        </p:nvSpPr>
        <p:spPr bwMode="auto">
          <a:xfrm>
            <a:off x="4027488" y="1595438"/>
            <a:ext cx="0" cy="304800"/>
          </a:xfrm>
          <a:prstGeom prst="line">
            <a:avLst/>
          </a:prstGeom>
          <a:noFill/>
          <a:ln w="28575">
            <a:solidFill>
              <a:schemeClr val="tx1"/>
            </a:solidFill>
            <a:round/>
            <a:headEnd type="none" w="sm" len="sm"/>
            <a:tailEnd type="triangle" w="sm" len="sm"/>
          </a:ln>
        </p:spPr>
        <p:txBody>
          <a:bodyPr>
            <a:prstTxWarp prst="textNoShape">
              <a:avLst/>
            </a:prstTxWarp>
          </a:bodyPr>
          <a:lstStyle/>
          <a:p>
            <a:endParaRPr lang="en-US"/>
          </a:p>
        </p:txBody>
      </p:sp>
      <p:sp>
        <p:nvSpPr>
          <p:cNvPr id="11272" name="Rectangle 8"/>
          <p:cNvSpPr>
            <a:spLocks noChangeArrowheads="1"/>
          </p:cNvSpPr>
          <p:nvPr/>
        </p:nvSpPr>
        <p:spPr bwMode="auto">
          <a:xfrm>
            <a:off x="7448550" y="1219200"/>
            <a:ext cx="1466850" cy="274638"/>
          </a:xfrm>
          <a:prstGeom prst="rect">
            <a:avLst/>
          </a:prstGeom>
          <a:noFill/>
          <a:ln w="9525">
            <a:noFill/>
            <a:miter lim="800000"/>
            <a:headEnd/>
            <a:tailEnd/>
          </a:ln>
        </p:spPr>
        <p:txBody>
          <a:bodyPr lIns="92075" tIns="46038" rIns="92075" bIns="46038">
            <a:prstTxWarp prst="textNoShape">
              <a:avLst/>
            </a:prstTxWarp>
            <a:spAutoFit/>
          </a:bodyPr>
          <a:lstStyle/>
          <a:p>
            <a:pPr algn="l" defTabSz="822325" eaLnBrk="0" hangingPunct="0">
              <a:lnSpc>
                <a:spcPct val="100000"/>
              </a:lnSpc>
              <a:buClrTx/>
            </a:pPr>
            <a:r>
              <a:rPr lang="en-US" sz="1200"/>
              <a:t>(-73.501, 41.000)</a:t>
            </a:r>
          </a:p>
        </p:txBody>
      </p:sp>
      <p:sp>
        <p:nvSpPr>
          <p:cNvPr id="11273" name="Line 9"/>
          <p:cNvSpPr>
            <a:spLocks noChangeShapeType="1"/>
          </p:cNvSpPr>
          <p:nvPr/>
        </p:nvSpPr>
        <p:spPr bwMode="auto">
          <a:xfrm>
            <a:off x="3316288" y="2014538"/>
            <a:ext cx="303212" cy="0"/>
          </a:xfrm>
          <a:prstGeom prst="line">
            <a:avLst/>
          </a:prstGeom>
          <a:noFill/>
          <a:ln w="28575">
            <a:solidFill>
              <a:schemeClr val="tx1"/>
            </a:solidFill>
            <a:round/>
            <a:headEnd type="none" w="sm" len="sm"/>
            <a:tailEnd type="triangle" w="sm" len="sm"/>
          </a:ln>
        </p:spPr>
        <p:txBody>
          <a:bodyPr>
            <a:prstTxWarp prst="textNoShape">
              <a:avLst/>
            </a:prstTxWarp>
          </a:bodyPr>
          <a:lstStyle/>
          <a:p>
            <a:endParaRPr lang="en-US"/>
          </a:p>
        </p:txBody>
      </p:sp>
      <p:grpSp>
        <p:nvGrpSpPr>
          <p:cNvPr id="11274" name="Group 10"/>
          <p:cNvGrpSpPr>
            <a:grpSpLocks/>
          </p:cNvGrpSpPr>
          <p:nvPr/>
        </p:nvGrpSpPr>
        <p:grpSpPr bwMode="auto">
          <a:xfrm>
            <a:off x="3773488" y="2001838"/>
            <a:ext cx="4368800" cy="2082800"/>
            <a:chOff x="2194" y="1453"/>
            <a:chExt cx="2540" cy="1312"/>
          </a:xfrm>
        </p:grpSpPr>
        <p:sp>
          <p:nvSpPr>
            <p:cNvPr id="11279" name="Rectangle 11"/>
            <p:cNvSpPr>
              <a:spLocks noChangeArrowheads="1"/>
            </p:cNvSpPr>
            <p:nvPr/>
          </p:nvSpPr>
          <p:spPr bwMode="auto">
            <a:xfrm>
              <a:off x="2194" y="145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80" name="Rectangle 12"/>
            <p:cNvSpPr>
              <a:spLocks noChangeArrowheads="1"/>
            </p:cNvSpPr>
            <p:nvPr/>
          </p:nvSpPr>
          <p:spPr bwMode="auto">
            <a:xfrm>
              <a:off x="2327" y="145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81" name="Rectangle 13"/>
            <p:cNvSpPr>
              <a:spLocks noChangeArrowheads="1"/>
            </p:cNvSpPr>
            <p:nvPr/>
          </p:nvSpPr>
          <p:spPr bwMode="auto">
            <a:xfrm>
              <a:off x="2460" y="1453"/>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82" name="Rectangle 14"/>
            <p:cNvSpPr>
              <a:spLocks noChangeArrowheads="1"/>
            </p:cNvSpPr>
            <p:nvPr/>
          </p:nvSpPr>
          <p:spPr bwMode="auto">
            <a:xfrm>
              <a:off x="2593" y="1453"/>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83" name="Rectangle 15"/>
            <p:cNvSpPr>
              <a:spLocks noChangeArrowheads="1"/>
            </p:cNvSpPr>
            <p:nvPr/>
          </p:nvSpPr>
          <p:spPr bwMode="auto">
            <a:xfrm>
              <a:off x="2726" y="1453"/>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84" name="Rectangle 16"/>
            <p:cNvSpPr>
              <a:spLocks noChangeArrowheads="1"/>
            </p:cNvSpPr>
            <p:nvPr/>
          </p:nvSpPr>
          <p:spPr bwMode="auto">
            <a:xfrm>
              <a:off x="2858" y="145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85" name="Rectangle 17"/>
            <p:cNvSpPr>
              <a:spLocks noChangeArrowheads="1"/>
            </p:cNvSpPr>
            <p:nvPr/>
          </p:nvSpPr>
          <p:spPr bwMode="auto">
            <a:xfrm>
              <a:off x="2991" y="145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86" name="Rectangle 18"/>
            <p:cNvSpPr>
              <a:spLocks noChangeArrowheads="1"/>
            </p:cNvSpPr>
            <p:nvPr/>
          </p:nvSpPr>
          <p:spPr bwMode="auto">
            <a:xfrm>
              <a:off x="3124" y="145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87" name="Rectangle 19"/>
            <p:cNvSpPr>
              <a:spLocks noChangeArrowheads="1"/>
            </p:cNvSpPr>
            <p:nvPr/>
          </p:nvSpPr>
          <p:spPr bwMode="auto">
            <a:xfrm>
              <a:off x="3257" y="145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88" name="Rectangle 20"/>
            <p:cNvSpPr>
              <a:spLocks noChangeArrowheads="1"/>
            </p:cNvSpPr>
            <p:nvPr/>
          </p:nvSpPr>
          <p:spPr bwMode="auto">
            <a:xfrm>
              <a:off x="3390" y="145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89" name="Rectangle 21"/>
            <p:cNvSpPr>
              <a:spLocks noChangeArrowheads="1"/>
            </p:cNvSpPr>
            <p:nvPr/>
          </p:nvSpPr>
          <p:spPr bwMode="auto">
            <a:xfrm>
              <a:off x="3523" y="145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90" name="Rectangle 22"/>
            <p:cNvSpPr>
              <a:spLocks noChangeArrowheads="1"/>
            </p:cNvSpPr>
            <p:nvPr/>
          </p:nvSpPr>
          <p:spPr bwMode="auto">
            <a:xfrm>
              <a:off x="3656" y="145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91" name="Rectangle 23"/>
            <p:cNvSpPr>
              <a:spLocks noChangeArrowheads="1"/>
            </p:cNvSpPr>
            <p:nvPr/>
          </p:nvSpPr>
          <p:spPr bwMode="auto">
            <a:xfrm>
              <a:off x="2194" y="159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92" name="Rectangle 24"/>
            <p:cNvSpPr>
              <a:spLocks noChangeArrowheads="1"/>
            </p:cNvSpPr>
            <p:nvPr/>
          </p:nvSpPr>
          <p:spPr bwMode="auto">
            <a:xfrm>
              <a:off x="2327" y="159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93" name="Rectangle 25"/>
            <p:cNvSpPr>
              <a:spLocks noChangeArrowheads="1"/>
            </p:cNvSpPr>
            <p:nvPr/>
          </p:nvSpPr>
          <p:spPr bwMode="auto">
            <a:xfrm>
              <a:off x="2460" y="1597"/>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94" name="Rectangle 26"/>
            <p:cNvSpPr>
              <a:spLocks noChangeArrowheads="1"/>
            </p:cNvSpPr>
            <p:nvPr/>
          </p:nvSpPr>
          <p:spPr bwMode="auto">
            <a:xfrm>
              <a:off x="2593" y="1597"/>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95" name="Rectangle 27"/>
            <p:cNvSpPr>
              <a:spLocks noChangeArrowheads="1"/>
            </p:cNvSpPr>
            <p:nvPr/>
          </p:nvSpPr>
          <p:spPr bwMode="auto">
            <a:xfrm>
              <a:off x="2726" y="1597"/>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96" name="Rectangle 28"/>
            <p:cNvSpPr>
              <a:spLocks noChangeArrowheads="1"/>
            </p:cNvSpPr>
            <p:nvPr/>
          </p:nvSpPr>
          <p:spPr bwMode="auto">
            <a:xfrm>
              <a:off x="2858" y="159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97" name="Rectangle 29"/>
            <p:cNvSpPr>
              <a:spLocks noChangeArrowheads="1"/>
            </p:cNvSpPr>
            <p:nvPr/>
          </p:nvSpPr>
          <p:spPr bwMode="auto">
            <a:xfrm>
              <a:off x="2991" y="159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98" name="Rectangle 30"/>
            <p:cNvSpPr>
              <a:spLocks noChangeArrowheads="1"/>
            </p:cNvSpPr>
            <p:nvPr/>
          </p:nvSpPr>
          <p:spPr bwMode="auto">
            <a:xfrm>
              <a:off x="3124" y="159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299" name="Rectangle 31"/>
            <p:cNvSpPr>
              <a:spLocks noChangeArrowheads="1"/>
            </p:cNvSpPr>
            <p:nvPr/>
          </p:nvSpPr>
          <p:spPr bwMode="auto">
            <a:xfrm>
              <a:off x="3257" y="159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00" name="Rectangle 32"/>
            <p:cNvSpPr>
              <a:spLocks noChangeArrowheads="1"/>
            </p:cNvSpPr>
            <p:nvPr/>
          </p:nvSpPr>
          <p:spPr bwMode="auto">
            <a:xfrm>
              <a:off x="3390" y="159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01" name="Rectangle 33"/>
            <p:cNvSpPr>
              <a:spLocks noChangeArrowheads="1"/>
            </p:cNvSpPr>
            <p:nvPr/>
          </p:nvSpPr>
          <p:spPr bwMode="auto">
            <a:xfrm>
              <a:off x="3523" y="159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02" name="Rectangle 34"/>
            <p:cNvSpPr>
              <a:spLocks noChangeArrowheads="1"/>
            </p:cNvSpPr>
            <p:nvPr/>
          </p:nvSpPr>
          <p:spPr bwMode="auto">
            <a:xfrm>
              <a:off x="3656" y="159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03" name="Rectangle 35"/>
            <p:cNvSpPr>
              <a:spLocks noChangeArrowheads="1"/>
            </p:cNvSpPr>
            <p:nvPr/>
          </p:nvSpPr>
          <p:spPr bwMode="auto">
            <a:xfrm>
              <a:off x="2194"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04" name="Rectangle 36"/>
            <p:cNvSpPr>
              <a:spLocks noChangeArrowheads="1"/>
            </p:cNvSpPr>
            <p:nvPr/>
          </p:nvSpPr>
          <p:spPr bwMode="auto">
            <a:xfrm>
              <a:off x="2327"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05" name="Rectangle 37"/>
            <p:cNvSpPr>
              <a:spLocks noChangeArrowheads="1"/>
            </p:cNvSpPr>
            <p:nvPr/>
          </p:nvSpPr>
          <p:spPr bwMode="auto">
            <a:xfrm>
              <a:off x="2460" y="174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06" name="Rectangle 38"/>
            <p:cNvSpPr>
              <a:spLocks noChangeArrowheads="1"/>
            </p:cNvSpPr>
            <p:nvPr/>
          </p:nvSpPr>
          <p:spPr bwMode="auto">
            <a:xfrm>
              <a:off x="2593" y="174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07" name="Rectangle 39"/>
            <p:cNvSpPr>
              <a:spLocks noChangeArrowheads="1"/>
            </p:cNvSpPr>
            <p:nvPr/>
          </p:nvSpPr>
          <p:spPr bwMode="auto">
            <a:xfrm>
              <a:off x="2726" y="174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08" name="Rectangle 40"/>
            <p:cNvSpPr>
              <a:spLocks noChangeArrowheads="1"/>
            </p:cNvSpPr>
            <p:nvPr/>
          </p:nvSpPr>
          <p:spPr bwMode="auto">
            <a:xfrm>
              <a:off x="2858"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09" name="Rectangle 41"/>
            <p:cNvSpPr>
              <a:spLocks noChangeArrowheads="1"/>
            </p:cNvSpPr>
            <p:nvPr/>
          </p:nvSpPr>
          <p:spPr bwMode="auto">
            <a:xfrm>
              <a:off x="2991"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10" name="Rectangle 42"/>
            <p:cNvSpPr>
              <a:spLocks noChangeArrowheads="1"/>
            </p:cNvSpPr>
            <p:nvPr/>
          </p:nvSpPr>
          <p:spPr bwMode="auto">
            <a:xfrm>
              <a:off x="3124"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11" name="Rectangle 43"/>
            <p:cNvSpPr>
              <a:spLocks noChangeArrowheads="1"/>
            </p:cNvSpPr>
            <p:nvPr/>
          </p:nvSpPr>
          <p:spPr bwMode="auto">
            <a:xfrm>
              <a:off x="3257"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12" name="Rectangle 44"/>
            <p:cNvSpPr>
              <a:spLocks noChangeArrowheads="1"/>
            </p:cNvSpPr>
            <p:nvPr/>
          </p:nvSpPr>
          <p:spPr bwMode="auto">
            <a:xfrm>
              <a:off x="3390"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13" name="Rectangle 45"/>
            <p:cNvSpPr>
              <a:spLocks noChangeArrowheads="1"/>
            </p:cNvSpPr>
            <p:nvPr/>
          </p:nvSpPr>
          <p:spPr bwMode="auto">
            <a:xfrm>
              <a:off x="3523"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14" name="Rectangle 46"/>
            <p:cNvSpPr>
              <a:spLocks noChangeArrowheads="1"/>
            </p:cNvSpPr>
            <p:nvPr/>
          </p:nvSpPr>
          <p:spPr bwMode="auto">
            <a:xfrm>
              <a:off x="3656"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15" name="Rectangle 47"/>
            <p:cNvSpPr>
              <a:spLocks noChangeArrowheads="1"/>
            </p:cNvSpPr>
            <p:nvPr/>
          </p:nvSpPr>
          <p:spPr bwMode="auto">
            <a:xfrm>
              <a:off x="2194" y="188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16" name="Rectangle 48"/>
            <p:cNvSpPr>
              <a:spLocks noChangeArrowheads="1"/>
            </p:cNvSpPr>
            <p:nvPr/>
          </p:nvSpPr>
          <p:spPr bwMode="auto">
            <a:xfrm>
              <a:off x="2327" y="188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17" name="Rectangle 49"/>
            <p:cNvSpPr>
              <a:spLocks noChangeArrowheads="1"/>
            </p:cNvSpPr>
            <p:nvPr/>
          </p:nvSpPr>
          <p:spPr bwMode="auto">
            <a:xfrm>
              <a:off x="2460" y="188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18" name="Rectangle 50"/>
            <p:cNvSpPr>
              <a:spLocks noChangeArrowheads="1"/>
            </p:cNvSpPr>
            <p:nvPr/>
          </p:nvSpPr>
          <p:spPr bwMode="auto">
            <a:xfrm>
              <a:off x="2593" y="188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19" name="Rectangle 51"/>
            <p:cNvSpPr>
              <a:spLocks noChangeArrowheads="1"/>
            </p:cNvSpPr>
            <p:nvPr/>
          </p:nvSpPr>
          <p:spPr bwMode="auto">
            <a:xfrm>
              <a:off x="2726" y="188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20" name="Rectangle 52"/>
            <p:cNvSpPr>
              <a:spLocks noChangeArrowheads="1"/>
            </p:cNvSpPr>
            <p:nvPr/>
          </p:nvSpPr>
          <p:spPr bwMode="auto">
            <a:xfrm>
              <a:off x="2858" y="188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21" name="Rectangle 53"/>
            <p:cNvSpPr>
              <a:spLocks noChangeArrowheads="1"/>
            </p:cNvSpPr>
            <p:nvPr/>
          </p:nvSpPr>
          <p:spPr bwMode="auto">
            <a:xfrm>
              <a:off x="2991" y="188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22" name="Rectangle 54"/>
            <p:cNvSpPr>
              <a:spLocks noChangeArrowheads="1"/>
            </p:cNvSpPr>
            <p:nvPr/>
          </p:nvSpPr>
          <p:spPr bwMode="auto">
            <a:xfrm>
              <a:off x="3124" y="188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23" name="Rectangle 55"/>
            <p:cNvSpPr>
              <a:spLocks noChangeArrowheads="1"/>
            </p:cNvSpPr>
            <p:nvPr/>
          </p:nvSpPr>
          <p:spPr bwMode="auto">
            <a:xfrm>
              <a:off x="3257" y="188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24" name="Rectangle 56"/>
            <p:cNvSpPr>
              <a:spLocks noChangeArrowheads="1"/>
            </p:cNvSpPr>
            <p:nvPr/>
          </p:nvSpPr>
          <p:spPr bwMode="auto">
            <a:xfrm>
              <a:off x="3390" y="188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25" name="Rectangle 57"/>
            <p:cNvSpPr>
              <a:spLocks noChangeArrowheads="1"/>
            </p:cNvSpPr>
            <p:nvPr/>
          </p:nvSpPr>
          <p:spPr bwMode="auto">
            <a:xfrm>
              <a:off x="3523" y="188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26" name="Rectangle 58"/>
            <p:cNvSpPr>
              <a:spLocks noChangeArrowheads="1"/>
            </p:cNvSpPr>
            <p:nvPr/>
          </p:nvSpPr>
          <p:spPr bwMode="auto">
            <a:xfrm>
              <a:off x="3656" y="188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27" name="Rectangle 59"/>
            <p:cNvSpPr>
              <a:spLocks noChangeArrowheads="1"/>
            </p:cNvSpPr>
            <p:nvPr/>
          </p:nvSpPr>
          <p:spPr bwMode="auto">
            <a:xfrm>
              <a:off x="2194" y="202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28" name="Rectangle 60"/>
            <p:cNvSpPr>
              <a:spLocks noChangeArrowheads="1"/>
            </p:cNvSpPr>
            <p:nvPr/>
          </p:nvSpPr>
          <p:spPr bwMode="auto">
            <a:xfrm>
              <a:off x="2327" y="202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29" name="Rectangle 61"/>
            <p:cNvSpPr>
              <a:spLocks noChangeArrowheads="1"/>
            </p:cNvSpPr>
            <p:nvPr/>
          </p:nvSpPr>
          <p:spPr bwMode="auto">
            <a:xfrm>
              <a:off x="2460" y="202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30" name="Rectangle 62"/>
            <p:cNvSpPr>
              <a:spLocks noChangeArrowheads="1"/>
            </p:cNvSpPr>
            <p:nvPr/>
          </p:nvSpPr>
          <p:spPr bwMode="auto">
            <a:xfrm>
              <a:off x="2593" y="202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31" name="Rectangle 63"/>
            <p:cNvSpPr>
              <a:spLocks noChangeArrowheads="1"/>
            </p:cNvSpPr>
            <p:nvPr/>
          </p:nvSpPr>
          <p:spPr bwMode="auto">
            <a:xfrm>
              <a:off x="2726" y="202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32" name="Rectangle 64"/>
            <p:cNvSpPr>
              <a:spLocks noChangeArrowheads="1"/>
            </p:cNvSpPr>
            <p:nvPr/>
          </p:nvSpPr>
          <p:spPr bwMode="auto">
            <a:xfrm>
              <a:off x="2858" y="202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33" name="Rectangle 65"/>
            <p:cNvSpPr>
              <a:spLocks noChangeArrowheads="1"/>
            </p:cNvSpPr>
            <p:nvPr/>
          </p:nvSpPr>
          <p:spPr bwMode="auto">
            <a:xfrm>
              <a:off x="2991" y="202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34" name="Rectangle 66"/>
            <p:cNvSpPr>
              <a:spLocks noChangeArrowheads="1"/>
            </p:cNvSpPr>
            <p:nvPr/>
          </p:nvSpPr>
          <p:spPr bwMode="auto">
            <a:xfrm>
              <a:off x="3124" y="202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35" name="Rectangle 67"/>
            <p:cNvSpPr>
              <a:spLocks noChangeArrowheads="1"/>
            </p:cNvSpPr>
            <p:nvPr/>
          </p:nvSpPr>
          <p:spPr bwMode="auto">
            <a:xfrm>
              <a:off x="3257" y="202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36" name="Rectangle 68"/>
            <p:cNvSpPr>
              <a:spLocks noChangeArrowheads="1"/>
            </p:cNvSpPr>
            <p:nvPr/>
          </p:nvSpPr>
          <p:spPr bwMode="auto">
            <a:xfrm>
              <a:off x="3390" y="202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37" name="Rectangle 69"/>
            <p:cNvSpPr>
              <a:spLocks noChangeArrowheads="1"/>
            </p:cNvSpPr>
            <p:nvPr/>
          </p:nvSpPr>
          <p:spPr bwMode="auto">
            <a:xfrm>
              <a:off x="3523" y="202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38" name="Rectangle 70"/>
            <p:cNvSpPr>
              <a:spLocks noChangeArrowheads="1"/>
            </p:cNvSpPr>
            <p:nvPr/>
          </p:nvSpPr>
          <p:spPr bwMode="auto">
            <a:xfrm>
              <a:off x="3656" y="202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39" name="Rectangle 71"/>
            <p:cNvSpPr>
              <a:spLocks noChangeArrowheads="1"/>
            </p:cNvSpPr>
            <p:nvPr/>
          </p:nvSpPr>
          <p:spPr bwMode="auto">
            <a:xfrm>
              <a:off x="4188" y="1453"/>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40" name="Rectangle 72"/>
            <p:cNvSpPr>
              <a:spLocks noChangeArrowheads="1"/>
            </p:cNvSpPr>
            <p:nvPr/>
          </p:nvSpPr>
          <p:spPr bwMode="auto">
            <a:xfrm>
              <a:off x="4321" y="1453"/>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41" name="Rectangle 73"/>
            <p:cNvSpPr>
              <a:spLocks noChangeArrowheads="1"/>
            </p:cNvSpPr>
            <p:nvPr/>
          </p:nvSpPr>
          <p:spPr bwMode="auto">
            <a:xfrm>
              <a:off x="4454" y="1453"/>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42" name="Rectangle 74"/>
            <p:cNvSpPr>
              <a:spLocks noChangeArrowheads="1"/>
            </p:cNvSpPr>
            <p:nvPr/>
          </p:nvSpPr>
          <p:spPr bwMode="auto">
            <a:xfrm>
              <a:off x="4586" y="145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43" name="Rectangle 75"/>
            <p:cNvSpPr>
              <a:spLocks noChangeArrowheads="1"/>
            </p:cNvSpPr>
            <p:nvPr/>
          </p:nvSpPr>
          <p:spPr bwMode="auto">
            <a:xfrm>
              <a:off x="4719" y="145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44" name="Rectangle 76"/>
            <p:cNvSpPr>
              <a:spLocks noChangeArrowheads="1"/>
            </p:cNvSpPr>
            <p:nvPr/>
          </p:nvSpPr>
          <p:spPr bwMode="auto">
            <a:xfrm>
              <a:off x="4188" y="1597"/>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45" name="Rectangle 77"/>
            <p:cNvSpPr>
              <a:spLocks noChangeArrowheads="1"/>
            </p:cNvSpPr>
            <p:nvPr/>
          </p:nvSpPr>
          <p:spPr bwMode="auto">
            <a:xfrm>
              <a:off x="4321" y="1597"/>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46" name="Rectangle 78"/>
            <p:cNvSpPr>
              <a:spLocks noChangeArrowheads="1"/>
            </p:cNvSpPr>
            <p:nvPr/>
          </p:nvSpPr>
          <p:spPr bwMode="auto">
            <a:xfrm>
              <a:off x="4454" y="1597"/>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47" name="Rectangle 79"/>
            <p:cNvSpPr>
              <a:spLocks noChangeArrowheads="1"/>
            </p:cNvSpPr>
            <p:nvPr/>
          </p:nvSpPr>
          <p:spPr bwMode="auto">
            <a:xfrm>
              <a:off x="4586" y="159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48" name="Rectangle 80"/>
            <p:cNvSpPr>
              <a:spLocks noChangeArrowheads="1"/>
            </p:cNvSpPr>
            <p:nvPr/>
          </p:nvSpPr>
          <p:spPr bwMode="auto">
            <a:xfrm>
              <a:off x="4719" y="159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49" name="Rectangle 81"/>
            <p:cNvSpPr>
              <a:spLocks noChangeArrowheads="1"/>
            </p:cNvSpPr>
            <p:nvPr/>
          </p:nvSpPr>
          <p:spPr bwMode="auto">
            <a:xfrm>
              <a:off x="4188" y="174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50" name="Rectangle 82"/>
            <p:cNvSpPr>
              <a:spLocks noChangeArrowheads="1"/>
            </p:cNvSpPr>
            <p:nvPr/>
          </p:nvSpPr>
          <p:spPr bwMode="auto">
            <a:xfrm>
              <a:off x="4321" y="174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51" name="Rectangle 83"/>
            <p:cNvSpPr>
              <a:spLocks noChangeArrowheads="1"/>
            </p:cNvSpPr>
            <p:nvPr/>
          </p:nvSpPr>
          <p:spPr bwMode="auto">
            <a:xfrm>
              <a:off x="4454" y="174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52" name="Rectangle 84"/>
            <p:cNvSpPr>
              <a:spLocks noChangeArrowheads="1"/>
            </p:cNvSpPr>
            <p:nvPr/>
          </p:nvSpPr>
          <p:spPr bwMode="auto">
            <a:xfrm>
              <a:off x="4586"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53" name="Rectangle 85"/>
            <p:cNvSpPr>
              <a:spLocks noChangeArrowheads="1"/>
            </p:cNvSpPr>
            <p:nvPr/>
          </p:nvSpPr>
          <p:spPr bwMode="auto">
            <a:xfrm>
              <a:off x="4719"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54" name="Rectangle 86"/>
            <p:cNvSpPr>
              <a:spLocks noChangeArrowheads="1"/>
            </p:cNvSpPr>
            <p:nvPr/>
          </p:nvSpPr>
          <p:spPr bwMode="auto">
            <a:xfrm>
              <a:off x="4188" y="188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55" name="Rectangle 87"/>
            <p:cNvSpPr>
              <a:spLocks noChangeArrowheads="1"/>
            </p:cNvSpPr>
            <p:nvPr/>
          </p:nvSpPr>
          <p:spPr bwMode="auto">
            <a:xfrm>
              <a:off x="4321" y="188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56" name="Rectangle 88"/>
            <p:cNvSpPr>
              <a:spLocks noChangeArrowheads="1"/>
            </p:cNvSpPr>
            <p:nvPr/>
          </p:nvSpPr>
          <p:spPr bwMode="auto">
            <a:xfrm>
              <a:off x="4454" y="188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57" name="Rectangle 89"/>
            <p:cNvSpPr>
              <a:spLocks noChangeArrowheads="1"/>
            </p:cNvSpPr>
            <p:nvPr/>
          </p:nvSpPr>
          <p:spPr bwMode="auto">
            <a:xfrm>
              <a:off x="4586" y="188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58" name="Rectangle 90"/>
            <p:cNvSpPr>
              <a:spLocks noChangeArrowheads="1"/>
            </p:cNvSpPr>
            <p:nvPr/>
          </p:nvSpPr>
          <p:spPr bwMode="auto">
            <a:xfrm>
              <a:off x="4719" y="188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59" name="Rectangle 91"/>
            <p:cNvSpPr>
              <a:spLocks noChangeArrowheads="1"/>
            </p:cNvSpPr>
            <p:nvPr/>
          </p:nvSpPr>
          <p:spPr bwMode="auto">
            <a:xfrm>
              <a:off x="4188" y="202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60" name="Rectangle 92"/>
            <p:cNvSpPr>
              <a:spLocks noChangeArrowheads="1"/>
            </p:cNvSpPr>
            <p:nvPr/>
          </p:nvSpPr>
          <p:spPr bwMode="auto">
            <a:xfrm>
              <a:off x="4321" y="202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61" name="Rectangle 93"/>
            <p:cNvSpPr>
              <a:spLocks noChangeArrowheads="1"/>
            </p:cNvSpPr>
            <p:nvPr/>
          </p:nvSpPr>
          <p:spPr bwMode="auto">
            <a:xfrm>
              <a:off x="4454" y="202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62" name="Rectangle 94"/>
            <p:cNvSpPr>
              <a:spLocks noChangeArrowheads="1"/>
            </p:cNvSpPr>
            <p:nvPr/>
          </p:nvSpPr>
          <p:spPr bwMode="auto">
            <a:xfrm>
              <a:off x="4586" y="202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63" name="Rectangle 95"/>
            <p:cNvSpPr>
              <a:spLocks noChangeArrowheads="1"/>
            </p:cNvSpPr>
            <p:nvPr/>
          </p:nvSpPr>
          <p:spPr bwMode="auto">
            <a:xfrm>
              <a:off x="4719" y="202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64" name="Rectangle 96"/>
            <p:cNvSpPr>
              <a:spLocks noChangeArrowheads="1"/>
            </p:cNvSpPr>
            <p:nvPr/>
          </p:nvSpPr>
          <p:spPr bwMode="auto">
            <a:xfrm>
              <a:off x="2194" y="246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65" name="Rectangle 97"/>
            <p:cNvSpPr>
              <a:spLocks noChangeArrowheads="1"/>
            </p:cNvSpPr>
            <p:nvPr/>
          </p:nvSpPr>
          <p:spPr bwMode="auto">
            <a:xfrm>
              <a:off x="2327" y="246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66" name="Rectangle 98"/>
            <p:cNvSpPr>
              <a:spLocks noChangeArrowheads="1"/>
            </p:cNvSpPr>
            <p:nvPr/>
          </p:nvSpPr>
          <p:spPr bwMode="auto">
            <a:xfrm>
              <a:off x="2460" y="246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67" name="Rectangle 99"/>
            <p:cNvSpPr>
              <a:spLocks noChangeArrowheads="1"/>
            </p:cNvSpPr>
            <p:nvPr/>
          </p:nvSpPr>
          <p:spPr bwMode="auto">
            <a:xfrm>
              <a:off x="2593" y="246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68" name="Rectangle 100"/>
            <p:cNvSpPr>
              <a:spLocks noChangeArrowheads="1"/>
            </p:cNvSpPr>
            <p:nvPr/>
          </p:nvSpPr>
          <p:spPr bwMode="auto">
            <a:xfrm>
              <a:off x="2726" y="246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69" name="Rectangle 101"/>
            <p:cNvSpPr>
              <a:spLocks noChangeArrowheads="1"/>
            </p:cNvSpPr>
            <p:nvPr/>
          </p:nvSpPr>
          <p:spPr bwMode="auto">
            <a:xfrm>
              <a:off x="2858" y="246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70" name="Rectangle 102"/>
            <p:cNvSpPr>
              <a:spLocks noChangeArrowheads="1"/>
            </p:cNvSpPr>
            <p:nvPr/>
          </p:nvSpPr>
          <p:spPr bwMode="auto">
            <a:xfrm>
              <a:off x="2991" y="246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71" name="Rectangle 103"/>
            <p:cNvSpPr>
              <a:spLocks noChangeArrowheads="1"/>
            </p:cNvSpPr>
            <p:nvPr/>
          </p:nvSpPr>
          <p:spPr bwMode="auto">
            <a:xfrm>
              <a:off x="3124" y="246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72" name="Rectangle 104"/>
            <p:cNvSpPr>
              <a:spLocks noChangeArrowheads="1"/>
            </p:cNvSpPr>
            <p:nvPr/>
          </p:nvSpPr>
          <p:spPr bwMode="auto">
            <a:xfrm>
              <a:off x="3257" y="246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73" name="Rectangle 105"/>
            <p:cNvSpPr>
              <a:spLocks noChangeArrowheads="1"/>
            </p:cNvSpPr>
            <p:nvPr/>
          </p:nvSpPr>
          <p:spPr bwMode="auto">
            <a:xfrm>
              <a:off x="3390" y="246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74" name="Rectangle 106"/>
            <p:cNvSpPr>
              <a:spLocks noChangeArrowheads="1"/>
            </p:cNvSpPr>
            <p:nvPr/>
          </p:nvSpPr>
          <p:spPr bwMode="auto">
            <a:xfrm>
              <a:off x="3523" y="246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75" name="Rectangle 107"/>
            <p:cNvSpPr>
              <a:spLocks noChangeArrowheads="1"/>
            </p:cNvSpPr>
            <p:nvPr/>
          </p:nvSpPr>
          <p:spPr bwMode="auto">
            <a:xfrm>
              <a:off x="3656" y="246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76" name="Rectangle 108"/>
            <p:cNvSpPr>
              <a:spLocks noChangeArrowheads="1"/>
            </p:cNvSpPr>
            <p:nvPr/>
          </p:nvSpPr>
          <p:spPr bwMode="auto">
            <a:xfrm>
              <a:off x="2194"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77" name="Rectangle 109"/>
            <p:cNvSpPr>
              <a:spLocks noChangeArrowheads="1"/>
            </p:cNvSpPr>
            <p:nvPr/>
          </p:nvSpPr>
          <p:spPr bwMode="auto">
            <a:xfrm>
              <a:off x="2327"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78" name="Rectangle 110"/>
            <p:cNvSpPr>
              <a:spLocks noChangeArrowheads="1"/>
            </p:cNvSpPr>
            <p:nvPr/>
          </p:nvSpPr>
          <p:spPr bwMode="auto">
            <a:xfrm>
              <a:off x="2460" y="260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79" name="Rectangle 111"/>
            <p:cNvSpPr>
              <a:spLocks noChangeArrowheads="1"/>
            </p:cNvSpPr>
            <p:nvPr/>
          </p:nvSpPr>
          <p:spPr bwMode="auto">
            <a:xfrm>
              <a:off x="2593" y="260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80" name="Rectangle 112"/>
            <p:cNvSpPr>
              <a:spLocks noChangeArrowheads="1"/>
            </p:cNvSpPr>
            <p:nvPr/>
          </p:nvSpPr>
          <p:spPr bwMode="auto">
            <a:xfrm>
              <a:off x="2726" y="260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81" name="Rectangle 113"/>
            <p:cNvSpPr>
              <a:spLocks noChangeArrowheads="1"/>
            </p:cNvSpPr>
            <p:nvPr/>
          </p:nvSpPr>
          <p:spPr bwMode="auto">
            <a:xfrm>
              <a:off x="2858"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82" name="Rectangle 114"/>
            <p:cNvSpPr>
              <a:spLocks noChangeArrowheads="1"/>
            </p:cNvSpPr>
            <p:nvPr/>
          </p:nvSpPr>
          <p:spPr bwMode="auto">
            <a:xfrm>
              <a:off x="2991"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83" name="Rectangle 115"/>
            <p:cNvSpPr>
              <a:spLocks noChangeArrowheads="1"/>
            </p:cNvSpPr>
            <p:nvPr/>
          </p:nvSpPr>
          <p:spPr bwMode="auto">
            <a:xfrm>
              <a:off x="3124"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84" name="Rectangle 116"/>
            <p:cNvSpPr>
              <a:spLocks noChangeArrowheads="1"/>
            </p:cNvSpPr>
            <p:nvPr/>
          </p:nvSpPr>
          <p:spPr bwMode="auto">
            <a:xfrm>
              <a:off x="3257"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85" name="Rectangle 117"/>
            <p:cNvSpPr>
              <a:spLocks noChangeArrowheads="1"/>
            </p:cNvSpPr>
            <p:nvPr/>
          </p:nvSpPr>
          <p:spPr bwMode="auto">
            <a:xfrm>
              <a:off x="3390"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86" name="Rectangle 118"/>
            <p:cNvSpPr>
              <a:spLocks noChangeArrowheads="1"/>
            </p:cNvSpPr>
            <p:nvPr/>
          </p:nvSpPr>
          <p:spPr bwMode="auto">
            <a:xfrm>
              <a:off x="3523"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87" name="Rectangle 119"/>
            <p:cNvSpPr>
              <a:spLocks noChangeArrowheads="1"/>
            </p:cNvSpPr>
            <p:nvPr/>
          </p:nvSpPr>
          <p:spPr bwMode="auto">
            <a:xfrm>
              <a:off x="3656"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88" name="Rectangle 120"/>
            <p:cNvSpPr>
              <a:spLocks noChangeArrowheads="1"/>
            </p:cNvSpPr>
            <p:nvPr/>
          </p:nvSpPr>
          <p:spPr bwMode="auto">
            <a:xfrm>
              <a:off x="2194" y="274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89" name="Rectangle 121"/>
            <p:cNvSpPr>
              <a:spLocks noChangeArrowheads="1"/>
            </p:cNvSpPr>
            <p:nvPr/>
          </p:nvSpPr>
          <p:spPr bwMode="auto">
            <a:xfrm>
              <a:off x="2327" y="274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90" name="Rectangle 122"/>
            <p:cNvSpPr>
              <a:spLocks noChangeArrowheads="1"/>
            </p:cNvSpPr>
            <p:nvPr/>
          </p:nvSpPr>
          <p:spPr bwMode="auto">
            <a:xfrm>
              <a:off x="2460" y="274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91" name="Rectangle 123"/>
            <p:cNvSpPr>
              <a:spLocks noChangeArrowheads="1"/>
            </p:cNvSpPr>
            <p:nvPr/>
          </p:nvSpPr>
          <p:spPr bwMode="auto">
            <a:xfrm>
              <a:off x="2593" y="274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92" name="Rectangle 124"/>
            <p:cNvSpPr>
              <a:spLocks noChangeArrowheads="1"/>
            </p:cNvSpPr>
            <p:nvPr/>
          </p:nvSpPr>
          <p:spPr bwMode="auto">
            <a:xfrm>
              <a:off x="2726" y="274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93" name="Rectangle 125"/>
            <p:cNvSpPr>
              <a:spLocks noChangeArrowheads="1"/>
            </p:cNvSpPr>
            <p:nvPr/>
          </p:nvSpPr>
          <p:spPr bwMode="auto">
            <a:xfrm>
              <a:off x="2858" y="274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94" name="Rectangle 126"/>
            <p:cNvSpPr>
              <a:spLocks noChangeArrowheads="1"/>
            </p:cNvSpPr>
            <p:nvPr/>
          </p:nvSpPr>
          <p:spPr bwMode="auto">
            <a:xfrm>
              <a:off x="2991" y="274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95" name="Rectangle 127"/>
            <p:cNvSpPr>
              <a:spLocks noChangeArrowheads="1"/>
            </p:cNvSpPr>
            <p:nvPr/>
          </p:nvSpPr>
          <p:spPr bwMode="auto">
            <a:xfrm>
              <a:off x="3124" y="274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96" name="Rectangle 128"/>
            <p:cNvSpPr>
              <a:spLocks noChangeArrowheads="1"/>
            </p:cNvSpPr>
            <p:nvPr/>
          </p:nvSpPr>
          <p:spPr bwMode="auto">
            <a:xfrm>
              <a:off x="3257" y="274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97" name="Rectangle 129"/>
            <p:cNvSpPr>
              <a:spLocks noChangeArrowheads="1"/>
            </p:cNvSpPr>
            <p:nvPr/>
          </p:nvSpPr>
          <p:spPr bwMode="auto">
            <a:xfrm>
              <a:off x="3390" y="274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98" name="Rectangle 130"/>
            <p:cNvSpPr>
              <a:spLocks noChangeArrowheads="1"/>
            </p:cNvSpPr>
            <p:nvPr/>
          </p:nvSpPr>
          <p:spPr bwMode="auto">
            <a:xfrm>
              <a:off x="3523" y="274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399" name="Rectangle 131"/>
            <p:cNvSpPr>
              <a:spLocks noChangeArrowheads="1"/>
            </p:cNvSpPr>
            <p:nvPr/>
          </p:nvSpPr>
          <p:spPr bwMode="auto">
            <a:xfrm>
              <a:off x="3656" y="274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00" name="Rectangle 132"/>
            <p:cNvSpPr>
              <a:spLocks noChangeArrowheads="1"/>
            </p:cNvSpPr>
            <p:nvPr/>
          </p:nvSpPr>
          <p:spPr bwMode="auto">
            <a:xfrm>
              <a:off x="4188" y="246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01" name="Rectangle 133"/>
            <p:cNvSpPr>
              <a:spLocks noChangeArrowheads="1"/>
            </p:cNvSpPr>
            <p:nvPr/>
          </p:nvSpPr>
          <p:spPr bwMode="auto">
            <a:xfrm>
              <a:off x="4321" y="246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02" name="Rectangle 134"/>
            <p:cNvSpPr>
              <a:spLocks noChangeArrowheads="1"/>
            </p:cNvSpPr>
            <p:nvPr/>
          </p:nvSpPr>
          <p:spPr bwMode="auto">
            <a:xfrm>
              <a:off x="4454" y="2461"/>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03" name="Rectangle 135"/>
            <p:cNvSpPr>
              <a:spLocks noChangeArrowheads="1"/>
            </p:cNvSpPr>
            <p:nvPr/>
          </p:nvSpPr>
          <p:spPr bwMode="auto">
            <a:xfrm>
              <a:off x="4586" y="246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04" name="Rectangle 136"/>
            <p:cNvSpPr>
              <a:spLocks noChangeArrowheads="1"/>
            </p:cNvSpPr>
            <p:nvPr/>
          </p:nvSpPr>
          <p:spPr bwMode="auto">
            <a:xfrm>
              <a:off x="4719" y="246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05" name="Rectangle 137"/>
            <p:cNvSpPr>
              <a:spLocks noChangeArrowheads="1"/>
            </p:cNvSpPr>
            <p:nvPr/>
          </p:nvSpPr>
          <p:spPr bwMode="auto">
            <a:xfrm>
              <a:off x="4188" y="260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06" name="Rectangle 138"/>
            <p:cNvSpPr>
              <a:spLocks noChangeArrowheads="1"/>
            </p:cNvSpPr>
            <p:nvPr/>
          </p:nvSpPr>
          <p:spPr bwMode="auto">
            <a:xfrm>
              <a:off x="4321" y="260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07" name="Rectangle 139"/>
            <p:cNvSpPr>
              <a:spLocks noChangeArrowheads="1"/>
            </p:cNvSpPr>
            <p:nvPr/>
          </p:nvSpPr>
          <p:spPr bwMode="auto">
            <a:xfrm>
              <a:off x="4454" y="2605"/>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08" name="Rectangle 140"/>
            <p:cNvSpPr>
              <a:spLocks noChangeArrowheads="1"/>
            </p:cNvSpPr>
            <p:nvPr/>
          </p:nvSpPr>
          <p:spPr bwMode="auto">
            <a:xfrm>
              <a:off x="4586"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09" name="Rectangle 141"/>
            <p:cNvSpPr>
              <a:spLocks noChangeArrowheads="1"/>
            </p:cNvSpPr>
            <p:nvPr/>
          </p:nvSpPr>
          <p:spPr bwMode="auto">
            <a:xfrm>
              <a:off x="4719"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10" name="Rectangle 142"/>
            <p:cNvSpPr>
              <a:spLocks noChangeArrowheads="1"/>
            </p:cNvSpPr>
            <p:nvPr/>
          </p:nvSpPr>
          <p:spPr bwMode="auto">
            <a:xfrm>
              <a:off x="4188" y="274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11" name="Rectangle 143"/>
            <p:cNvSpPr>
              <a:spLocks noChangeArrowheads="1"/>
            </p:cNvSpPr>
            <p:nvPr/>
          </p:nvSpPr>
          <p:spPr bwMode="auto">
            <a:xfrm>
              <a:off x="4321" y="274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12" name="Rectangle 144"/>
            <p:cNvSpPr>
              <a:spLocks noChangeArrowheads="1"/>
            </p:cNvSpPr>
            <p:nvPr/>
          </p:nvSpPr>
          <p:spPr bwMode="auto">
            <a:xfrm>
              <a:off x="4454" y="2749"/>
              <a:ext cx="14"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13" name="Rectangle 145"/>
            <p:cNvSpPr>
              <a:spLocks noChangeArrowheads="1"/>
            </p:cNvSpPr>
            <p:nvPr/>
          </p:nvSpPr>
          <p:spPr bwMode="auto">
            <a:xfrm>
              <a:off x="4586" y="274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14" name="Rectangle 146"/>
            <p:cNvSpPr>
              <a:spLocks noChangeArrowheads="1"/>
            </p:cNvSpPr>
            <p:nvPr/>
          </p:nvSpPr>
          <p:spPr bwMode="auto">
            <a:xfrm>
              <a:off x="4719" y="2749"/>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grpSp>
          <p:nvGrpSpPr>
            <p:cNvPr id="11415" name="Group 147"/>
            <p:cNvGrpSpPr>
              <a:grpSpLocks/>
            </p:cNvGrpSpPr>
            <p:nvPr/>
          </p:nvGrpSpPr>
          <p:grpSpPr bwMode="auto">
            <a:xfrm>
              <a:off x="3789" y="1741"/>
              <a:ext cx="281" cy="16"/>
              <a:chOff x="3789" y="1741"/>
              <a:chExt cx="281" cy="16"/>
            </a:xfrm>
          </p:grpSpPr>
          <p:sp>
            <p:nvSpPr>
              <p:cNvPr id="11422" name="Rectangle 148"/>
              <p:cNvSpPr>
                <a:spLocks noChangeArrowheads="1"/>
              </p:cNvSpPr>
              <p:nvPr/>
            </p:nvSpPr>
            <p:spPr bwMode="auto">
              <a:xfrm>
                <a:off x="3789"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23" name="Rectangle 149"/>
              <p:cNvSpPr>
                <a:spLocks noChangeArrowheads="1"/>
              </p:cNvSpPr>
              <p:nvPr/>
            </p:nvSpPr>
            <p:spPr bwMode="auto">
              <a:xfrm>
                <a:off x="3922"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24" name="Rectangle 150"/>
              <p:cNvSpPr>
                <a:spLocks noChangeArrowheads="1"/>
              </p:cNvSpPr>
              <p:nvPr/>
            </p:nvSpPr>
            <p:spPr bwMode="auto">
              <a:xfrm>
                <a:off x="4055" y="1741"/>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grpSp>
        <p:sp>
          <p:nvSpPr>
            <p:cNvPr id="11416" name="Rectangle 151"/>
            <p:cNvSpPr>
              <a:spLocks noChangeArrowheads="1"/>
            </p:cNvSpPr>
            <p:nvPr/>
          </p:nvSpPr>
          <p:spPr bwMode="auto">
            <a:xfrm>
              <a:off x="2858" y="2173"/>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17" name="Rectangle 152"/>
            <p:cNvSpPr>
              <a:spLocks noChangeArrowheads="1"/>
            </p:cNvSpPr>
            <p:nvPr/>
          </p:nvSpPr>
          <p:spPr bwMode="auto">
            <a:xfrm>
              <a:off x="2858" y="2317"/>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grpSp>
          <p:nvGrpSpPr>
            <p:cNvPr id="11418" name="Group 153"/>
            <p:cNvGrpSpPr>
              <a:grpSpLocks/>
            </p:cNvGrpSpPr>
            <p:nvPr/>
          </p:nvGrpSpPr>
          <p:grpSpPr bwMode="auto">
            <a:xfrm>
              <a:off x="3789" y="2605"/>
              <a:ext cx="281" cy="16"/>
              <a:chOff x="3789" y="2605"/>
              <a:chExt cx="281" cy="16"/>
            </a:xfrm>
          </p:grpSpPr>
          <p:sp>
            <p:nvSpPr>
              <p:cNvPr id="11419" name="Rectangle 154"/>
              <p:cNvSpPr>
                <a:spLocks noChangeArrowheads="1"/>
              </p:cNvSpPr>
              <p:nvPr/>
            </p:nvSpPr>
            <p:spPr bwMode="auto">
              <a:xfrm>
                <a:off x="3789"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20" name="Rectangle 155"/>
              <p:cNvSpPr>
                <a:spLocks noChangeArrowheads="1"/>
              </p:cNvSpPr>
              <p:nvPr/>
            </p:nvSpPr>
            <p:spPr bwMode="auto">
              <a:xfrm>
                <a:off x="3922"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sp>
            <p:nvSpPr>
              <p:cNvPr id="11421" name="Rectangle 156"/>
              <p:cNvSpPr>
                <a:spLocks noChangeArrowheads="1"/>
              </p:cNvSpPr>
              <p:nvPr/>
            </p:nvSpPr>
            <p:spPr bwMode="auto">
              <a:xfrm>
                <a:off x="4055" y="2605"/>
                <a:ext cx="15" cy="16"/>
              </a:xfrm>
              <a:prstGeom prst="rect">
                <a:avLst/>
              </a:prstGeom>
              <a:solidFill>
                <a:srgbClr val="009900"/>
              </a:solidFill>
              <a:ln w="50800">
                <a:solidFill>
                  <a:srgbClr val="009900"/>
                </a:solidFill>
                <a:miter lim="800000"/>
                <a:headEnd/>
                <a:tailEnd/>
              </a:ln>
            </p:spPr>
            <p:txBody>
              <a:bodyPr wrap="none" anchor="ctr">
                <a:prstTxWarp prst="textNoShape">
                  <a:avLst/>
                </a:prstTxWarp>
              </a:bodyPr>
              <a:lstStyle/>
              <a:p>
                <a:endParaRPr lang="fr-FR"/>
              </a:p>
            </p:txBody>
          </p:sp>
        </p:grpSp>
      </p:grpSp>
      <p:sp>
        <p:nvSpPr>
          <p:cNvPr id="11275" name="Rectangle 157"/>
          <p:cNvSpPr>
            <a:spLocks noChangeArrowheads="1"/>
          </p:cNvSpPr>
          <p:nvPr/>
        </p:nvSpPr>
        <p:spPr bwMode="auto">
          <a:xfrm>
            <a:off x="1993900" y="2100263"/>
            <a:ext cx="1358900" cy="274637"/>
          </a:xfrm>
          <a:prstGeom prst="rect">
            <a:avLst/>
          </a:prstGeom>
          <a:noFill/>
          <a:ln w="9525">
            <a:noFill/>
            <a:miter lim="800000"/>
            <a:headEnd/>
            <a:tailEnd/>
          </a:ln>
        </p:spPr>
        <p:txBody>
          <a:bodyPr lIns="92075" tIns="46038" rIns="92075" bIns="46038">
            <a:prstTxWarp prst="textNoShape">
              <a:avLst/>
            </a:prstTxWarp>
            <a:spAutoFit/>
          </a:bodyPr>
          <a:lstStyle/>
          <a:p>
            <a:pPr algn="l" defTabSz="822325" eaLnBrk="0" hangingPunct="0">
              <a:lnSpc>
                <a:spcPct val="100000"/>
              </a:lnSpc>
              <a:buClrTx/>
            </a:pPr>
            <a:r>
              <a:rPr lang="en-US" sz="1200"/>
              <a:t>(-74.100, 40.999)</a:t>
            </a:r>
          </a:p>
        </p:txBody>
      </p:sp>
      <p:sp>
        <p:nvSpPr>
          <p:cNvPr id="11276" name="Line 158"/>
          <p:cNvSpPr>
            <a:spLocks noChangeShapeType="1"/>
          </p:cNvSpPr>
          <p:nvPr/>
        </p:nvSpPr>
        <p:spPr bwMode="auto">
          <a:xfrm>
            <a:off x="3316288" y="2243138"/>
            <a:ext cx="303212" cy="0"/>
          </a:xfrm>
          <a:prstGeom prst="line">
            <a:avLst/>
          </a:prstGeom>
          <a:noFill/>
          <a:ln w="28575">
            <a:solidFill>
              <a:schemeClr val="tx1"/>
            </a:solidFill>
            <a:round/>
            <a:headEnd type="none" w="sm" len="sm"/>
            <a:tailEnd type="triangle" w="sm" len="sm"/>
          </a:ln>
        </p:spPr>
        <p:txBody>
          <a:bodyPr>
            <a:prstTxWarp prst="textNoShape">
              <a:avLst/>
            </a:prstTxWarp>
          </a:bodyPr>
          <a:lstStyle/>
          <a:p>
            <a:endParaRPr lang="en-US"/>
          </a:p>
        </p:txBody>
      </p:sp>
      <p:sp>
        <p:nvSpPr>
          <p:cNvPr id="11277" name="Line 159"/>
          <p:cNvSpPr>
            <a:spLocks noChangeShapeType="1"/>
          </p:cNvSpPr>
          <p:nvPr/>
        </p:nvSpPr>
        <p:spPr bwMode="auto">
          <a:xfrm>
            <a:off x="3316288" y="4071938"/>
            <a:ext cx="303212" cy="0"/>
          </a:xfrm>
          <a:prstGeom prst="line">
            <a:avLst/>
          </a:prstGeom>
          <a:noFill/>
          <a:ln w="28575">
            <a:solidFill>
              <a:schemeClr val="tx1"/>
            </a:solidFill>
            <a:round/>
            <a:headEnd type="none" w="sm" len="sm"/>
            <a:tailEnd type="triangle" w="sm" len="sm"/>
          </a:ln>
        </p:spPr>
        <p:txBody>
          <a:bodyPr>
            <a:prstTxWarp prst="textNoShape">
              <a:avLst/>
            </a:prstTxWarp>
          </a:bodyPr>
          <a:lstStyle/>
          <a:p>
            <a:endParaRPr lang="en-US"/>
          </a:p>
        </p:txBody>
      </p:sp>
      <p:sp>
        <p:nvSpPr>
          <p:cNvPr id="11278" name="Line 160"/>
          <p:cNvSpPr>
            <a:spLocks noChangeShapeType="1"/>
          </p:cNvSpPr>
          <p:nvPr/>
        </p:nvSpPr>
        <p:spPr bwMode="auto">
          <a:xfrm>
            <a:off x="8172450" y="1595438"/>
            <a:ext cx="0" cy="304800"/>
          </a:xfrm>
          <a:prstGeom prst="line">
            <a:avLst/>
          </a:prstGeom>
          <a:noFill/>
          <a:ln w="28575">
            <a:solidFill>
              <a:schemeClr val="tx1"/>
            </a:solidFill>
            <a:round/>
            <a:headEnd type="none" w="sm" len="sm"/>
            <a:tailEnd type="triangle" w="sm" len="sm"/>
          </a:ln>
        </p:spPr>
        <p:txBody>
          <a:bodyPr>
            <a:prstTxWarp prst="textNoShape">
              <a:avLst/>
            </a:prstTxWarp>
          </a:bodyPr>
          <a:lstStyle/>
          <a:p>
            <a:endParaRPr lang="en-US"/>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racle">
  <a:themeElements>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Orac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Designs\Oracle.pot</Template>
  <TotalTime>11336</TotalTime>
  <Words>4927</Words>
  <Application>Microsoft Macintosh PowerPoint</Application>
  <PresentationFormat>A4 Paper (210x297 mm)</PresentationFormat>
  <Paragraphs>907</Paragraphs>
  <Slides>71</Slides>
  <Notes>54</Notes>
  <HiddenSlides>0</HiddenSlides>
  <MMClips>0</MMClips>
  <ScaleCrop>false</ScaleCrop>
  <HeadingPairs>
    <vt:vector size="4" baseType="variant">
      <vt:variant>
        <vt:lpstr>Design Template</vt:lpstr>
      </vt:variant>
      <vt:variant>
        <vt:i4>1</vt:i4>
      </vt:variant>
      <vt:variant>
        <vt:lpstr>Slide Titles</vt:lpstr>
      </vt:variant>
      <vt:variant>
        <vt:i4>71</vt:i4>
      </vt:variant>
    </vt:vector>
  </HeadingPairs>
  <TitlesOfParts>
    <vt:vector size="72" baseType="lpstr">
      <vt:lpstr>Oracle</vt:lpstr>
      <vt:lpstr>Slide 1</vt:lpstr>
      <vt:lpstr>Advanced Indexing</vt:lpstr>
      <vt:lpstr>Slide 3</vt:lpstr>
      <vt:lpstr>Table Partitioning</vt:lpstr>
      <vt:lpstr>Index Partitioning</vt:lpstr>
      <vt:lpstr>Benefits of Partitioning</vt:lpstr>
      <vt:lpstr>Benefits of Partitioning for Spatial Tables</vt:lpstr>
      <vt:lpstr>Oracle Spatial Index Partitioning </vt:lpstr>
      <vt:lpstr>Data Set used in Examples</vt:lpstr>
      <vt:lpstr>The YELLOW_PAGES table</vt:lpstr>
      <vt:lpstr>Create a Partitioned Table</vt:lpstr>
      <vt:lpstr>Default segment size for partitions</vt:lpstr>
      <vt:lpstr>Default segment size for partitions</vt:lpstr>
      <vt:lpstr>Create a Partitioned Spatial Index</vt:lpstr>
      <vt:lpstr>Spatial Index Parameters</vt:lpstr>
      <vt:lpstr>Spatial Index Partitioning Tips</vt:lpstr>
      <vt:lpstr>Spatial Index Partitioning Tips</vt:lpstr>
      <vt:lpstr>Query Examples</vt:lpstr>
      <vt:lpstr>Nonpartitioned Example</vt:lpstr>
      <vt:lpstr>Partitioned Example</vt:lpstr>
      <vt:lpstr>When partitioning key is not specified ? Which is fastest ?</vt:lpstr>
      <vt:lpstr>Introduce New Category Split Partition</vt:lpstr>
      <vt:lpstr>Move Data between Partitions </vt:lpstr>
      <vt:lpstr>Rebuild Index on a Partition Exchange Partition </vt:lpstr>
      <vt:lpstr>Replace Data in a Partition Exchange Partition </vt:lpstr>
      <vt:lpstr>Replace Data in a Partition (cont’d) Exchange Partition </vt:lpstr>
      <vt:lpstr>Slide 27</vt:lpstr>
      <vt:lpstr>Spatial Partitioning</vt:lpstr>
      <vt:lpstr>Spatial Partitioning Scenario</vt:lpstr>
      <vt:lpstr>Create the Grid</vt:lpstr>
      <vt:lpstr>Generate the Grid</vt:lpstr>
      <vt:lpstr>Allocate geometries to grid cells</vt:lpstr>
      <vt:lpstr>Create the spatially partitioned table</vt:lpstr>
      <vt:lpstr>Create a partitioned index</vt:lpstr>
      <vt:lpstr>Queries</vt:lpstr>
      <vt:lpstr>Automatically distribute new objects in spatial partitions</vt:lpstr>
      <vt:lpstr>Example of automatic distribution of new object</vt:lpstr>
      <vt:lpstr>Spatial Partition Pruning</vt:lpstr>
      <vt:lpstr>Spatial Partition Pruning</vt:lpstr>
      <vt:lpstr>Spatially Partitioned Table and Index</vt:lpstr>
      <vt:lpstr>Performance Considerations</vt:lpstr>
      <vt:lpstr>Spatial Partitioning and SDO_NN</vt:lpstr>
      <vt:lpstr>Partitioning and SDO_NN</vt:lpstr>
      <vt:lpstr>Slide 44</vt:lpstr>
      <vt:lpstr>Parallel Index Creation and Partitioning</vt:lpstr>
      <vt:lpstr>Parallel Spatial Index Creation Non-partitioned index</vt:lpstr>
      <vt:lpstr>Parallel Spatial Index Creation Non-partitioned index</vt:lpstr>
      <vt:lpstr>Parallel Spatial Index Creation Partitioned index</vt:lpstr>
      <vt:lpstr>Parallel Spatial Index Creation Partitioned index</vt:lpstr>
      <vt:lpstr>Parallel queries Partitioned index</vt:lpstr>
      <vt:lpstr>Slide 51</vt:lpstr>
      <vt:lpstr>Function-Based Indexes</vt:lpstr>
      <vt:lpstr>Steps to Create Function-Based Indexes</vt:lpstr>
      <vt:lpstr>Function-Based Indexes: Example</vt:lpstr>
      <vt:lpstr>Create the function</vt:lpstr>
      <vt:lpstr>Setup the Spatial Metadata</vt:lpstr>
      <vt:lpstr>Create the Function-Based Index</vt:lpstr>
      <vt:lpstr>Use the Function in Spatial Queries</vt:lpstr>
      <vt:lpstr>Use a View to Simplify Usage</vt:lpstr>
      <vt:lpstr>Using the SDO_GEOMETRY constructor</vt:lpstr>
      <vt:lpstr>Setup Spatial Metadata</vt:lpstr>
      <vt:lpstr>Create the Function-Based Index</vt:lpstr>
      <vt:lpstr>Use the SDO_GEOMETRY constructor in queries</vt:lpstr>
      <vt:lpstr>Use a View to Simplify Usage</vt:lpstr>
      <vt:lpstr>Using a Standard Spatial Function</vt:lpstr>
      <vt:lpstr>Example: the Centroid Function</vt:lpstr>
      <vt:lpstr>Example: the Centroid Function</vt:lpstr>
      <vt:lpstr>Example: the Centroid Function</vt:lpstr>
      <vt:lpstr>Example: the Centroid Function</vt:lpstr>
      <vt:lpstr>Performance of Function-Based Indexes</vt:lpstr>
      <vt:lpstr>Slide 71</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Godfrind</dc:creator>
  <cp:lastModifiedBy>Albert Godfrind</cp:lastModifiedBy>
  <cp:revision>109</cp:revision>
  <dcterms:created xsi:type="dcterms:W3CDTF">2015-12-18T09:35:45Z</dcterms:created>
  <dcterms:modified xsi:type="dcterms:W3CDTF">2015-12-18T10:12:59Z</dcterms:modified>
</cp:coreProperties>
</file>