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df0acfe56_0_1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df0acfe5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df0acfe56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df0acfe5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df0acfe56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df0acfe5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8eb546c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8eb546c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df0acfe56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df0acfe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df0acfe56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df0acfe5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df0acfe56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df0acfe56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Shark Repellent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Janna Julian, Joma Chase, Julia Ribeiro and Rafael Cabral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7" name="Google Shape;177;p22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7.09.XX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78" name="Google Shape;178;p22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Conclusion and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idx="4294967295" type="body"/>
          </p:nvPr>
        </p:nvSpPr>
        <p:spPr>
          <a:xfrm>
            <a:off x="644900" y="1148225"/>
            <a:ext cx="7927500" cy="38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Comparing the analysis to our initial hypothesis: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The USA is the country with the most shark attacks. ✔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California, Hawaii and Florida are the states with the most shark attacks in the US. ✔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To find a specific location that is worth opening a physical store: l</a:t>
            </a:r>
            <a:r>
              <a:rPr lang="pt-BR" sz="1600"/>
              <a:t>ooking at the data, we can conclude that the best strategy for the company is to focus on surfing activities in </a:t>
            </a:r>
            <a:r>
              <a:rPr b="1" lang="pt-BR" sz="1600"/>
              <a:t>New Smyrna Beach, Volusia County, Florida, USA</a:t>
            </a:r>
            <a:r>
              <a:rPr lang="pt-BR" sz="1600"/>
              <a:t>.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California is not the state with most shark attacks. In the first moment, giving a quick look at the table we thought that California would be the state with more shark attacks → Thanks to the data cleaning and deep analysis, we could reach to Florida as the correct state with most attacks.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5" name="Google Shape;185;p23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7.09.XX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86" name="Google Shape;186;p23"/>
          <p:cNvSpPr txBox="1"/>
          <p:nvPr>
            <p:ph idx="4294967295" type="title"/>
          </p:nvPr>
        </p:nvSpPr>
        <p:spPr>
          <a:xfrm>
            <a:off x="311700" y="488050"/>
            <a:ext cx="8520600" cy="12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New Smyrna Beach, Volusia County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(the shark bite capital of the world)</a:t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will be the location of our brand new store.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2933525" y="2752600"/>
            <a:ext cx="3000000" cy="23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Joma Chase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Janna Julian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Julia Ribeiro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Rafael Cabral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Thank you! :)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Where to launch a shark repellent device?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Company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400"/>
              <a:t>We are a company selling a device for surfboards which has a led light capable of repel shark attacks.</a:t>
            </a:r>
            <a:endParaRPr sz="14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Context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We are planning to launch the product in the USA and considering to explore the </a:t>
            </a:r>
            <a:r>
              <a:rPr lang="pt-BR" sz="1400"/>
              <a:t>markets</a:t>
            </a:r>
            <a:r>
              <a:rPr lang="pt-BR" sz="1400"/>
              <a:t> in California, Florida and Hawaii. 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We are planning to open one physical store and wonder in what city would be better to start.  </a:t>
            </a:r>
            <a:endParaRPr sz="14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Hypothesis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The USA is the country with the most shark attacks. 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400"/>
              <a:t>California, Hawaii and Florida are the states with the most shark attacks in the US.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400"/>
              <a:t>Is there a specific location where is worth opening a physical store?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Challenges and Solutions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t-BR">
                <a:solidFill>
                  <a:schemeClr val="lt1"/>
                </a:solidFill>
              </a:rPr>
              <a:t>Missing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We dropped rows with only missing data.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Duplicates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We checked for duplicates and there were none.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Formatting issues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 We have cleaned extra characters using strip, upper and </a:t>
            </a:r>
            <a:r>
              <a:rPr lang="pt-BR" sz="1600"/>
              <a:t>replace</a:t>
            </a:r>
            <a:r>
              <a:rPr lang="pt-BR" sz="1600"/>
              <a:t> method. 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05.9.</a:t>
            </a:r>
            <a:r>
              <a:rPr lang="pt-BR" sz="1600">
                <a:solidFill>
                  <a:schemeClr val="lt1"/>
                </a:solidFill>
              </a:rPr>
              <a:t>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7</a:t>
            </a:r>
            <a:r>
              <a:rPr lang="pt-BR" sz="1600">
                <a:solidFill>
                  <a:schemeClr val="lt1"/>
                </a:solidFill>
              </a:rPr>
              <a:t>.09.XX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51" y="1197052"/>
            <a:ext cx="4699700" cy="3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Analyzing attacks by </a:t>
            </a:r>
            <a:r>
              <a:rPr lang="pt-BR"/>
              <a:t>activities</a:t>
            </a:r>
            <a:r>
              <a:rPr lang="pt-BR"/>
              <a:t> </a:t>
            </a:r>
            <a:endParaRPr/>
          </a:p>
        </p:txBody>
      </p: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5963226" y="1527900"/>
            <a:ext cx="2471700" cy="26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pt-BR" sz="1600"/>
              <a:t> Surfing is the activity with the highest amount of attacks, what confirms that we are exploring a market that needs our product. 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5" name="Google Shape;135;p17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7.09.XX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/>
          <p:nvPr>
            <p:ph idx="4294967295" type="title"/>
          </p:nvPr>
        </p:nvSpPr>
        <p:spPr>
          <a:xfrm>
            <a:off x="311700" y="394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Attacks to surfers in the world</a:t>
            </a:r>
            <a:endParaRPr/>
          </a:p>
        </p:txBody>
      </p:sp>
      <p:sp>
        <p:nvSpPr>
          <p:cNvPr id="137" name="Google Shape;137;p17"/>
          <p:cNvSpPr txBox="1"/>
          <p:nvPr>
            <p:ph idx="4294967295" type="body"/>
          </p:nvPr>
        </p:nvSpPr>
        <p:spPr>
          <a:xfrm>
            <a:off x="5900300" y="1138775"/>
            <a:ext cx="2471700" cy="3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USA is the country with the highest number of attacks to surfers and the number is </a:t>
            </a:r>
            <a:r>
              <a:rPr lang="pt-BR" sz="1600"/>
              <a:t>approximately</a:t>
            </a:r>
            <a:r>
              <a:rPr lang="pt-BR" sz="1600"/>
              <a:t> triple the number of Australia, the second higher number.</a:t>
            </a:r>
            <a:endParaRPr sz="1600"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That shows that we are correct in choosing the USA as the country where to launch our product. </a:t>
            </a:r>
            <a:endParaRPr sz="1600"/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76" y="1138775"/>
            <a:ext cx="4956476" cy="36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00" y="175125"/>
            <a:ext cx="8107225" cy="464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7.09.XX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0" name="Google Shape;150;p19"/>
          <p:cNvSpPr txBox="1"/>
          <p:nvPr>
            <p:ph idx="4294967295" type="title"/>
          </p:nvPr>
        </p:nvSpPr>
        <p:spPr>
          <a:xfrm>
            <a:off x="311700" y="189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Attacks to surfers in the USA</a:t>
            </a:r>
            <a:endParaRPr/>
          </a:p>
        </p:txBody>
      </p:sp>
      <p:sp>
        <p:nvSpPr>
          <p:cNvPr id="151" name="Google Shape;151;p19"/>
          <p:cNvSpPr txBox="1"/>
          <p:nvPr>
            <p:ph idx="4294967295" type="body"/>
          </p:nvPr>
        </p:nvSpPr>
        <p:spPr>
          <a:xfrm>
            <a:off x="5072725" y="993175"/>
            <a:ext cx="3358500" cy="33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 </a:t>
            </a:r>
            <a:r>
              <a:rPr lang="pt-BR" sz="1600"/>
              <a:t>Florida is the state in the USA with the highest number of attacks to surfers and the number is approximately four times higher than California, the second higher number.</a:t>
            </a:r>
            <a:endParaRPr sz="1600"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pt-BR" sz="1600"/>
              <a:t>Considering the difference on the number of attacks that Florida shows, we decided to focus only on Florida to launch our product. </a:t>
            </a:r>
            <a:endParaRPr sz="1600"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25" y="938125"/>
            <a:ext cx="4641499" cy="330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8" name="Google Shape;158;p20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7.09.XX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59" name="Google Shape;159;p20"/>
          <p:cNvSpPr txBox="1"/>
          <p:nvPr>
            <p:ph idx="4294967295"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Attacks to surfers in Florida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4294967295" type="body"/>
          </p:nvPr>
        </p:nvSpPr>
        <p:spPr>
          <a:xfrm>
            <a:off x="4931150" y="1061725"/>
            <a:ext cx="3720000" cy="380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New Smyrna Beach, Volusia County</a:t>
            </a:r>
            <a:r>
              <a:rPr lang="pt-BR" sz="1600"/>
              <a:t> is the location in Florida with the highest number of attacks to surfers with an expressive difference to the remaining locations.</a:t>
            </a:r>
            <a:endParaRPr sz="16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600"/>
              <a:t>Considering the above, we have decided to open a shop in New Smyrna Beach, Volusia County. </a:t>
            </a:r>
            <a:endParaRPr sz="1600"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4367774" cy="390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05.9.XX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7" name="Google Shape;167;p2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7.09.XX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68" name="Google Shape;168;p21"/>
          <p:cNvSpPr txBox="1"/>
          <p:nvPr>
            <p:ph idx="4294967295" type="title"/>
          </p:nvPr>
        </p:nvSpPr>
        <p:spPr>
          <a:xfrm>
            <a:off x="311700" y="166200"/>
            <a:ext cx="85206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Major obstacles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idx="4294967295" type="body"/>
          </p:nvPr>
        </p:nvSpPr>
        <p:spPr>
          <a:xfrm>
            <a:off x="663275" y="817275"/>
            <a:ext cx="7927500" cy="187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The dataset was extremely long in the beginning with a lot of null and unformatted values.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The biggest obstacle were the formulas, a lot of times it didn't work and we had to learn new formulas in order to get the information we needed.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It was difficult to decide what to remove as different important information were null in different rows. In the end, we kept only the relevant columns for us. </a:t>
            </a:r>
            <a:endParaRPr sz="1600"/>
          </a:p>
        </p:txBody>
      </p:sp>
      <p:sp>
        <p:nvSpPr>
          <p:cNvPr id="170" name="Google Shape;170;p21"/>
          <p:cNvSpPr txBox="1"/>
          <p:nvPr>
            <p:ph idx="4294967295" type="title"/>
          </p:nvPr>
        </p:nvSpPr>
        <p:spPr>
          <a:xfrm>
            <a:off x="225175" y="24545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What we have learned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idx="4294967295" type="body"/>
          </p:nvPr>
        </p:nvSpPr>
        <p:spPr>
          <a:xfrm>
            <a:off x="663275" y="3251075"/>
            <a:ext cx="7927500" cy="171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The importance of the cleaning process as it made the analysis extremely easier and faster.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That some data are more important than others as they have a bigger impact on the analysis,  therefore we have to focus on them.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Using the data is helpful to realise that some obvious facts may be actually false. 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