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1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45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4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0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8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3E0B2-7D4F-41E0-82D6-D61178C73EE9}" type="datetimeFigureOut">
              <a:rPr lang="zh-CN" altLang="en-US" smtClean="0"/>
              <a:t>2016/12/12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EE2F6-34CE-46DE-B1D5-E3E41A9692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2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OpenEV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Setup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openev-win-180.exe</a:t>
            </a:r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openev-win-180.exe</a:t>
            </a:r>
            <a:r>
              <a:rPr lang="zh-CN" altLang="en-US" dirty="0" smtClean="0"/>
              <a:t>，解压到当前文件夹下的</a:t>
            </a:r>
            <a:r>
              <a:rPr lang="en-US" altLang="zh-CN" dirty="0" smtClean="0"/>
              <a:t>OpenEV1.80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 smtClean="0"/>
              <a:t>SETUP.EXE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OpenEV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09" y="2827918"/>
            <a:ext cx="1657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2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OpenEV1.8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桌面快捷菜单</a:t>
            </a:r>
            <a:r>
              <a:rPr lang="en-US" altLang="zh-CN" dirty="0" smtClean="0"/>
              <a:t>OpenEV1.8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2.OpenEV </a:t>
            </a:r>
            <a:r>
              <a:rPr lang="zh-CN" altLang="en-US" dirty="0" smtClean="0"/>
              <a:t>界面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3.File -&gt; Open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26" y="1526549"/>
            <a:ext cx="981075" cy="9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28" y="2614411"/>
            <a:ext cx="3548658" cy="40117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1" y="2601533"/>
            <a:ext cx="1986190" cy="40246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356" y="4314423"/>
            <a:ext cx="2774579" cy="251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0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显示影像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调整影像显示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01" y="334851"/>
            <a:ext cx="5636392" cy="6451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40180" y="759854"/>
            <a:ext cx="1622738" cy="386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702258" y="1105468"/>
            <a:ext cx="1637732" cy="28250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26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</Words>
  <Application>Microsoft Office PowerPoint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OpenEV使用</vt:lpstr>
      <vt:lpstr>1. Setup</vt:lpstr>
      <vt:lpstr>2.打开OpenEV1.8</vt:lpstr>
      <vt:lpstr>3.View</vt:lpstr>
    </vt:vector>
  </TitlesOfParts>
  <Company>CUG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OpenEV使用</dc:title>
  <dc:creator>LASLAB</dc:creator>
  <cp:lastModifiedBy>LASLAB</cp:lastModifiedBy>
  <cp:revision>2</cp:revision>
  <dcterms:created xsi:type="dcterms:W3CDTF">2016-12-12T15:21:46Z</dcterms:created>
  <dcterms:modified xsi:type="dcterms:W3CDTF">2016-12-12T15:30:35Z</dcterms:modified>
</cp:coreProperties>
</file>