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Override7.xml" ContentType="application/vnd.openxmlformats-officedocument.themeOverr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Override8.xml" ContentType="application/vnd.openxmlformats-officedocument.themeOverr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heme/themeOverride9.xml" ContentType="application/vnd.openxmlformats-officedocument.themeOverr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heme/themeOverride10.xml" ContentType="application/vnd.openxmlformats-officedocument.themeOverr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heme/themeOverride11.xml" ContentType="application/vnd.openxmlformats-officedocument.themeOverr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heme/themeOverride12.xml" ContentType="application/vnd.openxmlformats-officedocument.themeOverr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heme/themeOverride13.xml" ContentType="application/vnd.openxmlformats-officedocument.themeOverr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heme/themeOverride14.xml" ContentType="application/vnd.openxmlformats-officedocument.themeOverr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Override15.xml" ContentType="application/vnd.openxmlformats-officedocument.themeOverr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heme/themeOverride16.xml" ContentType="application/vnd.openxmlformats-officedocument.themeOverr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heme/themeOverride17.xml" ContentType="application/vnd.openxmlformats-officedocument.themeOverr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heme/themeOverride18.xml" ContentType="application/vnd.openxmlformats-officedocument.themeOverr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heme/themeOverride19.xml" ContentType="application/vnd.openxmlformats-officedocument.themeOverr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heme/themeOverride20.xml" ContentType="application/vnd.openxmlformats-officedocument.themeOverr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68" r:id="rId5"/>
    <p:sldId id="270" r:id="rId6"/>
    <p:sldId id="269" r:id="rId7"/>
    <p:sldId id="271" r:id="rId8"/>
    <p:sldId id="286" r:id="rId9"/>
    <p:sldId id="275" r:id="rId10"/>
    <p:sldId id="276" r:id="rId11"/>
    <p:sldId id="272" r:id="rId12"/>
    <p:sldId id="274" r:id="rId13"/>
    <p:sldId id="287" r:id="rId14"/>
    <p:sldId id="273" r:id="rId15"/>
    <p:sldId id="277" r:id="rId16"/>
    <p:sldId id="280" r:id="rId17"/>
    <p:sldId id="278" r:id="rId18"/>
    <p:sldId id="279" r:id="rId19"/>
    <p:sldId id="288" r:id="rId20"/>
    <p:sldId id="281" r:id="rId21"/>
    <p:sldId id="290" r:id="rId22"/>
    <p:sldId id="282" r:id="rId23"/>
    <p:sldId id="291" r:id="rId24"/>
    <p:sldId id="283" r:id="rId25"/>
    <p:sldId id="292" r:id="rId26"/>
    <p:sldId id="284" r:id="rId27"/>
    <p:sldId id="293" r:id="rId28"/>
    <p:sldId id="289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orient="horz" pos="4190" userDrawn="1">
          <p15:clr>
            <a:srgbClr val="A4A3A4"/>
          </p15:clr>
        </p15:guide>
        <p15:guide id="3" pos="230" userDrawn="1">
          <p15:clr>
            <a:srgbClr val="A4A3A4"/>
          </p15:clr>
        </p15:guide>
        <p15:guide id="4" pos="7449" userDrawn="1">
          <p15:clr>
            <a:srgbClr val="A4A3A4"/>
          </p15:clr>
        </p15:guide>
        <p15:guide id="5" orient="horz" pos="561" userDrawn="1">
          <p15:clr>
            <a:srgbClr val="A4A3A4"/>
          </p15:clr>
        </p15:guide>
        <p15:guide id="6" orient="horz" pos="691" userDrawn="1">
          <p15:clr>
            <a:srgbClr val="A4A3A4"/>
          </p15:clr>
        </p15:guide>
        <p15:guide id="7" orient="horz" pos="4017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D7D"/>
    <a:srgbClr val="E6E6E6"/>
    <a:srgbClr val="FFFFFF"/>
    <a:srgbClr val="FFFFFC"/>
    <a:srgbClr val="F7FCFE"/>
    <a:srgbClr val="F3F3F3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774" autoAdjust="0"/>
  </p:normalViewPr>
  <p:slideViewPr>
    <p:cSldViewPr snapToGrid="0" showGuides="1">
      <p:cViewPr varScale="1">
        <p:scale>
          <a:sx n="75" d="100"/>
          <a:sy n="75" d="100"/>
        </p:scale>
        <p:origin x="324" y="52"/>
      </p:cViewPr>
      <p:guideLst>
        <p:guide orient="horz" pos="142"/>
        <p:guide orient="horz" pos="4190"/>
        <p:guide pos="230"/>
        <p:guide pos="7449"/>
        <p:guide orient="horz" pos="561"/>
        <p:guide orient="horz" pos="691"/>
        <p:guide orient="horz" pos="4017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3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3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2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70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0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5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dir="u"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28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681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2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48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8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2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9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87" r:id="rId4"/>
    <p:sldLayoutId id="2147483672" r:id="rId5"/>
    <p:sldLayoutId id="2147483683" r:id="rId6"/>
    <p:sldLayoutId id="2147483684" r:id="rId7"/>
    <p:sldLayoutId id="2147483685" r:id="rId8"/>
    <p:sldLayoutId id="2147483686" r:id="rId9"/>
    <p:sldLayoutId id="2147483682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4.emf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41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image" Target="../media/image3.png"/><Relationship Id="rId1" Type="http://schemas.openxmlformats.org/officeDocument/2006/relationships/themeOverride" Target="../theme/themeOverride1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19" Type="http://schemas.openxmlformats.org/officeDocument/2006/relationships/image" Target="../media/image4.emf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hemeOverride" Target="../theme/themeOverride11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10" Type="http://schemas.openxmlformats.org/officeDocument/2006/relationships/image" Target="../media/image3.png"/><Relationship Id="rId4" Type="http://schemas.openxmlformats.org/officeDocument/2006/relationships/tags" Target="../tags/tag69.xml"/><Relationship Id="rId9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hemeOverride" Target="../theme/themeOverride1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10" Type="http://schemas.openxmlformats.org/officeDocument/2006/relationships/image" Target="../media/image3.png"/><Relationship Id="rId4" Type="http://schemas.openxmlformats.org/officeDocument/2006/relationships/tags" Target="../tags/tag75.xml"/><Relationship Id="rId9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hemeOverride" Target="../theme/themeOverride13.xml"/><Relationship Id="rId6" Type="http://schemas.openxmlformats.org/officeDocument/2006/relationships/tags" Target="../tags/tag83.xml"/><Relationship Id="rId11" Type="http://schemas.openxmlformats.org/officeDocument/2006/relationships/image" Target="../media/image3.png"/><Relationship Id="rId5" Type="http://schemas.openxmlformats.org/officeDocument/2006/relationships/tags" Target="../tags/tag82.xml"/><Relationship Id="rId10" Type="http://schemas.openxmlformats.org/officeDocument/2006/relationships/image" Target="../media/image4.emf"/><Relationship Id="rId4" Type="http://schemas.openxmlformats.org/officeDocument/2006/relationships/tags" Target="../tags/tag81.xml"/><Relationship Id="rId9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hemeOverride" Target="../theme/themeOverride14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10" Type="http://schemas.openxmlformats.org/officeDocument/2006/relationships/image" Target="../media/image3.png"/><Relationship Id="rId4" Type="http://schemas.openxmlformats.org/officeDocument/2006/relationships/tags" Target="../tags/tag88.xml"/><Relationship Id="rId9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image" Target="../media/image3.png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4.emf"/><Relationship Id="rId2" Type="http://schemas.openxmlformats.org/officeDocument/2006/relationships/tags" Target="../tags/tag92.xml"/><Relationship Id="rId1" Type="http://schemas.openxmlformats.org/officeDocument/2006/relationships/themeOverride" Target="../theme/themeOverride15.xml"/><Relationship Id="rId6" Type="http://schemas.openxmlformats.org/officeDocument/2006/relationships/tags" Target="../tags/tag96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9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hemeOverride" Target="../theme/themeOverride1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image" Target="../media/image3.png"/><Relationship Id="rId4" Type="http://schemas.openxmlformats.org/officeDocument/2006/relationships/tags" Target="../tags/tag103.xml"/><Relationship Id="rId9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11" Type="http://schemas.openxmlformats.org/officeDocument/2006/relationships/image" Target="../media/image1.emf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3.pn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4.emf"/><Relationship Id="rId2" Type="http://schemas.openxmlformats.org/officeDocument/2006/relationships/tags" Target="../tags/tag107.xml"/><Relationship Id="rId1" Type="http://schemas.openxmlformats.org/officeDocument/2006/relationships/themeOverride" Target="../theme/themeOverride17.xml"/><Relationship Id="rId6" Type="http://schemas.openxmlformats.org/officeDocument/2006/relationships/tags" Target="../tags/tag111.xml"/><Relationship Id="rId11" Type="http://schemas.openxmlformats.org/officeDocument/2006/relationships/image" Target="../media/image5.jpg"/><Relationship Id="rId5" Type="http://schemas.openxmlformats.org/officeDocument/2006/relationships/tags" Target="../tags/tag110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hemeOverride" Target="../theme/themeOverride18.xml"/><Relationship Id="rId6" Type="http://schemas.openxmlformats.org/officeDocument/2006/relationships/tags" Target="../tags/tag119.xml"/><Relationship Id="rId11" Type="http://schemas.openxmlformats.org/officeDocument/2006/relationships/image" Target="../media/image3.png"/><Relationship Id="rId5" Type="http://schemas.openxmlformats.org/officeDocument/2006/relationships/tags" Target="../tags/tag118.xml"/><Relationship Id="rId10" Type="http://schemas.openxmlformats.org/officeDocument/2006/relationships/image" Target="../media/image4.emf"/><Relationship Id="rId4" Type="http://schemas.openxmlformats.org/officeDocument/2006/relationships/tags" Target="../tags/tag117.xml"/><Relationship Id="rId9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23.xml"/><Relationship Id="rId7" Type="http://schemas.openxmlformats.org/officeDocument/2006/relationships/image" Target="../media/image4.emf"/><Relationship Id="rId2" Type="http://schemas.openxmlformats.org/officeDocument/2006/relationships/tags" Target="../tags/tag122.xml"/><Relationship Id="rId1" Type="http://schemas.openxmlformats.org/officeDocument/2006/relationships/themeOverride" Target="../theme/themeOverride19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hemeOverride" Target="../theme/themeOverride20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10" Type="http://schemas.openxmlformats.org/officeDocument/2006/relationships/image" Target="../media/image3.png"/><Relationship Id="rId4" Type="http://schemas.openxmlformats.org/officeDocument/2006/relationships/tags" Target="../tags/tag128.xml"/><Relationship Id="rId9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1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4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18.xml"/><Relationship Id="rId11" Type="http://schemas.openxmlformats.org/officeDocument/2006/relationships/image" Target="../media/image3.png"/><Relationship Id="rId5" Type="http://schemas.openxmlformats.org/officeDocument/2006/relationships/tags" Target="../tags/tag17.xml"/><Relationship Id="rId10" Type="http://schemas.openxmlformats.org/officeDocument/2006/relationships/image" Target="../media/image4.emf"/><Relationship Id="rId4" Type="http://schemas.openxmlformats.org/officeDocument/2006/relationships/tags" Target="../tags/tag16.xml"/><Relationship Id="rId9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24.xml"/><Relationship Id="rId11" Type="http://schemas.openxmlformats.org/officeDocument/2006/relationships/image" Target="../media/image4.emf"/><Relationship Id="rId5" Type="http://schemas.openxmlformats.org/officeDocument/2006/relationships/tags" Target="../tags/tag23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32.xml"/><Relationship Id="rId11" Type="http://schemas.openxmlformats.org/officeDocument/2006/relationships/image" Target="../media/image3.png"/><Relationship Id="rId5" Type="http://schemas.openxmlformats.org/officeDocument/2006/relationships/tags" Target="../tags/tag31.xml"/><Relationship Id="rId10" Type="http://schemas.openxmlformats.org/officeDocument/2006/relationships/image" Target="../media/image4.emf"/><Relationship Id="rId4" Type="http://schemas.openxmlformats.org/officeDocument/2006/relationships/tags" Target="../tags/tag30.xml"/><Relationship Id="rId9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hemeOverride" Target="../theme/themeOverride8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3.png"/><Relationship Id="rId4" Type="http://schemas.openxmlformats.org/officeDocument/2006/relationships/tags" Target="../tags/tag37.xml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1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40200">
            <a:off x="1103102" y="3338211"/>
            <a:ext cx="3758221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716074" y="-2881019"/>
            <a:ext cx="3758221" cy="6858000"/>
          </a:xfrm>
          <a:prstGeom prst="rect">
            <a:avLst/>
          </a:prstGeom>
          <a:noFill/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CDB6186-B727-4B3C-B4D3-B3CE88ABA9CB}"/>
              </a:ext>
            </a:extLst>
          </p:cNvPr>
          <p:cNvSpPr txBox="1"/>
          <p:nvPr/>
        </p:nvSpPr>
        <p:spPr>
          <a:xfrm>
            <a:off x="947738" y="2870707"/>
            <a:ext cx="10296525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5400" b="1" dirty="0" smtClean="0">
                <a:latin typeface="+mj-ea"/>
                <a:ea typeface="+mj-ea"/>
              </a:rPr>
              <a:t>中交金卡技术交流</a:t>
            </a:r>
            <a:endParaRPr lang="zh-CN" altLang="en-US" sz="5400" b="1" dirty="0">
              <a:latin typeface="+mj-ea"/>
              <a:ea typeface="+mj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54DC7D96-3A15-4A80-9FAA-FC8A7E3135C3}"/>
              </a:ext>
            </a:extLst>
          </p:cNvPr>
          <p:cNvSpPr/>
          <p:nvPr/>
        </p:nvSpPr>
        <p:spPr>
          <a:xfrm>
            <a:off x="5316537" y="4514850"/>
            <a:ext cx="1558925" cy="4889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2019</a:t>
            </a:r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年</a:t>
            </a:r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月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7A14EFEA-3113-4BAE-AB42-5B1C3E14229C}"/>
              </a:ext>
            </a:extLst>
          </p:cNvPr>
          <p:cNvSpPr/>
          <p:nvPr/>
        </p:nvSpPr>
        <p:spPr>
          <a:xfrm>
            <a:off x="4437399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捷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312E0BBD-6B5B-4158-ABA6-7CF612D46827}"/>
              </a:ext>
            </a:extLst>
          </p:cNvPr>
          <p:cNvSpPr/>
          <p:nvPr/>
        </p:nvSpPr>
        <p:spPr>
          <a:xfrm>
            <a:off x="5250087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羿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B787B94C-9A66-44EF-9642-7FBD1EE1CF44}"/>
              </a:ext>
            </a:extLst>
          </p:cNvPr>
          <p:cNvSpPr/>
          <p:nvPr/>
        </p:nvSpPr>
        <p:spPr>
          <a:xfrm>
            <a:off x="6062775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3">
                  <a:lumMod val="70000"/>
                  <a:lumOff val="30000"/>
                </a:schemeClr>
              </a:gs>
              <a:gs pos="100000">
                <a:schemeClr val="accent3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软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BC248A4F-AD26-42E9-BE6D-AA05F3C2F7FE}"/>
              </a:ext>
            </a:extLst>
          </p:cNvPr>
          <p:cNvSpPr/>
          <p:nvPr/>
        </p:nvSpPr>
        <p:spPr>
          <a:xfrm>
            <a:off x="6875462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4">
                  <a:lumMod val="70000"/>
                  <a:lumOff val="30000"/>
                </a:schemeClr>
              </a:gs>
              <a:gs pos="100000">
                <a:schemeClr val="accent4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D1051EF7-0237-44F3-9FE1-D909C11AF68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167084" y="1375265"/>
            <a:ext cx="1913671" cy="3294207"/>
            <a:chOff x="1167084" y="1375265"/>
            <a:chExt cx="1913671" cy="3294207"/>
          </a:xfrm>
        </p:grpSpPr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xmlns="" id="{886BFCC0-DD41-4157-9020-30752EB1788B}"/>
                </a:ext>
              </a:extLst>
            </p:cNvPr>
            <p:cNvSpPr/>
            <p:nvPr/>
          </p:nvSpPr>
          <p:spPr>
            <a:xfrm>
              <a:off x="1167084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Rectangle: Rounded Corners 5">
              <a:extLst>
                <a:ext uri="{FF2B5EF4-FFF2-40B4-BE49-F238E27FC236}">
                  <a16:creationId xmlns:a16="http://schemas.microsoft.com/office/drawing/2014/main" xmlns="" id="{4F527C21-EA4D-403B-889A-EA1837404A04}"/>
                </a:ext>
              </a:extLst>
            </p:cNvPr>
            <p:cNvSpPr/>
            <p:nvPr/>
          </p:nvSpPr>
          <p:spPr>
            <a:xfrm>
              <a:off x="1205584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sz="11500"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12" name="Connector: Elbow 22">
              <a:extLst>
                <a:ext uri="{FF2B5EF4-FFF2-40B4-BE49-F238E27FC236}">
                  <a16:creationId xmlns:a16="http://schemas.microsoft.com/office/drawing/2014/main" xmlns="" id="{E1840345-F263-44C3-85DD-7BB9D06D777D}"/>
                </a:ext>
              </a:extLst>
            </p:cNvPr>
            <p:cNvCxnSpPr/>
            <p:nvPr/>
          </p:nvCxnSpPr>
          <p:spPr>
            <a:xfrm rot="10800000" flipV="1">
              <a:off x="2069747" y="1375265"/>
              <a:ext cx="384076" cy="1356656"/>
            </a:xfrm>
            <a:prstGeom prst="bentConnector2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PA_库_组合 28">
            <a:extLst>
              <a:ext uri="{FF2B5EF4-FFF2-40B4-BE49-F238E27FC236}">
                <a16:creationId xmlns:a16="http://schemas.microsoft.com/office/drawing/2014/main" xmlns="" id="{D4B78318-1491-4C6E-ADB7-19F1C09C656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464087" y="1375265"/>
            <a:ext cx="1913671" cy="3294207"/>
            <a:chOff x="6464087" y="1375265"/>
            <a:chExt cx="1913671" cy="3294207"/>
          </a:xfrm>
        </p:grpSpPr>
        <p:sp>
          <p:nvSpPr>
            <p:cNvPr id="8" name="Rectangle: Rounded Corners 12">
              <a:extLst>
                <a:ext uri="{FF2B5EF4-FFF2-40B4-BE49-F238E27FC236}">
                  <a16:creationId xmlns:a16="http://schemas.microsoft.com/office/drawing/2014/main" xmlns="" id="{10C04908-75F1-4F8C-A2F8-B17AFD4D0A47}"/>
                </a:ext>
              </a:extLst>
            </p:cNvPr>
            <p:cNvSpPr/>
            <p:nvPr/>
          </p:nvSpPr>
          <p:spPr>
            <a:xfrm>
              <a:off x="6464087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Rectangle: Rounded Corners 13">
              <a:extLst>
                <a:ext uri="{FF2B5EF4-FFF2-40B4-BE49-F238E27FC236}">
                  <a16:creationId xmlns:a16="http://schemas.microsoft.com/office/drawing/2014/main" xmlns="" id="{C4DA0BCC-43CF-4EDD-9CCC-EB84117C9B4D}"/>
                </a:ext>
              </a:extLst>
            </p:cNvPr>
            <p:cNvSpPr/>
            <p:nvPr/>
          </p:nvSpPr>
          <p:spPr>
            <a:xfrm>
              <a:off x="6502587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altLang="zh-CN" sz="11500"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13" name="Connector: Elbow 26">
              <a:extLst>
                <a:ext uri="{FF2B5EF4-FFF2-40B4-BE49-F238E27FC236}">
                  <a16:creationId xmlns:a16="http://schemas.microsoft.com/office/drawing/2014/main" xmlns="" id="{C258E2BE-B734-430E-AEF4-5DBB9939BCDE}"/>
                </a:ext>
              </a:extLst>
            </p:cNvPr>
            <p:cNvCxnSpPr/>
            <p:nvPr/>
          </p:nvCxnSpPr>
          <p:spPr>
            <a:xfrm rot="10800000" flipV="1">
              <a:off x="7372071" y="1375265"/>
              <a:ext cx="384076" cy="1356656"/>
            </a:xfrm>
            <a:prstGeom prst="bentConnector2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PA_库_组合 27">
            <a:extLst>
              <a:ext uri="{FF2B5EF4-FFF2-40B4-BE49-F238E27FC236}">
                <a16:creationId xmlns:a16="http://schemas.microsoft.com/office/drawing/2014/main" xmlns="" id="{4C3F95AB-E5CD-4650-B9BF-C73129CBCFA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815585" y="2731920"/>
            <a:ext cx="1913671" cy="2630503"/>
            <a:chOff x="3815585" y="2731920"/>
            <a:chExt cx="1913671" cy="2630503"/>
          </a:xfrm>
        </p:grpSpPr>
        <p:sp>
          <p:nvSpPr>
            <p:cNvPr id="6" name="Rectangle: Rounded Corners 8">
              <a:extLst>
                <a:ext uri="{FF2B5EF4-FFF2-40B4-BE49-F238E27FC236}">
                  <a16:creationId xmlns:a16="http://schemas.microsoft.com/office/drawing/2014/main" xmlns="" id="{9196C580-C999-4DCE-A11E-F91DC52CECB2}"/>
                </a:ext>
              </a:extLst>
            </p:cNvPr>
            <p:cNvSpPr/>
            <p:nvPr/>
          </p:nvSpPr>
          <p:spPr>
            <a:xfrm>
              <a:off x="3815585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Rectangle: Rounded Corners 9">
              <a:extLst>
                <a:ext uri="{FF2B5EF4-FFF2-40B4-BE49-F238E27FC236}">
                  <a16:creationId xmlns:a16="http://schemas.microsoft.com/office/drawing/2014/main" xmlns="" id="{56D87086-9EF8-4FE9-9783-11201A641B88}"/>
                </a:ext>
              </a:extLst>
            </p:cNvPr>
            <p:cNvSpPr/>
            <p:nvPr/>
          </p:nvSpPr>
          <p:spPr>
            <a:xfrm>
              <a:off x="3854085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altLang="zh-CN" sz="11500"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14" name="Connector: Elbow 30">
              <a:extLst>
                <a:ext uri="{FF2B5EF4-FFF2-40B4-BE49-F238E27FC236}">
                  <a16:creationId xmlns:a16="http://schemas.microsoft.com/office/drawing/2014/main" xmlns="" id="{23EA86D5-3653-42F0-A117-00F6B6386B61}"/>
                </a:ext>
              </a:extLst>
            </p:cNvPr>
            <p:cNvCxnSpPr>
              <a:stCxn id="20" idx="3"/>
            </p:cNvCxnSpPr>
            <p:nvPr/>
          </p:nvCxnSpPr>
          <p:spPr>
            <a:xfrm flipV="1">
              <a:off x="4381836" y="4652699"/>
              <a:ext cx="371335" cy="709724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PA_库_组合 29">
            <a:extLst>
              <a:ext uri="{FF2B5EF4-FFF2-40B4-BE49-F238E27FC236}">
                <a16:creationId xmlns:a16="http://schemas.microsoft.com/office/drawing/2014/main" xmlns="" id="{3100646B-66E5-4397-86ED-9080BB7C2AD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074088" y="2731920"/>
            <a:ext cx="1913671" cy="2630503"/>
            <a:chOff x="9074088" y="2731920"/>
            <a:chExt cx="1913671" cy="2630503"/>
          </a:xfrm>
        </p:grpSpPr>
        <p:sp>
          <p:nvSpPr>
            <p:cNvPr id="10" name="Rectangle: Rounded Corners 16">
              <a:extLst>
                <a:ext uri="{FF2B5EF4-FFF2-40B4-BE49-F238E27FC236}">
                  <a16:creationId xmlns:a16="http://schemas.microsoft.com/office/drawing/2014/main" xmlns="" id="{B95539F2-D354-4761-80F1-69E148FF5D66}"/>
                </a:ext>
              </a:extLst>
            </p:cNvPr>
            <p:cNvSpPr/>
            <p:nvPr/>
          </p:nvSpPr>
          <p:spPr>
            <a:xfrm>
              <a:off x="9074088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Rectangle: Rounded Corners 17">
              <a:extLst>
                <a:ext uri="{FF2B5EF4-FFF2-40B4-BE49-F238E27FC236}">
                  <a16:creationId xmlns:a16="http://schemas.microsoft.com/office/drawing/2014/main" xmlns="" id="{91CB1AF7-F78A-4E94-A0A7-A3C7A2CB48ED}"/>
                </a:ext>
              </a:extLst>
            </p:cNvPr>
            <p:cNvSpPr/>
            <p:nvPr/>
          </p:nvSpPr>
          <p:spPr>
            <a:xfrm>
              <a:off x="9112588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altLang="zh-CN" sz="11500"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15" name="Connector: Elbow 34">
              <a:extLst>
                <a:ext uri="{FF2B5EF4-FFF2-40B4-BE49-F238E27FC236}">
                  <a16:creationId xmlns:a16="http://schemas.microsoft.com/office/drawing/2014/main" xmlns="" id="{17F39596-4367-4CE8-B4F9-8F0B8E9F7C9A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9684160" y="4652699"/>
              <a:ext cx="378313" cy="709724"/>
            </a:xfrm>
            <a:prstGeom prst="bentConnector2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PA_库_组合 23">
            <a:extLst>
              <a:ext uri="{FF2B5EF4-FFF2-40B4-BE49-F238E27FC236}">
                <a16:creationId xmlns:a16="http://schemas.microsoft.com/office/drawing/2014/main" xmlns="" id="{69B768B2-E4BF-4DD7-996B-9E2CEE01539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756147" y="1216036"/>
            <a:ext cx="2861139" cy="847702"/>
            <a:chOff x="7284132" y="5074715"/>
            <a:chExt cx="2262955" cy="847702"/>
          </a:xfrm>
        </p:grpSpPr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xmlns="" id="{B10A166C-D830-4770-84FF-4089272A6D64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 smtClean="0">
                  <a:solidFill>
                    <a:schemeClr val="accent3">
                      <a:lumMod val="100000"/>
                    </a:schemeClr>
                  </a:solidFill>
                </a:rPr>
                <a:t>缓存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xmlns="" id="{E4F8832E-6CAE-42E6-AB34-27C26D0EE06F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050" dirty="0" err="1" smtClean="0">
                  <a:solidFill>
                    <a:schemeClr val="dk1">
                      <a:lumMod val="100000"/>
                    </a:schemeClr>
                  </a:solidFill>
                </a:rPr>
                <a:t>Memcached</a:t>
              </a: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、</a:t>
              </a:r>
              <a:r>
                <a:rPr lang="en-US" altLang="zh-CN" sz="1050" dirty="0" err="1" smtClean="0">
                  <a:solidFill>
                    <a:schemeClr val="dk1">
                      <a:lumMod val="100000"/>
                    </a:schemeClr>
                  </a:solidFill>
                </a:rPr>
                <a:t>redis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7" name="PA_库_组合 35">
            <a:extLst>
              <a:ext uri="{FF2B5EF4-FFF2-40B4-BE49-F238E27FC236}">
                <a16:creationId xmlns:a16="http://schemas.microsoft.com/office/drawing/2014/main" xmlns="" id="{851E118C-46D2-44DB-815E-E5A66F3DCCE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453823" y="1216036"/>
            <a:ext cx="2861139" cy="847702"/>
            <a:chOff x="7284132" y="5074715"/>
            <a:chExt cx="2262955" cy="847702"/>
          </a:xfrm>
        </p:grpSpPr>
        <p:sp>
          <p:nvSpPr>
            <p:cNvPr id="24" name="TextBox 36">
              <a:extLst>
                <a:ext uri="{FF2B5EF4-FFF2-40B4-BE49-F238E27FC236}">
                  <a16:creationId xmlns:a16="http://schemas.microsoft.com/office/drawing/2014/main" xmlns="" id="{008182FC-5ADE-49AA-8B0C-7DDCC2220C23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 smtClean="0">
                  <a:solidFill>
                    <a:schemeClr val="accent1">
                      <a:lumMod val="100000"/>
                    </a:schemeClr>
                  </a:solidFill>
                </a:rPr>
                <a:t>结构化数据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25" name="TextBox 37">
              <a:extLst>
                <a:ext uri="{FF2B5EF4-FFF2-40B4-BE49-F238E27FC236}">
                  <a16:creationId xmlns:a16="http://schemas.microsoft.com/office/drawing/2014/main" xmlns="" id="{4F58E9C8-33A5-41BD-B976-F9C068FAAE0F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050" dirty="0" smtClean="0">
                  <a:solidFill>
                    <a:schemeClr val="dk1">
                      <a:lumMod val="100000"/>
                    </a:schemeClr>
                  </a:solidFill>
                </a:rPr>
                <a:t>Oracle</a:t>
              </a: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、</a:t>
              </a:r>
              <a:r>
                <a:rPr lang="en-US" altLang="zh-CN" sz="1050" dirty="0" err="1" smtClean="0">
                  <a:solidFill>
                    <a:schemeClr val="dk1">
                      <a:lumMod val="100000"/>
                    </a:schemeClr>
                  </a:solidFill>
                </a:rPr>
                <a:t>Myql</a:t>
              </a: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、</a:t>
              </a:r>
              <a:r>
                <a:rPr lang="en-US" altLang="zh-CN" sz="1050" dirty="0" err="1" smtClean="0">
                  <a:solidFill>
                    <a:schemeClr val="dk1">
                      <a:lumMod val="100000"/>
                    </a:schemeClr>
                  </a:solidFill>
                </a:rPr>
                <a:t>Postgresql</a:t>
              </a: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8" name="PA_库_组合 38">
            <a:extLst>
              <a:ext uri="{FF2B5EF4-FFF2-40B4-BE49-F238E27FC236}">
                <a16:creationId xmlns:a16="http://schemas.microsoft.com/office/drawing/2014/main" xmlns="" id="{3BE31134-D7B2-44D2-ABAA-E700DC5AA88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6823021" y="5216721"/>
            <a:ext cx="2861139" cy="847702"/>
            <a:chOff x="7284132" y="5074715"/>
            <a:chExt cx="2262955" cy="847702"/>
          </a:xfrm>
        </p:grpSpPr>
        <p:sp>
          <p:nvSpPr>
            <p:cNvPr id="22" name="TextBox 39">
              <a:extLst>
                <a:ext uri="{FF2B5EF4-FFF2-40B4-BE49-F238E27FC236}">
                  <a16:creationId xmlns:a16="http://schemas.microsoft.com/office/drawing/2014/main" xmlns="" id="{E2BB7659-BA2B-42A2-9DBB-F5D8740F15A7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 smtClean="0">
                  <a:solidFill>
                    <a:schemeClr val="accent3">
                      <a:lumMod val="100000"/>
                    </a:schemeClr>
                  </a:solidFill>
                </a:rPr>
                <a:t>数据仓库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23" name="TextBox 40">
              <a:extLst>
                <a:ext uri="{FF2B5EF4-FFF2-40B4-BE49-F238E27FC236}">
                  <a16:creationId xmlns:a16="http://schemas.microsoft.com/office/drawing/2014/main" xmlns="" id="{B2283E02-3423-4CEC-95B5-85FAC5A2952D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核心：</a:t>
              </a:r>
              <a:r>
                <a:rPr lang="en-US" altLang="zh-CN" sz="1050" dirty="0" smtClean="0">
                  <a:solidFill>
                    <a:schemeClr val="dk1">
                      <a:lumMod val="100000"/>
                    </a:schemeClr>
                  </a:solidFill>
                </a:rPr>
                <a:t>OLAP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9" name="PA_库_组合 41">
            <a:extLst>
              <a:ext uri="{FF2B5EF4-FFF2-40B4-BE49-F238E27FC236}">
                <a16:creationId xmlns:a16="http://schemas.microsoft.com/office/drawing/2014/main" xmlns="" id="{872E7626-A3D6-4A75-A475-9E14C7F9A6A1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520697" y="5216721"/>
            <a:ext cx="2861139" cy="847702"/>
            <a:chOff x="7284132" y="5074715"/>
            <a:chExt cx="2262955" cy="847702"/>
          </a:xfrm>
        </p:grpSpPr>
        <p:sp>
          <p:nvSpPr>
            <p:cNvPr id="20" name="TextBox 42">
              <a:extLst>
                <a:ext uri="{FF2B5EF4-FFF2-40B4-BE49-F238E27FC236}">
                  <a16:creationId xmlns:a16="http://schemas.microsoft.com/office/drawing/2014/main" xmlns="" id="{3542F218-BEF5-4F25-A42D-33708FA59A12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 smtClean="0">
                  <a:solidFill>
                    <a:schemeClr val="accent1">
                      <a:lumMod val="100000"/>
                    </a:schemeClr>
                  </a:solidFill>
                </a:rPr>
                <a:t>非结构化数据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21" name="TextBox 43">
              <a:extLst>
                <a:ext uri="{FF2B5EF4-FFF2-40B4-BE49-F238E27FC236}">
                  <a16:creationId xmlns:a16="http://schemas.microsoft.com/office/drawing/2014/main" xmlns="" id="{353844C8-FAEA-4D51-99AB-74939D588192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50" dirty="0" smtClean="0">
                  <a:solidFill>
                    <a:schemeClr val="dk1">
                      <a:lumMod val="100000"/>
                    </a:schemeClr>
                  </a:solidFill>
                </a:rPr>
                <a:t>MongoDB</a:t>
              </a: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、</a:t>
              </a:r>
              <a:r>
                <a:rPr lang="en-US" altLang="zh-CN" sz="1050" dirty="0" err="1" smtClean="0">
                  <a:solidFill>
                    <a:schemeClr val="dk1">
                      <a:lumMod val="100000"/>
                    </a:schemeClr>
                  </a:solidFill>
                </a:rPr>
                <a:t>Redis</a:t>
              </a: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3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1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PA_库_直接连接符 4">
            <a:extLst>
              <a:ext uri="{FF2B5EF4-FFF2-40B4-BE49-F238E27FC236}">
                <a16:creationId xmlns:a16="http://schemas.microsoft.com/office/drawing/2014/main" xmlns="" id="{C1BD43D9-939C-4920-A945-4C04B3F4888F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513491" y="2955757"/>
            <a:ext cx="0" cy="1404762"/>
          </a:xfrm>
          <a:prstGeom prst="line">
            <a:avLst/>
          </a:prstGeom>
          <a:ln w="12700" cap="flat" cmpd="sng" algn="ctr">
            <a:solidFill>
              <a:schemeClr val="bg2">
                <a:lumMod val="100000"/>
              </a:schemeClr>
            </a:solidFill>
            <a:prstDash val="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库_Freeform: Shape 5">
            <a:extLst>
              <a:ext uri="{FF2B5EF4-FFF2-40B4-BE49-F238E27FC236}">
                <a16:creationId xmlns:a16="http://schemas.microsoft.com/office/drawing/2014/main" xmlns="" id="{DAEB6DB3-E304-429D-9D6E-64FE82702C24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62138" y="3627921"/>
            <a:ext cx="2489423" cy="1931545"/>
          </a:xfrm>
          <a:custGeom>
            <a:avLst/>
            <a:gdLst>
              <a:gd name="T0" fmla="*/ 143 w 950"/>
              <a:gd name="T1" fmla="*/ 227 h 737"/>
              <a:gd name="T2" fmla="*/ 193 w 950"/>
              <a:gd name="T3" fmla="*/ 244 h 737"/>
              <a:gd name="T4" fmla="*/ 198 w 950"/>
              <a:gd name="T5" fmla="*/ 277 h 737"/>
              <a:gd name="T6" fmla="*/ 0 w 950"/>
              <a:gd name="T7" fmla="*/ 475 h 737"/>
              <a:gd name="T8" fmla="*/ 950 w 950"/>
              <a:gd name="T9" fmla="*/ 475 h 737"/>
              <a:gd name="T10" fmla="*/ 950 w 950"/>
              <a:gd name="T11" fmla="*/ 475 h 737"/>
              <a:gd name="T12" fmla="*/ 475 w 950"/>
              <a:gd name="T13" fmla="*/ 0 h 737"/>
              <a:gd name="T14" fmla="*/ 277 w 950"/>
              <a:gd name="T15" fmla="*/ 198 h 737"/>
              <a:gd name="T16" fmla="*/ 244 w 950"/>
              <a:gd name="T17" fmla="*/ 192 h 737"/>
              <a:gd name="T18" fmla="*/ 227 w 950"/>
              <a:gd name="T19" fmla="*/ 143 h 737"/>
              <a:gd name="T20" fmla="*/ 143 w 950"/>
              <a:gd name="T21" fmla="*/ 143 h 737"/>
              <a:gd name="T22" fmla="*/ 143 w 950"/>
              <a:gd name="T23" fmla="*/ 22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0" h="737">
                <a:moveTo>
                  <a:pt x="143" y="227"/>
                </a:moveTo>
                <a:cubicBezTo>
                  <a:pt x="157" y="240"/>
                  <a:pt x="175" y="246"/>
                  <a:pt x="193" y="244"/>
                </a:cubicBezTo>
                <a:cubicBezTo>
                  <a:pt x="198" y="253"/>
                  <a:pt x="199" y="266"/>
                  <a:pt x="198" y="277"/>
                </a:cubicBezTo>
                <a:cubicBezTo>
                  <a:pt x="0" y="475"/>
                  <a:pt x="0" y="475"/>
                  <a:pt x="0" y="475"/>
                </a:cubicBezTo>
                <a:cubicBezTo>
                  <a:pt x="262" y="737"/>
                  <a:pt x="688" y="737"/>
                  <a:pt x="950" y="475"/>
                </a:cubicBezTo>
                <a:cubicBezTo>
                  <a:pt x="950" y="475"/>
                  <a:pt x="950" y="475"/>
                  <a:pt x="950" y="475"/>
                </a:cubicBezTo>
                <a:cubicBezTo>
                  <a:pt x="475" y="0"/>
                  <a:pt x="475" y="0"/>
                  <a:pt x="475" y="0"/>
                </a:cubicBezTo>
                <a:cubicBezTo>
                  <a:pt x="277" y="198"/>
                  <a:pt x="277" y="198"/>
                  <a:pt x="277" y="198"/>
                </a:cubicBezTo>
                <a:cubicBezTo>
                  <a:pt x="266" y="199"/>
                  <a:pt x="254" y="198"/>
                  <a:pt x="244" y="192"/>
                </a:cubicBezTo>
                <a:cubicBezTo>
                  <a:pt x="246" y="175"/>
                  <a:pt x="241" y="156"/>
                  <a:pt x="227" y="143"/>
                </a:cubicBezTo>
                <a:cubicBezTo>
                  <a:pt x="204" y="120"/>
                  <a:pt x="166" y="120"/>
                  <a:pt x="143" y="143"/>
                </a:cubicBezTo>
                <a:cubicBezTo>
                  <a:pt x="120" y="166"/>
                  <a:pt x="120" y="204"/>
                  <a:pt x="143" y="227"/>
                </a:cubicBez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PA_库_Freeform: Shape 6">
            <a:extLst>
              <a:ext uri="{FF2B5EF4-FFF2-40B4-BE49-F238E27FC236}">
                <a16:creationId xmlns:a16="http://schemas.microsoft.com/office/drawing/2014/main" xmlns="" id="{63937573-3B01-4B3C-95D0-A645E624B0E6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106295" y="2382655"/>
            <a:ext cx="1931545" cy="2490530"/>
          </a:xfrm>
          <a:custGeom>
            <a:avLst/>
            <a:gdLst>
              <a:gd name="T0" fmla="*/ 198 w 737"/>
              <a:gd name="T1" fmla="*/ 673 h 950"/>
              <a:gd name="T2" fmla="*/ 193 w 737"/>
              <a:gd name="T3" fmla="*/ 706 h 950"/>
              <a:gd name="T4" fmla="*/ 143 w 737"/>
              <a:gd name="T5" fmla="*/ 723 h 950"/>
              <a:gd name="T6" fmla="*/ 143 w 737"/>
              <a:gd name="T7" fmla="*/ 807 h 950"/>
              <a:gd name="T8" fmla="*/ 227 w 737"/>
              <a:gd name="T9" fmla="*/ 807 h 950"/>
              <a:gd name="T10" fmla="*/ 244 w 737"/>
              <a:gd name="T11" fmla="*/ 757 h 950"/>
              <a:gd name="T12" fmla="*/ 277 w 737"/>
              <a:gd name="T13" fmla="*/ 752 h 950"/>
              <a:gd name="T14" fmla="*/ 475 w 737"/>
              <a:gd name="T15" fmla="*/ 950 h 950"/>
              <a:gd name="T16" fmla="*/ 475 w 737"/>
              <a:gd name="T17" fmla="*/ 0 h 950"/>
              <a:gd name="T18" fmla="*/ 475 w 737"/>
              <a:gd name="T19" fmla="*/ 0 h 950"/>
              <a:gd name="T20" fmla="*/ 0 w 737"/>
              <a:gd name="T21" fmla="*/ 475 h 950"/>
              <a:gd name="T22" fmla="*/ 198 w 737"/>
              <a:gd name="T23" fmla="*/ 673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7" h="950">
                <a:moveTo>
                  <a:pt x="198" y="673"/>
                </a:moveTo>
                <a:cubicBezTo>
                  <a:pt x="199" y="684"/>
                  <a:pt x="198" y="696"/>
                  <a:pt x="193" y="706"/>
                </a:cubicBezTo>
                <a:cubicBezTo>
                  <a:pt x="175" y="704"/>
                  <a:pt x="156" y="709"/>
                  <a:pt x="143" y="723"/>
                </a:cubicBezTo>
                <a:cubicBezTo>
                  <a:pt x="120" y="746"/>
                  <a:pt x="120" y="784"/>
                  <a:pt x="143" y="807"/>
                </a:cubicBezTo>
                <a:cubicBezTo>
                  <a:pt x="166" y="830"/>
                  <a:pt x="204" y="830"/>
                  <a:pt x="227" y="807"/>
                </a:cubicBezTo>
                <a:cubicBezTo>
                  <a:pt x="240" y="793"/>
                  <a:pt x="246" y="775"/>
                  <a:pt x="244" y="757"/>
                </a:cubicBezTo>
                <a:cubicBezTo>
                  <a:pt x="254" y="752"/>
                  <a:pt x="266" y="751"/>
                  <a:pt x="277" y="752"/>
                </a:cubicBezTo>
                <a:cubicBezTo>
                  <a:pt x="475" y="950"/>
                  <a:pt x="475" y="950"/>
                  <a:pt x="475" y="950"/>
                </a:cubicBezTo>
                <a:cubicBezTo>
                  <a:pt x="737" y="687"/>
                  <a:pt x="737" y="262"/>
                  <a:pt x="475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0" y="475"/>
                  <a:pt x="0" y="475"/>
                  <a:pt x="0" y="475"/>
                </a:cubicBezTo>
                <a:cubicBezTo>
                  <a:pt x="198" y="673"/>
                  <a:pt x="198" y="673"/>
                  <a:pt x="198" y="673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PA_库_Freeform: Shape 7">
            <a:extLst>
              <a:ext uri="{FF2B5EF4-FFF2-40B4-BE49-F238E27FC236}">
                <a16:creationId xmlns:a16="http://schemas.microsoft.com/office/drawing/2014/main" xmlns="" id="{76687F35-91C6-48C6-B5FB-8421D920AB24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62138" y="1696376"/>
            <a:ext cx="2489423" cy="1931545"/>
          </a:xfrm>
          <a:custGeom>
            <a:avLst/>
            <a:gdLst>
              <a:gd name="T0" fmla="*/ 475 w 950"/>
              <a:gd name="T1" fmla="*/ 737 h 737"/>
              <a:gd name="T2" fmla="*/ 673 w 950"/>
              <a:gd name="T3" fmla="*/ 539 h 737"/>
              <a:gd name="T4" fmla="*/ 706 w 950"/>
              <a:gd name="T5" fmla="*/ 544 h 737"/>
              <a:gd name="T6" fmla="*/ 723 w 950"/>
              <a:gd name="T7" fmla="*/ 594 h 737"/>
              <a:gd name="T8" fmla="*/ 807 w 950"/>
              <a:gd name="T9" fmla="*/ 594 h 737"/>
              <a:gd name="T10" fmla="*/ 807 w 950"/>
              <a:gd name="T11" fmla="*/ 510 h 737"/>
              <a:gd name="T12" fmla="*/ 757 w 950"/>
              <a:gd name="T13" fmla="*/ 493 h 737"/>
              <a:gd name="T14" fmla="*/ 752 w 950"/>
              <a:gd name="T15" fmla="*/ 460 h 737"/>
              <a:gd name="T16" fmla="*/ 950 w 950"/>
              <a:gd name="T17" fmla="*/ 262 h 737"/>
              <a:gd name="T18" fmla="*/ 0 w 950"/>
              <a:gd name="T19" fmla="*/ 262 h 737"/>
              <a:gd name="T20" fmla="*/ 0 w 950"/>
              <a:gd name="T21" fmla="*/ 262 h 737"/>
              <a:gd name="T22" fmla="*/ 475 w 950"/>
              <a:gd name="T23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0" h="737">
                <a:moveTo>
                  <a:pt x="475" y="737"/>
                </a:moveTo>
                <a:cubicBezTo>
                  <a:pt x="673" y="539"/>
                  <a:pt x="673" y="539"/>
                  <a:pt x="673" y="539"/>
                </a:cubicBezTo>
                <a:cubicBezTo>
                  <a:pt x="684" y="538"/>
                  <a:pt x="696" y="539"/>
                  <a:pt x="706" y="544"/>
                </a:cubicBezTo>
                <a:cubicBezTo>
                  <a:pt x="704" y="562"/>
                  <a:pt x="709" y="580"/>
                  <a:pt x="723" y="594"/>
                </a:cubicBezTo>
                <a:cubicBezTo>
                  <a:pt x="746" y="617"/>
                  <a:pt x="784" y="617"/>
                  <a:pt x="807" y="594"/>
                </a:cubicBezTo>
                <a:cubicBezTo>
                  <a:pt x="830" y="571"/>
                  <a:pt x="830" y="533"/>
                  <a:pt x="807" y="510"/>
                </a:cubicBezTo>
                <a:cubicBezTo>
                  <a:pt x="793" y="496"/>
                  <a:pt x="775" y="491"/>
                  <a:pt x="757" y="493"/>
                </a:cubicBezTo>
                <a:cubicBezTo>
                  <a:pt x="752" y="483"/>
                  <a:pt x="751" y="471"/>
                  <a:pt x="752" y="460"/>
                </a:cubicBezTo>
                <a:cubicBezTo>
                  <a:pt x="950" y="262"/>
                  <a:pt x="950" y="262"/>
                  <a:pt x="950" y="262"/>
                </a:cubicBezTo>
                <a:cubicBezTo>
                  <a:pt x="688" y="0"/>
                  <a:pt x="262" y="0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475" y="737"/>
                  <a:pt x="475" y="737"/>
                  <a:pt x="475" y="737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PA_库_Freeform: Shape 8">
            <a:extLst>
              <a:ext uri="{FF2B5EF4-FFF2-40B4-BE49-F238E27FC236}">
                <a16:creationId xmlns:a16="http://schemas.microsoft.com/office/drawing/2014/main" xmlns="" id="{49D99CB3-5014-4C36-8129-CAF57EF739EC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174751" y="2382655"/>
            <a:ext cx="1931545" cy="2490530"/>
          </a:xfrm>
          <a:custGeom>
            <a:avLst/>
            <a:gdLst>
              <a:gd name="T0" fmla="*/ 493 w 737"/>
              <a:gd name="T1" fmla="*/ 192 h 950"/>
              <a:gd name="T2" fmla="*/ 460 w 737"/>
              <a:gd name="T3" fmla="*/ 198 h 950"/>
              <a:gd name="T4" fmla="*/ 262 w 737"/>
              <a:gd name="T5" fmla="*/ 0 h 950"/>
              <a:gd name="T6" fmla="*/ 262 w 737"/>
              <a:gd name="T7" fmla="*/ 950 h 950"/>
              <a:gd name="T8" fmla="*/ 262 w 737"/>
              <a:gd name="T9" fmla="*/ 950 h 950"/>
              <a:gd name="T10" fmla="*/ 460 w 737"/>
              <a:gd name="T11" fmla="*/ 752 h 950"/>
              <a:gd name="T12" fmla="*/ 455 w 737"/>
              <a:gd name="T13" fmla="*/ 719 h 950"/>
              <a:gd name="T14" fmla="*/ 405 w 737"/>
              <a:gd name="T15" fmla="*/ 702 h 950"/>
              <a:gd name="T16" fmla="*/ 405 w 737"/>
              <a:gd name="T17" fmla="*/ 618 h 950"/>
              <a:gd name="T18" fmla="*/ 489 w 737"/>
              <a:gd name="T19" fmla="*/ 618 h 950"/>
              <a:gd name="T20" fmla="*/ 506 w 737"/>
              <a:gd name="T21" fmla="*/ 667 h 950"/>
              <a:gd name="T22" fmla="*/ 539 w 737"/>
              <a:gd name="T23" fmla="*/ 673 h 950"/>
              <a:gd name="T24" fmla="*/ 737 w 737"/>
              <a:gd name="T25" fmla="*/ 475 h 950"/>
              <a:gd name="T26" fmla="*/ 539 w 737"/>
              <a:gd name="T27" fmla="*/ 277 h 950"/>
              <a:gd name="T28" fmla="*/ 544 w 737"/>
              <a:gd name="T29" fmla="*/ 244 h 950"/>
              <a:gd name="T30" fmla="*/ 594 w 737"/>
              <a:gd name="T31" fmla="*/ 227 h 950"/>
              <a:gd name="T32" fmla="*/ 594 w 737"/>
              <a:gd name="T33" fmla="*/ 143 h 950"/>
              <a:gd name="T34" fmla="*/ 510 w 737"/>
              <a:gd name="T35" fmla="*/ 143 h 950"/>
              <a:gd name="T36" fmla="*/ 493 w 737"/>
              <a:gd name="T37" fmla="*/ 192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7" h="950">
                <a:moveTo>
                  <a:pt x="493" y="192"/>
                </a:moveTo>
                <a:cubicBezTo>
                  <a:pt x="484" y="198"/>
                  <a:pt x="471" y="199"/>
                  <a:pt x="460" y="198"/>
                </a:cubicBezTo>
                <a:cubicBezTo>
                  <a:pt x="262" y="0"/>
                  <a:pt x="262" y="0"/>
                  <a:pt x="262" y="0"/>
                </a:cubicBezTo>
                <a:cubicBezTo>
                  <a:pt x="0" y="262"/>
                  <a:pt x="0" y="687"/>
                  <a:pt x="262" y="950"/>
                </a:cubicBezTo>
                <a:cubicBezTo>
                  <a:pt x="262" y="950"/>
                  <a:pt x="262" y="950"/>
                  <a:pt x="262" y="950"/>
                </a:cubicBezTo>
                <a:cubicBezTo>
                  <a:pt x="460" y="752"/>
                  <a:pt x="460" y="752"/>
                  <a:pt x="460" y="752"/>
                </a:cubicBezTo>
                <a:cubicBezTo>
                  <a:pt x="461" y="741"/>
                  <a:pt x="460" y="728"/>
                  <a:pt x="455" y="719"/>
                </a:cubicBezTo>
                <a:cubicBezTo>
                  <a:pt x="437" y="721"/>
                  <a:pt x="419" y="715"/>
                  <a:pt x="405" y="702"/>
                </a:cubicBezTo>
                <a:cubicBezTo>
                  <a:pt x="382" y="679"/>
                  <a:pt x="382" y="641"/>
                  <a:pt x="405" y="618"/>
                </a:cubicBezTo>
                <a:cubicBezTo>
                  <a:pt x="428" y="595"/>
                  <a:pt x="466" y="595"/>
                  <a:pt x="489" y="618"/>
                </a:cubicBezTo>
                <a:cubicBezTo>
                  <a:pt x="503" y="631"/>
                  <a:pt x="508" y="650"/>
                  <a:pt x="506" y="667"/>
                </a:cubicBezTo>
                <a:cubicBezTo>
                  <a:pt x="516" y="673"/>
                  <a:pt x="528" y="674"/>
                  <a:pt x="539" y="673"/>
                </a:cubicBezTo>
                <a:cubicBezTo>
                  <a:pt x="737" y="475"/>
                  <a:pt x="737" y="475"/>
                  <a:pt x="737" y="475"/>
                </a:cubicBezTo>
                <a:cubicBezTo>
                  <a:pt x="539" y="277"/>
                  <a:pt x="539" y="277"/>
                  <a:pt x="539" y="277"/>
                </a:cubicBezTo>
                <a:cubicBezTo>
                  <a:pt x="538" y="266"/>
                  <a:pt x="539" y="253"/>
                  <a:pt x="544" y="244"/>
                </a:cubicBezTo>
                <a:cubicBezTo>
                  <a:pt x="562" y="246"/>
                  <a:pt x="581" y="240"/>
                  <a:pt x="594" y="227"/>
                </a:cubicBezTo>
                <a:cubicBezTo>
                  <a:pt x="617" y="204"/>
                  <a:pt x="617" y="166"/>
                  <a:pt x="594" y="143"/>
                </a:cubicBezTo>
                <a:cubicBezTo>
                  <a:pt x="571" y="120"/>
                  <a:pt x="533" y="120"/>
                  <a:pt x="510" y="143"/>
                </a:cubicBezTo>
                <a:cubicBezTo>
                  <a:pt x="497" y="156"/>
                  <a:pt x="491" y="175"/>
                  <a:pt x="493" y="1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7" name="PA_库_直接连接符 24">
            <a:extLst>
              <a:ext uri="{FF2B5EF4-FFF2-40B4-BE49-F238E27FC236}">
                <a16:creationId xmlns:a16="http://schemas.microsoft.com/office/drawing/2014/main" xmlns="" id="{E3109A43-F54B-4F8F-B390-C5A88F697855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633492" y="2955757"/>
            <a:ext cx="0" cy="1404762"/>
          </a:xfrm>
          <a:prstGeom prst="line">
            <a:avLst/>
          </a:prstGeom>
          <a:ln w="12700" cap="flat" cmpd="sng" algn="ctr">
            <a:solidFill>
              <a:schemeClr val="bg2">
                <a:lumMod val="100000"/>
              </a:schemeClr>
            </a:solidFill>
            <a:prstDash val="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_库_Freeform: Shape 25">
            <a:extLst>
              <a:ext uri="{FF2B5EF4-FFF2-40B4-BE49-F238E27FC236}">
                <a16:creationId xmlns:a16="http://schemas.microsoft.com/office/drawing/2014/main" xmlns="" id="{31948FB0-F375-4AC1-9906-6E9864A60B5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6921296" y="3566212"/>
            <a:ext cx="593441" cy="435953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PA_库_Freeform: Shape 26">
            <a:extLst>
              <a:ext uri="{FF2B5EF4-FFF2-40B4-BE49-F238E27FC236}">
                <a16:creationId xmlns:a16="http://schemas.microsoft.com/office/drawing/2014/main" xmlns="" id="{7EEE307E-2366-4B05-BE3F-80642B449F4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4717852" y="3214694"/>
            <a:ext cx="624337" cy="4989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3"/>
                  <a:pt x="21335" y="310"/>
                </a:cubicBezTo>
                <a:cubicBezTo>
                  <a:pt x="21511" y="518"/>
                  <a:pt x="21599" y="760"/>
                  <a:pt x="21599" y="1048"/>
                </a:cubicBezTo>
                <a:lnTo>
                  <a:pt x="21599" y="16238"/>
                </a:lnTo>
                <a:cubicBezTo>
                  <a:pt x="21599" y="16523"/>
                  <a:pt x="21511" y="16767"/>
                  <a:pt x="21335" y="16969"/>
                </a:cubicBezTo>
                <a:cubicBezTo>
                  <a:pt x="21161" y="17173"/>
                  <a:pt x="20943" y="17274"/>
                  <a:pt x="20684" y="17274"/>
                </a:cubicBezTo>
                <a:lnTo>
                  <a:pt x="19807" y="17274"/>
                </a:lnTo>
                <a:lnTo>
                  <a:pt x="19807" y="17369"/>
                </a:lnTo>
                <a:cubicBezTo>
                  <a:pt x="19807" y="17948"/>
                  <a:pt x="19709" y="18498"/>
                  <a:pt x="19513" y="19017"/>
                </a:cubicBezTo>
                <a:cubicBezTo>
                  <a:pt x="19317" y="19535"/>
                  <a:pt x="19060" y="19984"/>
                  <a:pt x="18746" y="20361"/>
                </a:cubicBezTo>
                <a:cubicBezTo>
                  <a:pt x="18433" y="20738"/>
                  <a:pt x="18051" y="21038"/>
                  <a:pt x="17608" y="21263"/>
                </a:cubicBezTo>
                <a:cubicBezTo>
                  <a:pt x="17167" y="21487"/>
                  <a:pt x="16697" y="21599"/>
                  <a:pt x="16197" y="21599"/>
                </a:cubicBezTo>
                <a:cubicBezTo>
                  <a:pt x="15705" y="21599"/>
                  <a:pt x="15237" y="21487"/>
                  <a:pt x="14796" y="21263"/>
                </a:cubicBezTo>
                <a:cubicBezTo>
                  <a:pt x="14353" y="21038"/>
                  <a:pt x="13973" y="20738"/>
                  <a:pt x="13653" y="20361"/>
                </a:cubicBezTo>
                <a:cubicBezTo>
                  <a:pt x="13332" y="19984"/>
                  <a:pt x="13077" y="19535"/>
                  <a:pt x="12886" y="19017"/>
                </a:cubicBezTo>
                <a:cubicBezTo>
                  <a:pt x="12695" y="18498"/>
                  <a:pt x="12600" y="17948"/>
                  <a:pt x="12600" y="17369"/>
                </a:cubicBezTo>
                <a:lnTo>
                  <a:pt x="12600" y="17274"/>
                </a:lnTo>
                <a:lnTo>
                  <a:pt x="9000" y="17274"/>
                </a:lnTo>
                <a:lnTo>
                  <a:pt x="9000" y="17369"/>
                </a:lnTo>
                <a:cubicBezTo>
                  <a:pt x="9000" y="17948"/>
                  <a:pt x="8904" y="18498"/>
                  <a:pt x="8713" y="19017"/>
                </a:cubicBezTo>
                <a:cubicBezTo>
                  <a:pt x="8522" y="19535"/>
                  <a:pt x="8265" y="19984"/>
                  <a:pt x="7946" y="20361"/>
                </a:cubicBezTo>
                <a:cubicBezTo>
                  <a:pt x="7628" y="20738"/>
                  <a:pt x="7244" y="21038"/>
                  <a:pt x="6803" y="21263"/>
                </a:cubicBezTo>
                <a:cubicBezTo>
                  <a:pt x="6360" y="21487"/>
                  <a:pt x="5894" y="21599"/>
                  <a:pt x="5402" y="21599"/>
                </a:cubicBezTo>
                <a:cubicBezTo>
                  <a:pt x="4910" y="21599"/>
                  <a:pt x="4442" y="21487"/>
                  <a:pt x="4004" y="21263"/>
                </a:cubicBezTo>
                <a:cubicBezTo>
                  <a:pt x="3558" y="21038"/>
                  <a:pt x="3178" y="20738"/>
                  <a:pt x="2857" y="20361"/>
                </a:cubicBezTo>
                <a:cubicBezTo>
                  <a:pt x="2537" y="19984"/>
                  <a:pt x="2282" y="19535"/>
                  <a:pt x="2091" y="19017"/>
                </a:cubicBezTo>
                <a:cubicBezTo>
                  <a:pt x="1900" y="18498"/>
                  <a:pt x="1804" y="17948"/>
                  <a:pt x="1804" y="17369"/>
                </a:cubicBezTo>
                <a:lnTo>
                  <a:pt x="1804" y="17274"/>
                </a:lnTo>
                <a:lnTo>
                  <a:pt x="891" y="17274"/>
                </a:lnTo>
                <a:cubicBezTo>
                  <a:pt x="646" y="17274"/>
                  <a:pt x="438" y="17168"/>
                  <a:pt x="262" y="16960"/>
                </a:cubicBezTo>
                <a:cubicBezTo>
                  <a:pt x="88" y="16756"/>
                  <a:pt x="0" y="16514"/>
                  <a:pt x="0" y="16238"/>
                </a:cubicBezTo>
                <a:lnTo>
                  <a:pt x="0" y="10668"/>
                </a:lnTo>
                <a:cubicBezTo>
                  <a:pt x="0" y="10441"/>
                  <a:pt x="26" y="10205"/>
                  <a:pt x="68" y="9960"/>
                </a:cubicBezTo>
                <a:cubicBezTo>
                  <a:pt x="117" y="9715"/>
                  <a:pt x="186" y="9474"/>
                  <a:pt x="274" y="9229"/>
                </a:cubicBezTo>
                <a:cubicBezTo>
                  <a:pt x="364" y="8984"/>
                  <a:pt x="470" y="8751"/>
                  <a:pt x="592" y="8526"/>
                </a:cubicBezTo>
                <a:cubicBezTo>
                  <a:pt x="712" y="8301"/>
                  <a:pt x="837" y="8114"/>
                  <a:pt x="959" y="7964"/>
                </a:cubicBezTo>
                <a:lnTo>
                  <a:pt x="3573" y="4906"/>
                </a:lnTo>
                <a:cubicBezTo>
                  <a:pt x="3697" y="4759"/>
                  <a:pt x="3857" y="4613"/>
                  <a:pt x="4053" y="4474"/>
                </a:cubicBezTo>
                <a:cubicBezTo>
                  <a:pt x="4248" y="4330"/>
                  <a:pt x="4449" y="4209"/>
                  <a:pt x="4657" y="4109"/>
                </a:cubicBezTo>
                <a:cubicBezTo>
                  <a:pt x="4863" y="4005"/>
                  <a:pt x="5071" y="3927"/>
                  <a:pt x="5277" y="3867"/>
                </a:cubicBezTo>
                <a:cubicBezTo>
                  <a:pt x="5485" y="3806"/>
                  <a:pt x="5686" y="3775"/>
                  <a:pt x="5882" y="3775"/>
                </a:cubicBezTo>
                <a:lnTo>
                  <a:pt x="6820" y="3775"/>
                </a:lnTo>
                <a:lnTo>
                  <a:pt x="6820" y="1048"/>
                </a:lnTo>
                <a:cubicBezTo>
                  <a:pt x="6820" y="760"/>
                  <a:pt x="6908" y="518"/>
                  <a:pt x="7082" y="310"/>
                </a:cubicBezTo>
                <a:cubicBezTo>
                  <a:pt x="7258" y="103"/>
                  <a:pt x="7464" y="0"/>
                  <a:pt x="7699" y="0"/>
                </a:cubicBezTo>
                <a:lnTo>
                  <a:pt x="20684" y="0"/>
                </a:lnTo>
                <a:close/>
                <a:moveTo>
                  <a:pt x="6791" y="6438"/>
                </a:moveTo>
                <a:lnTo>
                  <a:pt x="5877" y="6438"/>
                </a:lnTo>
                <a:cubicBezTo>
                  <a:pt x="5799" y="6438"/>
                  <a:pt x="5676" y="6478"/>
                  <a:pt x="5510" y="6550"/>
                </a:cubicBezTo>
                <a:cubicBezTo>
                  <a:pt x="5341" y="6625"/>
                  <a:pt x="5223" y="6703"/>
                  <a:pt x="5152" y="6784"/>
                </a:cubicBezTo>
                <a:lnTo>
                  <a:pt x="2539" y="9830"/>
                </a:lnTo>
                <a:cubicBezTo>
                  <a:pt x="2478" y="9902"/>
                  <a:pt x="2412" y="10040"/>
                  <a:pt x="2351" y="10239"/>
                </a:cubicBezTo>
                <a:cubicBezTo>
                  <a:pt x="2289" y="10435"/>
                  <a:pt x="2257" y="10579"/>
                  <a:pt x="2257" y="10671"/>
                </a:cubicBezTo>
                <a:lnTo>
                  <a:pt x="2257" y="11527"/>
                </a:lnTo>
                <a:lnTo>
                  <a:pt x="6795" y="11527"/>
                </a:lnTo>
                <a:lnTo>
                  <a:pt x="6795" y="6438"/>
                </a:lnTo>
                <a:close/>
                <a:moveTo>
                  <a:pt x="5395" y="18942"/>
                </a:moveTo>
                <a:cubicBezTo>
                  <a:pt x="5760" y="18942"/>
                  <a:pt x="6075" y="18789"/>
                  <a:pt x="6340" y="18481"/>
                </a:cubicBezTo>
                <a:cubicBezTo>
                  <a:pt x="6600" y="18173"/>
                  <a:pt x="6732" y="17804"/>
                  <a:pt x="6732" y="17372"/>
                </a:cubicBezTo>
                <a:cubicBezTo>
                  <a:pt x="6732" y="16940"/>
                  <a:pt x="6600" y="16569"/>
                  <a:pt x="6340" y="16252"/>
                </a:cubicBezTo>
                <a:cubicBezTo>
                  <a:pt x="6078" y="15944"/>
                  <a:pt x="5762" y="15786"/>
                  <a:pt x="5395" y="15786"/>
                </a:cubicBezTo>
                <a:cubicBezTo>
                  <a:pt x="5027" y="15786"/>
                  <a:pt x="4714" y="15941"/>
                  <a:pt x="4444" y="16246"/>
                </a:cubicBezTo>
                <a:cubicBezTo>
                  <a:pt x="4180" y="16557"/>
                  <a:pt x="4045" y="16932"/>
                  <a:pt x="4045" y="17372"/>
                </a:cubicBezTo>
                <a:cubicBezTo>
                  <a:pt x="4045" y="17804"/>
                  <a:pt x="4180" y="18173"/>
                  <a:pt x="4444" y="18481"/>
                </a:cubicBezTo>
                <a:cubicBezTo>
                  <a:pt x="4714" y="18789"/>
                  <a:pt x="5027" y="18942"/>
                  <a:pt x="5395" y="18942"/>
                </a:cubicBezTo>
                <a:moveTo>
                  <a:pt x="16195" y="18942"/>
                </a:moveTo>
                <a:cubicBezTo>
                  <a:pt x="16560" y="18942"/>
                  <a:pt x="16878" y="18789"/>
                  <a:pt x="17145" y="18481"/>
                </a:cubicBezTo>
                <a:cubicBezTo>
                  <a:pt x="17409" y="18173"/>
                  <a:pt x="17544" y="17804"/>
                  <a:pt x="17544" y="17372"/>
                </a:cubicBezTo>
                <a:cubicBezTo>
                  <a:pt x="17544" y="16940"/>
                  <a:pt x="17412" y="16569"/>
                  <a:pt x="17150" y="16252"/>
                </a:cubicBezTo>
                <a:cubicBezTo>
                  <a:pt x="16890" y="15944"/>
                  <a:pt x="16572" y="15786"/>
                  <a:pt x="16195" y="15786"/>
                </a:cubicBezTo>
                <a:cubicBezTo>
                  <a:pt x="15827" y="15786"/>
                  <a:pt x="15514" y="15941"/>
                  <a:pt x="15249" y="16246"/>
                </a:cubicBezTo>
                <a:cubicBezTo>
                  <a:pt x="14990" y="16557"/>
                  <a:pt x="14857" y="16932"/>
                  <a:pt x="14857" y="17372"/>
                </a:cubicBezTo>
                <a:cubicBezTo>
                  <a:pt x="14857" y="17804"/>
                  <a:pt x="14990" y="18173"/>
                  <a:pt x="15249" y="18481"/>
                </a:cubicBezTo>
                <a:cubicBezTo>
                  <a:pt x="15511" y="18789"/>
                  <a:pt x="15825" y="18942"/>
                  <a:pt x="16195" y="189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PA_库_Freeform: Shape 27">
            <a:extLst>
              <a:ext uri="{FF2B5EF4-FFF2-40B4-BE49-F238E27FC236}">
                <a16:creationId xmlns:a16="http://schemas.microsoft.com/office/drawing/2014/main" xmlns="" id="{A4AC0EB6-FAAB-42BD-9DB0-6EE53B2E427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5682601" y="4390008"/>
            <a:ext cx="586871" cy="5615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20" y="19326"/>
                </a:moveTo>
                <a:cubicBezTo>
                  <a:pt x="21574" y="19434"/>
                  <a:pt x="21599" y="19552"/>
                  <a:pt x="21599" y="19677"/>
                </a:cubicBezTo>
                <a:cubicBezTo>
                  <a:pt x="21599" y="19974"/>
                  <a:pt x="21492" y="20237"/>
                  <a:pt x="21274" y="20463"/>
                </a:cubicBezTo>
                <a:lnTo>
                  <a:pt x="20490" y="21235"/>
                </a:lnTo>
                <a:cubicBezTo>
                  <a:pt x="20281" y="21461"/>
                  <a:pt x="20026" y="21574"/>
                  <a:pt x="19720" y="21574"/>
                </a:cubicBezTo>
                <a:lnTo>
                  <a:pt x="19664" y="21574"/>
                </a:lnTo>
                <a:cubicBezTo>
                  <a:pt x="19350" y="21537"/>
                  <a:pt x="19081" y="21396"/>
                  <a:pt x="18866" y="21153"/>
                </a:cubicBezTo>
                <a:lnTo>
                  <a:pt x="12700" y="13222"/>
                </a:lnTo>
                <a:cubicBezTo>
                  <a:pt x="11958" y="13870"/>
                  <a:pt x="11265" y="14438"/>
                  <a:pt x="10623" y="14927"/>
                </a:cubicBezTo>
                <a:cubicBezTo>
                  <a:pt x="9975" y="15413"/>
                  <a:pt x="9366" y="15835"/>
                  <a:pt x="8789" y="16188"/>
                </a:cubicBezTo>
                <a:lnTo>
                  <a:pt x="9261" y="19988"/>
                </a:lnTo>
                <a:lnTo>
                  <a:pt x="9261" y="20124"/>
                </a:lnTo>
                <a:cubicBezTo>
                  <a:pt x="9261" y="20423"/>
                  <a:pt x="9162" y="20672"/>
                  <a:pt x="8964" y="20870"/>
                </a:cubicBezTo>
                <a:lnTo>
                  <a:pt x="8546" y="21289"/>
                </a:lnTo>
                <a:cubicBezTo>
                  <a:pt x="8339" y="21498"/>
                  <a:pt x="8076" y="21599"/>
                  <a:pt x="7762" y="21599"/>
                </a:cubicBezTo>
                <a:lnTo>
                  <a:pt x="7705" y="21599"/>
                </a:lnTo>
                <a:cubicBezTo>
                  <a:pt x="7354" y="21563"/>
                  <a:pt x="7088" y="21424"/>
                  <a:pt x="6907" y="21178"/>
                </a:cubicBezTo>
                <a:lnTo>
                  <a:pt x="4131" y="17500"/>
                </a:lnTo>
                <a:lnTo>
                  <a:pt x="418" y="14695"/>
                </a:lnTo>
                <a:cubicBezTo>
                  <a:pt x="155" y="14472"/>
                  <a:pt x="16" y="14201"/>
                  <a:pt x="0" y="13884"/>
                </a:cubicBezTo>
                <a:lnTo>
                  <a:pt x="0" y="13833"/>
                </a:lnTo>
                <a:cubicBezTo>
                  <a:pt x="0" y="13550"/>
                  <a:pt x="104" y="13293"/>
                  <a:pt x="311" y="13059"/>
                </a:cubicBezTo>
                <a:lnTo>
                  <a:pt x="715" y="12668"/>
                </a:lnTo>
                <a:cubicBezTo>
                  <a:pt x="897" y="12439"/>
                  <a:pt x="1151" y="12332"/>
                  <a:pt x="1477" y="12340"/>
                </a:cubicBezTo>
                <a:cubicBezTo>
                  <a:pt x="1550" y="12340"/>
                  <a:pt x="1596" y="12352"/>
                  <a:pt x="1612" y="12369"/>
                </a:cubicBezTo>
                <a:lnTo>
                  <a:pt x="5407" y="12801"/>
                </a:lnTo>
                <a:cubicBezTo>
                  <a:pt x="5761" y="12233"/>
                  <a:pt x="6180" y="11625"/>
                  <a:pt x="6672" y="10983"/>
                </a:cubicBezTo>
                <a:cubicBezTo>
                  <a:pt x="7167" y="10336"/>
                  <a:pt x="7733" y="9655"/>
                  <a:pt x="8376" y="8931"/>
                </a:cubicBezTo>
                <a:lnTo>
                  <a:pt x="478" y="2748"/>
                </a:lnTo>
                <a:cubicBezTo>
                  <a:pt x="195" y="2521"/>
                  <a:pt x="59" y="2256"/>
                  <a:pt x="59" y="1950"/>
                </a:cubicBezTo>
                <a:lnTo>
                  <a:pt x="59" y="1894"/>
                </a:lnTo>
                <a:cubicBezTo>
                  <a:pt x="59" y="1614"/>
                  <a:pt x="161" y="1354"/>
                  <a:pt x="370" y="1111"/>
                </a:cubicBezTo>
                <a:lnTo>
                  <a:pt x="1140" y="336"/>
                </a:lnTo>
                <a:cubicBezTo>
                  <a:pt x="1383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3" y="25"/>
                  <a:pt x="2215" y="45"/>
                  <a:pt x="2269" y="79"/>
                </a:cubicBezTo>
                <a:lnTo>
                  <a:pt x="13147" y="4045"/>
                </a:lnTo>
                <a:lnTo>
                  <a:pt x="15193" y="2030"/>
                </a:lnTo>
                <a:cubicBezTo>
                  <a:pt x="15827" y="1396"/>
                  <a:pt x="16551" y="901"/>
                  <a:pt x="17375" y="540"/>
                </a:cubicBezTo>
                <a:cubicBezTo>
                  <a:pt x="18195" y="180"/>
                  <a:pt x="18951" y="0"/>
                  <a:pt x="19636" y="0"/>
                </a:cubicBezTo>
                <a:cubicBezTo>
                  <a:pt x="20284" y="0"/>
                  <a:pt x="20779" y="166"/>
                  <a:pt x="21113" y="500"/>
                </a:cubicBezTo>
                <a:cubicBezTo>
                  <a:pt x="21291" y="661"/>
                  <a:pt x="21418" y="870"/>
                  <a:pt x="21492" y="1125"/>
                </a:cubicBezTo>
                <a:cubicBezTo>
                  <a:pt x="21563" y="1374"/>
                  <a:pt x="21599" y="1659"/>
                  <a:pt x="21599" y="1973"/>
                </a:cubicBezTo>
                <a:cubicBezTo>
                  <a:pt x="21599" y="2660"/>
                  <a:pt x="21424" y="3415"/>
                  <a:pt x="21076" y="4235"/>
                </a:cubicBezTo>
                <a:cubicBezTo>
                  <a:pt x="20728" y="5055"/>
                  <a:pt x="20230" y="5778"/>
                  <a:pt x="19582" y="6400"/>
                </a:cubicBezTo>
                <a:lnTo>
                  <a:pt x="17547" y="8456"/>
                </a:lnTo>
                <a:lnTo>
                  <a:pt x="21520" y="193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PA_库_Freeform: Shape 28">
            <a:extLst>
              <a:ext uri="{FF2B5EF4-FFF2-40B4-BE49-F238E27FC236}">
                <a16:creationId xmlns:a16="http://schemas.microsoft.com/office/drawing/2014/main" xmlns="" id="{AC703CB1-B76A-4DA4-9437-95E5436BF93C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5919652" y="2234115"/>
            <a:ext cx="634863" cy="635028"/>
          </a:xfrm>
          <a:custGeom>
            <a:avLst/>
            <a:gdLst>
              <a:gd name="T0" fmla="+- 0 10798 9"/>
              <a:gd name="T1" fmla="*/ T0 w 21578"/>
              <a:gd name="T2" fmla="*/ 10800 h 21600"/>
              <a:gd name="T3" fmla="+- 0 10798 9"/>
              <a:gd name="T4" fmla="*/ T3 w 21578"/>
              <a:gd name="T5" fmla="*/ 10800 h 21600"/>
              <a:gd name="T6" fmla="+- 0 10798 9"/>
              <a:gd name="T7" fmla="*/ T6 w 21578"/>
              <a:gd name="T8" fmla="*/ 10800 h 21600"/>
              <a:gd name="T9" fmla="+- 0 10798 9"/>
              <a:gd name="T10" fmla="*/ T9 w 2157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6"/>
                  <a:pt x="21562" y="10284"/>
                  <a:pt x="21574" y="10428"/>
                </a:cubicBezTo>
                <a:cubicBezTo>
                  <a:pt x="21590" y="10569"/>
                  <a:pt x="21562" y="10702"/>
                  <a:pt x="21483" y="10820"/>
                </a:cubicBezTo>
                <a:lnTo>
                  <a:pt x="20967" y="11551"/>
                </a:lnTo>
                <a:cubicBezTo>
                  <a:pt x="20891" y="11678"/>
                  <a:pt x="20778" y="11744"/>
                  <a:pt x="20634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1" y="11632"/>
                </a:cubicBezTo>
                <a:lnTo>
                  <a:pt x="11078" y="3253"/>
                </a:lnTo>
                <a:cubicBezTo>
                  <a:pt x="10884" y="3072"/>
                  <a:pt x="10695" y="3072"/>
                  <a:pt x="10503" y="3253"/>
                </a:cubicBezTo>
                <a:lnTo>
                  <a:pt x="1980" y="11632"/>
                </a:lnTo>
                <a:cubicBezTo>
                  <a:pt x="1918" y="11704"/>
                  <a:pt x="1819" y="11744"/>
                  <a:pt x="1692" y="11744"/>
                </a:cubicBezTo>
                <a:lnTo>
                  <a:pt x="944" y="11744"/>
                </a:lnTo>
                <a:cubicBezTo>
                  <a:pt x="808" y="11744"/>
                  <a:pt x="695" y="11678"/>
                  <a:pt x="611" y="11551"/>
                </a:cubicBezTo>
                <a:lnTo>
                  <a:pt x="96" y="10820"/>
                </a:lnTo>
                <a:cubicBezTo>
                  <a:pt x="19" y="10710"/>
                  <a:pt x="-9" y="10584"/>
                  <a:pt x="2" y="10440"/>
                </a:cubicBezTo>
                <a:cubicBezTo>
                  <a:pt x="19" y="10298"/>
                  <a:pt x="74" y="10175"/>
                  <a:pt x="165" y="10074"/>
                </a:cubicBezTo>
                <a:lnTo>
                  <a:pt x="10112" y="287"/>
                </a:lnTo>
                <a:cubicBezTo>
                  <a:pt x="10321" y="106"/>
                  <a:pt x="10546" y="8"/>
                  <a:pt x="10788" y="0"/>
                </a:cubicBezTo>
                <a:cubicBezTo>
                  <a:pt x="11042" y="0"/>
                  <a:pt x="11267" y="97"/>
                  <a:pt x="11469" y="287"/>
                </a:cubicBezTo>
                <a:lnTo>
                  <a:pt x="14220" y="2991"/>
                </a:lnTo>
                <a:lnTo>
                  <a:pt x="14220" y="1586"/>
                </a:lnTo>
                <a:cubicBezTo>
                  <a:pt x="14220" y="1436"/>
                  <a:pt x="14266" y="1313"/>
                  <a:pt x="14352" y="1206"/>
                </a:cubicBezTo>
                <a:cubicBezTo>
                  <a:pt x="14441" y="1099"/>
                  <a:pt x="14546" y="1048"/>
                  <a:pt x="14669" y="1048"/>
                </a:cubicBezTo>
                <a:lnTo>
                  <a:pt x="17226" y="1048"/>
                </a:lnTo>
                <a:cubicBezTo>
                  <a:pt x="17348" y="1048"/>
                  <a:pt x="17451" y="1099"/>
                  <a:pt x="17530" y="1206"/>
                </a:cubicBezTo>
                <a:cubicBezTo>
                  <a:pt x="17609" y="1312"/>
                  <a:pt x="17653" y="1436"/>
                  <a:pt x="17653" y="1586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7"/>
                </a:moveTo>
                <a:lnTo>
                  <a:pt x="18523" y="20551"/>
                </a:lnTo>
                <a:cubicBezTo>
                  <a:pt x="18523" y="20854"/>
                  <a:pt x="18441" y="21104"/>
                  <a:pt x="18276" y="21300"/>
                </a:cubicBezTo>
                <a:cubicBezTo>
                  <a:pt x="18110" y="21502"/>
                  <a:pt x="17904" y="21599"/>
                  <a:pt x="17653" y="21599"/>
                </a:cubicBezTo>
                <a:lnTo>
                  <a:pt x="12809" y="21599"/>
                </a:lnTo>
                <a:lnTo>
                  <a:pt x="12809" y="14736"/>
                </a:lnTo>
                <a:lnTo>
                  <a:pt x="8772" y="14736"/>
                </a:lnTo>
                <a:lnTo>
                  <a:pt x="8772" y="21599"/>
                </a:lnTo>
                <a:lnTo>
                  <a:pt x="3928" y="21599"/>
                </a:lnTo>
                <a:cubicBezTo>
                  <a:pt x="3677" y="21599"/>
                  <a:pt x="3468" y="21502"/>
                  <a:pt x="3303" y="21300"/>
                </a:cubicBezTo>
                <a:cubicBezTo>
                  <a:pt x="3140" y="21104"/>
                  <a:pt x="3056" y="20854"/>
                  <a:pt x="3056" y="20551"/>
                </a:cubicBezTo>
                <a:lnTo>
                  <a:pt x="3056" y="11977"/>
                </a:lnTo>
                <a:lnTo>
                  <a:pt x="10788" y="4356"/>
                </a:lnTo>
                <a:lnTo>
                  <a:pt x="18523" y="119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1" name="PA_库_组合 40">
            <a:extLst>
              <a:ext uri="{FF2B5EF4-FFF2-40B4-BE49-F238E27FC236}">
                <a16:creationId xmlns:a16="http://schemas.microsoft.com/office/drawing/2014/main" xmlns="" id="{0F2D9B73-800E-44E1-9E87-164BC8002D2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7677913" y="1838412"/>
            <a:ext cx="3751913" cy="1006991"/>
            <a:chOff x="7677913" y="1838412"/>
            <a:chExt cx="3751913" cy="100699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1CBE8FA-0402-48DC-8DD2-898884D9C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065" y="1950481"/>
              <a:ext cx="782853" cy="782854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Straight Connector 21">
              <a:extLst>
                <a:ext uri="{FF2B5EF4-FFF2-40B4-BE49-F238E27FC236}">
                  <a16:creationId xmlns:a16="http://schemas.microsoft.com/office/drawing/2014/main" xmlns="" id="{C19F0128-4805-4857-B1E8-4DE0CAB4F3EE}"/>
                </a:ext>
              </a:extLst>
            </p:cNvPr>
            <p:cNvCxnSpPr/>
            <p:nvPr/>
          </p:nvCxnSpPr>
          <p:spPr>
            <a:xfrm>
              <a:off x="7677913" y="2341909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: Shape 29">
              <a:extLst>
                <a:ext uri="{FF2B5EF4-FFF2-40B4-BE49-F238E27FC236}">
                  <a16:creationId xmlns:a16="http://schemas.microsoft.com/office/drawing/2014/main" xmlns="" id="{06F026D9-DF0C-4F27-AE25-416A1EF19E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33536" y="2195325"/>
              <a:ext cx="399912" cy="293783"/>
            </a:xfrm>
            <a:custGeom>
              <a:avLst/>
              <a:gdLst>
                <a:gd name="T0" fmla="*/ 586 w 1347"/>
                <a:gd name="T1" fmla="*/ 602 h 987"/>
                <a:gd name="T2" fmla="*/ 502 w 1347"/>
                <a:gd name="T3" fmla="*/ 535 h 987"/>
                <a:gd name="T4" fmla="*/ 42 w 1347"/>
                <a:gd name="T5" fmla="*/ 117 h 987"/>
                <a:gd name="T6" fmla="*/ 17 w 1347"/>
                <a:gd name="T7" fmla="*/ 33 h 987"/>
                <a:gd name="T8" fmla="*/ 92 w 1347"/>
                <a:gd name="T9" fmla="*/ 0 h 987"/>
                <a:gd name="T10" fmla="*/ 1255 w 1347"/>
                <a:gd name="T11" fmla="*/ 0 h 987"/>
                <a:gd name="T12" fmla="*/ 1330 w 1347"/>
                <a:gd name="T13" fmla="*/ 41 h 987"/>
                <a:gd name="T14" fmla="*/ 1305 w 1347"/>
                <a:gd name="T15" fmla="*/ 125 h 987"/>
                <a:gd name="T16" fmla="*/ 803 w 1347"/>
                <a:gd name="T17" fmla="*/ 576 h 987"/>
                <a:gd name="T18" fmla="*/ 586 w 1347"/>
                <a:gd name="T19" fmla="*/ 602 h 987"/>
                <a:gd name="T20" fmla="*/ 92 w 1347"/>
                <a:gd name="T21" fmla="*/ 986 h 987"/>
                <a:gd name="T22" fmla="*/ 0 w 1347"/>
                <a:gd name="T23" fmla="*/ 894 h 987"/>
                <a:gd name="T24" fmla="*/ 0 w 1347"/>
                <a:gd name="T25" fmla="*/ 225 h 987"/>
                <a:gd name="T26" fmla="*/ 42 w 1347"/>
                <a:gd name="T27" fmla="*/ 217 h 987"/>
                <a:gd name="T28" fmla="*/ 234 w 1347"/>
                <a:gd name="T29" fmla="*/ 409 h 987"/>
                <a:gd name="T30" fmla="*/ 251 w 1347"/>
                <a:gd name="T31" fmla="*/ 493 h 987"/>
                <a:gd name="T32" fmla="*/ 109 w 1347"/>
                <a:gd name="T33" fmla="*/ 827 h 987"/>
                <a:gd name="T34" fmla="*/ 126 w 1347"/>
                <a:gd name="T35" fmla="*/ 827 h 987"/>
                <a:gd name="T36" fmla="*/ 318 w 1347"/>
                <a:gd name="T37" fmla="*/ 576 h 987"/>
                <a:gd name="T38" fmla="*/ 393 w 1347"/>
                <a:gd name="T39" fmla="*/ 568 h 987"/>
                <a:gd name="T40" fmla="*/ 477 w 1347"/>
                <a:gd name="T41" fmla="*/ 643 h 987"/>
                <a:gd name="T42" fmla="*/ 569 w 1347"/>
                <a:gd name="T43" fmla="*/ 694 h 987"/>
                <a:gd name="T44" fmla="*/ 820 w 1347"/>
                <a:gd name="T45" fmla="*/ 677 h 987"/>
                <a:gd name="T46" fmla="*/ 945 w 1347"/>
                <a:gd name="T47" fmla="*/ 568 h 987"/>
                <a:gd name="T48" fmla="*/ 1020 w 1347"/>
                <a:gd name="T49" fmla="*/ 576 h 987"/>
                <a:gd name="T50" fmla="*/ 1229 w 1347"/>
                <a:gd name="T51" fmla="*/ 853 h 987"/>
                <a:gd name="T52" fmla="*/ 1238 w 1347"/>
                <a:gd name="T53" fmla="*/ 844 h 987"/>
                <a:gd name="T54" fmla="*/ 1096 w 1347"/>
                <a:gd name="T55" fmla="*/ 493 h 987"/>
                <a:gd name="T56" fmla="*/ 1112 w 1347"/>
                <a:gd name="T57" fmla="*/ 409 h 987"/>
                <a:gd name="T58" fmla="*/ 1313 w 1347"/>
                <a:gd name="T59" fmla="*/ 217 h 987"/>
                <a:gd name="T60" fmla="*/ 1346 w 1347"/>
                <a:gd name="T61" fmla="*/ 225 h 987"/>
                <a:gd name="T62" fmla="*/ 1346 w 1347"/>
                <a:gd name="T63" fmla="*/ 903 h 987"/>
                <a:gd name="T64" fmla="*/ 1246 w 1347"/>
                <a:gd name="T65" fmla="*/ 986 h 987"/>
                <a:gd name="T66" fmla="*/ 92 w 1347"/>
                <a:gd name="T67" fmla="*/ 986 h 987"/>
                <a:gd name="T68" fmla="*/ 92 w 1347"/>
                <a:gd name="T69" fmla="*/ 986 h 987"/>
                <a:gd name="T70" fmla="*/ 92 w 1347"/>
                <a:gd name="T71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47" h="987">
                  <a:moveTo>
                    <a:pt x="586" y="602"/>
                  </a:moveTo>
                  <a:cubicBezTo>
                    <a:pt x="561" y="585"/>
                    <a:pt x="519" y="560"/>
                    <a:pt x="502" y="535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26" y="100"/>
                    <a:pt x="9" y="58"/>
                    <a:pt x="17" y="33"/>
                  </a:cubicBezTo>
                  <a:cubicBezTo>
                    <a:pt x="34" y="17"/>
                    <a:pt x="51" y="0"/>
                    <a:pt x="92" y="0"/>
                  </a:cubicBezTo>
                  <a:cubicBezTo>
                    <a:pt x="1255" y="0"/>
                    <a:pt x="1255" y="0"/>
                    <a:pt x="1255" y="0"/>
                  </a:cubicBezTo>
                  <a:cubicBezTo>
                    <a:pt x="1255" y="0"/>
                    <a:pt x="1305" y="0"/>
                    <a:pt x="1330" y="41"/>
                  </a:cubicBezTo>
                  <a:cubicBezTo>
                    <a:pt x="1346" y="67"/>
                    <a:pt x="1330" y="108"/>
                    <a:pt x="1305" y="125"/>
                  </a:cubicBezTo>
                  <a:cubicBezTo>
                    <a:pt x="803" y="576"/>
                    <a:pt x="803" y="576"/>
                    <a:pt x="803" y="576"/>
                  </a:cubicBezTo>
                  <a:cubicBezTo>
                    <a:pt x="803" y="576"/>
                    <a:pt x="711" y="652"/>
                    <a:pt x="586" y="602"/>
                  </a:cubicBezTo>
                  <a:close/>
                  <a:moveTo>
                    <a:pt x="92" y="986"/>
                  </a:moveTo>
                  <a:cubicBezTo>
                    <a:pt x="92" y="986"/>
                    <a:pt x="0" y="978"/>
                    <a:pt x="0" y="89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00"/>
                    <a:pt x="17" y="192"/>
                    <a:pt x="42" y="217"/>
                  </a:cubicBezTo>
                  <a:cubicBezTo>
                    <a:pt x="234" y="409"/>
                    <a:pt x="234" y="409"/>
                    <a:pt x="234" y="409"/>
                  </a:cubicBezTo>
                  <a:cubicBezTo>
                    <a:pt x="260" y="426"/>
                    <a:pt x="268" y="468"/>
                    <a:pt x="251" y="493"/>
                  </a:cubicBezTo>
                  <a:cubicBezTo>
                    <a:pt x="109" y="827"/>
                    <a:pt x="109" y="827"/>
                    <a:pt x="109" y="827"/>
                  </a:cubicBezTo>
                  <a:cubicBezTo>
                    <a:pt x="101" y="853"/>
                    <a:pt x="109" y="853"/>
                    <a:pt x="126" y="827"/>
                  </a:cubicBezTo>
                  <a:cubicBezTo>
                    <a:pt x="318" y="576"/>
                    <a:pt x="318" y="576"/>
                    <a:pt x="318" y="576"/>
                  </a:cubicBezTo>
                  <a:cubicBezTo>
                    <a:pt x="343" y="552"/>
                    <a:pt x="368" y="552"/>
                    <a:pt x="393" y="568"/>
                  </a:cubicBezTo>
                  <a:cubicBezTo>
                    <a:pt x="477" y="643"/>
                    <a:pt x="477" y="643"/>
                    <a:pt x="477" y="643"/>
                  </a:cubicBezTo>
                  <a:cubicBezTo>
                    <a:pt x="502" y="660"/>
                    <a:pt x="544" y="685"/>
                    <a:pt x="569" y="694"/>
                  </a:cubicBezTo>
                  <a:cubicBezTo>
                    <a:pt x="636" y="710"/>
                    <a:pt x="744" y="735"/>
                    <a:pt x="820" y="677"/>
                  </a:cubicBezTo>
                  <a:cubicBezTo>
                    <a:pt x="945" y="568"/>
                    <a:pt x="945" y="568"/>
                    <a:pt x="945" y="568"/>
                  </a:cubicBezTo>
                  <a:cubicBezTo>
                    <a:pt x="970" y="552"/>
                    <a:pt x="1004" y="552"/>
                    <a:pt x="1020" y="576"/>
                  </a:cubicBezTo>
                  <a:cubicBezTo>
                    <a:pt x="1229" y="853"/>
                    <a:pt x="1229" y="853"/>
                    <a:pt x="1229" y="853"/>
                  </a:cubicBezTo>
                  <a:cubicBezTo>
                    <a:pt x="1246" y="877"/>
                    <a:pt x="1246" y="869"/>
                    <a:pt x="1238" y="844"/>
                  </a:cubicBezTo>
                  <a:cubicBezTo>
                    <a:pt x="1096" y="493"/>
                    <a:pt x="1096" y="493"/>
                    <a:pt x="1096" y="493"/>
                  </a:cubicBezTo>
                  <a:cubicBezTo>
                    <a:pt x="1079" y="468"/>
                    <a:pt x="1087" y="434"/>
                    <a:pt x="1112" y="409"/>
                  </a:cubicBezTo>
                  <a:cubicBezTo>
                    <a:pt x="1313" y="217"/>
                    <a:pt x="1313" y="217"/>
                    <a:pt x="1313" y="217"/>
                  </a:cubicBezTo>
                  <a:cubicBezTo>
                    <a:pt x="1330" y="192"/>
                    <a:pt x="1346" y="200"/>
                    <a:pt x="1346" y="225"/>
                  </a:cubicBezTo>
                  <a:cubicBezTo>
                    <a:pt x="1346" y="903"/>
                    <a:pt x="1346" y="903"/>
                    <a:pt x="1346" y="903"/>
                  </a:cubicBezTo>
                  <a:cubicBezTo>
                    <a:pt x="1346" y="903"/>
                    <a:pt x="1338" y="986"/>
                    <a:pt x="1246" y="986"/>
                  </a:cubicBezTo>
                  <a:cubicBezTo>
                    <a:pt x="92" y="986"/>
                    <a:pt x="92" y="986"/>
                    <a:pt x="92" y="986"/>
                  </a:cubicBezTo>
                  <a:close/>
                  <a:moveTo>
                    <a:pt x="92" y="986"/>
                  </a:moveTo>
                  <a:lnTo>
                    <a:pt x="92" y="9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6" name="Group 38">
              <a:extLst>
                <a:ext uri="{FF2B5EF4-FFF2-40B4-BE49-F238E27FC236}">
                  <a16:creationId xmlns:a16="http://schemas.microsoft.com/office/drawing/2014/main" xmlns="" id="{DA2899FB-65CB-4F38-BD73-6FDBAB1B9F8D}"/>
                </a:ext>
              </a:extLst>
            </p:cNvPr>
            <p:cNvGrpSpPr/>
            <p:nvPr/>
          </p:nvGrpSpPr>
          <p:grpSpPr>
            <a:xfrm>
              <a:off x="9024918" y="1838412"/>
              <a:ext cx="2404908" cy="1006991"/>
              <a:chOff x="9235708" y="1903203"/>
              <a:chExt cx="2198693" cy="1006991"/>
            </a:xfrm>
          </p:grpSpPr>
          <p:sp>
            <p:nvSpPr>
              <p:cNvPr id="36" name="TextBox 33">
                <a:extLst>
                  <a:ext uri="{FF2B5EF4-FFF2-40B4-BE49-F238E27FC236}">
                    <a16:creationId xmlns:a16="http://schemas.microsoft.com/office/drawing/2014/main" xmlns="" id="{C211881A-2099-4C11-A648-34A52174AAFD}"/>
                  </a:ext>
                </a:extLst>
              </p:cNvPr>
              <p:cNvSpPr txBox="1"/>
              <p:nvPr/>
            </p:nvSpPr>
            <p:spPr>
              <a:xfrm>
                <a:off x="9235708" y="190320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144000" tIns="0" rIns="0" bIns="0" anchor="b" anchorCtr="0">
                <a:normAutofit/>
              </a:bodyPr>
              <a:lstStyle/>
              <a:p>
                <a:r>
                  <a:rPr lang="zh-CN" altLang="en-US" sz="1600" b="1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更健全的</a:t>
                </a:r>
                <a:r>
                  <a:rPr lang="en-US" altLang="zh-CN" sz="1600" b="1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SDK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TextBox 34">
                <a:extLst>
                  <a:ext uri="{FF2B5EF4-FFF2-40B4-BE49-F238E27FC236}">
                    <a16:creationId xmlns:a16="http://schemas.microsoft.com/office/drawing/2014/main" xmlns="" id="{44FBEDDB-58DB-4670-9B86-90DAB12D66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35708" y="2291428"/>
                <a:ext cx="2198693" cy="618766"/>
              </a:xfrm>
              <a:prstGeom prst="rect">
                <a:avLst/>
              </a:prstGeom>
            </p:spPr>
            <p:txBody>
              <a:bodyPr vert="horz" wrap="square" lIns="144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0" dirty="0" err="1">
                    <a:solidFill>
                      <a:schemeClr val="dk1">
                        <a:lumMod val="100000"/>
                      </a:schemeClr>
                    </a:solidFill>
                  </a:rPr>
                  <a:t>jpush</a:t>
                </a: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</a:rPr>
                  <a:t>-client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、</a:t>
                </a:r>
                <a:r>
                  <a:rPr lang="en-US" altLang="zh-CN" sz="1050" dirty="0" err="1" smtClean="0">
                    <a:solidFill>
                      <a:schemeClr val="dk1">
                        <a:lumMod val="100000"/>
                      </a:schemeClr>
                    </a:solidFill>
                  </a:rPr>
                  <a:t>alipay</a:t>
                </a: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-</a:t>
                </a:r>
                <a:r>
                  <a:rPr lang="en-US" altLang="zh-CN" sz="1050" dirty="0" err="1" smtClean="0">
                    <a:solidFill>
                      <a:schemeClr val="dk1">
                        <a:lumMod val="100000"/>
                      </a:schemeClr>
                    </a:solidFill>
                  </a:rPr>
                  <a:t>sdk</a:t>
                </a: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-java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0D514D1F-F55E-4B16-BD56-CE5E2F273753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803964" y="1838412"/>
            <a:ext cx="3730714" cy="1006991"/>
            <a:chOff x="803964" y="1838412"/>
            <a:chExt cx="3730714" cy="100699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17E29E64-4D19-4F56-A96A-C3C184675721}"/>
                </a:ext>
              </a:extLst>
            </p:cNvPr>
            <p:cNvCxnSpPr/>
            <p:nvPr/>
          </p:nvCxnSpPr>
          <p:spPr>
            <a:xfrm>
              <a:off x="4174751" y="2341909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xmlns="" id="{BA04CBA4-AF81-4DB8-BF88-B74ACF626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22065" y="1950481"/>
              <a:ext cx="782853" cy="782853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32">
              <a:extLst>
                <a:ext uri="{FF2B5EF4-FFF2-40B4-BE49-F238E27FC236}">
                  <a16:creationId xmlns:a16="http://schemas.microsoft.com/office/drawing/2014/main" xmlns="" id="{73F67936-3F03-4D8F-8132-ACD54E8C26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965" y="2132839"/>
              <a:ext cx="401052" cy="401156"/>
            </a:xfrm>
            <a:custGeom>
              <a:avLst/>
              <a:gdLst>
                <a:gd name="T0" fmla="+- 0 10798 9"/>
                <a:gd name="T1" fmla="*/ T0 w 21578"/>
                <a:gd name="T2" fmla="*/ 10800 h 21600"/>
                <a:gd name="T3" fmla="+- 0 10798 9"/>
                <a:gd name="T4" fmla="*/ T3 w 21578"/>
                <a:gd name="T5" fmla="*/ 10800 h 21600"/>
                <a:gd name="T6" fmla="+- 0 10798 9"/>
                <a:gd name="T7" fmla="*/ T6 w 21578"/>
                <a:gd name="T8" fmla="*/ 10800 h 21600"/>
                <a:gd name="T9" fmla="+- 0 10798 9"/>
                <a:gd name="T10" fmla="*/ T9 w 2157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6"/>
                    <a:pt x="21562" y="10284"/>
                    <a:pt x="21574" y="10428"/>
                  </a:cubicBezTo>
                  <a:cubicBezTo>
                    <a:pt x="21590" y="10569"/>
                    <a:pt x="21562" y="10702"/>
                    <a:pt x="21483" y="10820"/>
                  </a:cubicBezTo>
                  <a:lnTo>
                    <a:pt x="20967" y="11551"/>
                  </a:lnTo>
                  <a:cubicBezTo>
                    <a:pt x="20891" y="11678"/>
                    <a:pt x="20778" y="11744"/>
                    <a:pt x="20634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1" y="11632"/>
                  </a:cubicBezTo>
                  <a:lnTo>
                    <a:pt x="11078" y="3253"/>
                  </a:lnTo>
                  <a:cubicBezTo>
                    <a:pt x="10884" y="3072"/>
                    <a:pt x="10695" y="3072"/>
                    <a:pt x="10503" y="3253"/>
                  </a:cubicBezTo>
                  <a:lnTo>
                    <a:pt x="1980" y="11632"/>
                  </a:lnTo>
                  <a:cubicBezTo>
                    <a:pt x="1918" y="11704"/>
                    <a:pt x="1819" y="11744"/>
                    <a:pt x="1692" y="11744"/>
                  </a:cubicBezTo>
                  <a:lnTo>
                    <a:pt x="944" y="11744"/>
                  </a:lnTo>
                  <a:cubicBezTo>
                    <a:pt x="808" y="11744"/>
                    <a:pt x="695" y="11678"/>
                    <a:pt x="611" y="11551"/>
                  </a:cubicBezTo>
                  <a:lnTo>
                    <a:pt x="96" y="10820"/>
                  </a:lnTo>
                  <a:cubicBezTo>
                    <a:pt x="19" y="10710"/>
                    <a:pt x="-9" y="10584"/>
                    <a:pt x="2" y="10440"/>
                  </a:cubicBezTo>
                  <a:cubicBezTo>
                    <a:pt x="19" y="10298"/>
                    <a:pt x="74" y="10175"/>
                    <a:pt x="165" y="10074"/>
                  </a:cubicBezTo>
                  <a:lnTo>
                    <a:pt x="10112" y="287"/>
                  </a:lnTo>
                  <a:cubicBezTo>
                    <a:pt x="10321" y="106"/>
                    <a:pt x="10546" y="8"/>
                    <a:pt x="10788" y="0"/>
                  </a:cubicBezTo>
                  <a:cubicBezTo>
                    <a:pt x="11042" y="0"/>
                    <a:pt x="11267" y="97"/>
                    <a:pt x="11469" y="287"/>
                  </a:cubicBezTo>
                  <a:lnTo>
                    <a:pt x="14220" y="2991"/>
                  </a:lnTo>
                  <a:lnTo>
                    <a:pt x="14220" y="1586"/>
                  </a:lnTo>
                  <a:cubicBezTo>
                    <a:pt x="14220" y="1436"/>
                    <a:pt x="14266" y="1313"/>
                    <a:pt x="14352" y="1206"/>
                  </a:cubicBezTo>
                  <a:cubicBezTo>
                    <a:pt x="14441" y="1099"/>
                    <a:pt x="14546" y="1048"/>
                    <a:pt x="14669" y="1048"/>
                  </a:cubicBezTo>
                  <a:lnTo>
                    <a:pt x="17226" y="1048"/>
                  </a:lnTo>
                  <a:cubicBezTo>
                    <a:pt x="17348" y="1048"/>
                    <a:pt x="17451" y="1099"/>
                    <a:pt x="17530" y="1206"/>
                  </a:cubicBezTo>
                  <a:cubicBezTo>
                    <a:pt x="17609" y="1312"/>
                    <a:pt x="17653" y="1436"/>
                    <a:pt x="17653" y="1586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7"/>
                  </a:moveTo>
                  <a:lnTo>
                    <a:pt x="18523" y="20551"/>
                  </a:lnTo>
                  <a:cubicBezTo>
                    <a:pt x="18523" y="20854"/>
                    <a:pt x="18441" y="21104"/>
                    <a:pt x="18276" y="21300"/>
                  </a:cubicBezTo>
                  <a:cubicBezTo>
                    <a:pt x="18110" y="21502"/>
                    <a:pt x="17904" y="21599"/>
                    <a:pt x="17653" y="21599"/>
                  </a:cubicBezTo>
                  <a:lnTo>
                    <a:pt x="12809" y="21599"/>
                  </a:lnTo>
                  <a:lnTo>
                    <a:pt x="12809" y="14736"/>
                  </a:lnTo>
                  <a:lnTo>
                    <a:pt x="8772" y="14736"/>
                  </a:lnTo>
                  <a:lnTo>
                    <a:pt x="8772" y="21599"/>
                  </a:lnTo>
                  <a:lnTo>
                    <a:pt x="3928" y="21599"/>
                  </a:lnTo>
                  <a:cubicBezTo>
                    <a:pt x="3677" y="21599"/>
                    <a:pt x="3468" y="21502"/>
                    <a:pt x="3303" y="21300"/>
                  </a:cubicBezTo>
                  <a:cubicBezTo>
                    <a:pt x="3140" y="21104"/>
                    <a:pt x="3056" y="20854"/>
                    <a:pt x="3056" y="20551"/>
                  </a:cubicBezTo>
                  <a:lnTo>
                    <a:pt x="3056" y="11977"/>
                  </a:lnTo>
                  <a:lnTo>
                    <a:pt x="10788" y="4356"/>
                  </a:lnTo>
                  <a:lnTo>
                    <a:pt x="18523" y="119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7" name="Group 35">
              <a:extLst>
                <a:ext uri="{FF2B5EF4-FFF2-40B4-BE49-F238E27FC236}">
                  <a16:creationId xmlns:a16="http://schemas.microsoft.com/office/drawing/2014/main" xmlns="" id="{9CA41081-EDCF-4E2C-820E-FAD0EAB72DF2}"/>
                </a:ext>
              </a:extLst>
            </p:cNvPr>
            <p:cNvGrpSpPr/>
            <p:nvPr/>
          </p:nvGrpSpPr>
          <p:grpSpPr>
            <a:xfrm>
              <a:off x="803964" y="1838412"/>
              <a:ext cx="2318101" cy="1006991"/>
              <a:chOff x="8328247" y="2276873"/>
              <a:chExt cx="2198694" cy="1006991"/>
            </a:xfrm>
          </p:grpSpPr>
          <p:sp>
            <p:nvSpPr>
              <p:cNvPr id="34" name="TextBox 36">
                <a:extLst>
                  <a:ext uri="{FF2B5EF4-FFF2-40B4-BE49-F238E27FC236}">
                    <a16:creationId xmlns:a16="http://schemas.microsoft.com/office/drawing/2014/main" xmlns="" id="{345AEA81-C266-4B03-B515-3F332A00B404}"/>
                  </a:ext>
                </a:extLst>
              </p:cNvPr>
              <p:cNvSpPr txBox="1"/>
              <p:nvPr/>
            </p:nvSpPr>
            <p:spPr>
              <a:xfrm>
                <a:off x="9295835" y="227687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0" tIns="0" rIns="14400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更方便的接口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TextBox 37">
                <a:extLst>
                  <a:ext uri="{FF2B5EF4-FFF2-40B4-BE49-F238E27FC236}">
                    <a16:creationId xmlns:a16="http://schemas.microsoft.com/office/drawing/2014/main" xmlns="" id="{AA8F5C97-0EFC-4CF6-824A-E1470792FE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8247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14400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Swagger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、</a:t>
                </a: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smart-doc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、</a:t>
                </a: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spring-</a:t>
                </a:r>
                <a:r>
                  <a:rPr lang="en-US" altLang="zh-CN" sz="1050" dirty="0" err="1" smtClean="0">
                    <a:solidFill>
                      <a:schemeClr val="dk1">
                        <a:lumMod val="100000"/>
                      </a:schemeClr>
                    </a:solidFill>
                  </a:rPr>
                  <a:t>restdocs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9" name="PA_库_组合 38">
            <a:extLst>
              <a:ext uri="{FF2B5EF4-FFF2-40B4-BE49-F238E27FC236}">
                <a16:creationId xmlns:a16="http://schemas.microsoft.com/office/drawing/2014/main" xmlns="" id="{DCA745E2-FFC4-44F1-B07F-3B588A76CA85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7677913" y="4393731"/>
            <a:ext cx="3751913" cy="1006991"/>
            <a:chOff x="7677913" y="4393731"/>
            <a:chExt cx="3751913" cy="1006991"/>
          </a:xfrm>
        </p:grpSpPr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8811019E-B809-4C4A-B355-35B70D8BD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065" y="4560093"/>
              <a:ext cx="782853" cy="782853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Straight Connector 23">
              <a:extLst>
                <a:ext uri="{FF2B5EF4-FFF2-40B4-BE49-F238E27FC236}">
                  <a16:creationId xmlns:a16="http://schemas.microsoft.com/office/drawing/2014/main" xmlns="" id="{D1887EB0-B139-4696-856E-BF8FAB6D3B53}"/>
                </a:ext>
              </a:extLst>
            </p:cNvPr>
            <p:cNvCxnSpPr/>
            <p:nvPr/>
          </p:nvCxnSpPr>
          <p:spPr>
            <a:xfrm>
              <a:off x="7677913" y="4951520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: Shape 31">
              <a:extLst>
                <a:ext uri="{FF2B5EF4-FFF2-40B4-BE49-F238E27FC236}">
                  <a16:creationId xmlns:a16="http://schemas.microsoft.com/office/drawing/2014/main" xmlns="" id="{C554D2ED-5BC3-4CCA-ABFF-20D2DFB43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32953" y="4777820"/>
              <a:ext cx="391662" cy="3747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20" y="19326"/>
                  </a:moveTo>
                  <a:cubicBezTo>
                    <a:pt x="21574" y="19434"/>
                    <a:pt x="21599" y="19552"/>
                    <a:pt x="21599" y="19677"/>
                  </a:cubicBezTo>
                  <a:cubicBezTo>
                    <a:pt x="21599" y="19974"/>
                    <a:pt x="21492" y="20237"/>
                    <a:pt x="21274" y="20463"/>
                  </a:cubicBezTo>
                  <a:lnTo>
                    <a:pt x="20490" y="21235"/>
                  </a:lnTo>
                  <a:cubicBezTo>
                    <a:pt x="20281" y="21461"/>
                    <a:pt x="20026" y="21574"/>
                    <a:pt x="19720" y="21574"/>
                  </a:cubicBezTo>
                  <a:lnTo>
                    <a:pt x="19664" y="21574"/>
                  </a:lnTo>
                  <a:cubicBezTo>
                    <a:pt x="19350" y="21537"/>
                    <a:pt x="19081" y="21396"/>
                    <a:pt x="18866" y="21153"/>
                  </a:cubicBezTo>
                  <a:lnTo>
                    <a:pt x="12700" y="13222"/>
                  </a:lnTo>
                  <a:cubicBezTo>
                    <a:pt x="11958" y="13870"/>
                    <a:pt x="11265" y="14438"/>
                    <a:pt x="10623" y="14927"/>
                  </a:cubicBezTo>
                  <a:cubicBezTo>
                    <a:pt x="9975" y="15413"/>
                    <a:pt x="9366" y="15835"/>
                    <a:pt x="8789" y="16188"/>
                  </a:cubicBezTo>
                  <a:lnTo>
                    <a:pt x="9261" y="19988"/>
                  </a:lnTo>
                  <a:lnTo>
                    <a:pt x="9261" y="20124"/>
                  </a:lnTo>
                  <a:cubicBezTo>
                    <a:pt x="9261" y="20423"/>
                    <a:pt x="9162" y="20672"/>
                    <a:pt x="8964" y="20870"/>
                  </a:cubicBezTo>
                  <a:lnTo>
                    <a:pt x="8546" y="21289"/>
                  </a:lnTo>
                  <a:cubicBezTo>
                    <a:pt x="8339" y="21498"/>
                    <a:pt x="8076" y="21599"/>
                    <a:pt x="7762" y="21599"/>
                  </a:cubicBezTo>
                  <a:lnTo>
                    <a:pt x="7705" y="21599"/>
                  </a:lnTo>
                  <a:cubicBezTo>
                    <a:pt x="7354" y="21563"/>
                    <a:pt x="7088" y="21424"/>
                    <a:pt x="6907" y="21178"/>
                  </a:cubicBezTo>
                  <a:lnTo>
                    <a:pt x="4131" y="17500"/>
                  </a:lnTo>
                  <a:lnTo>
                    <a:pt x="418" y="14695"/>
                  </a:lnTo>
                  <a:cubicBezTo>
                    <a:pt x="155" y="14472"/>
                    <a:pt x="16" y="14201"/>
                    <a:pt x="0" y="13884"/>
                  </a:cubicBezTo>
                  <a:lnTo>
                    <a:pt x="0" y="13833"/>
                  </a:lnTo>
                  <a:cubicBezTo>
                    <a:pt x="0" y="13550"/>
                    <a:pt x="104" y="13293"/>
                    <a:pt x="311" y="13059"/>
                  </a:cubicBezTo>
                  <a:lnTo>
                    <a:pt x="715" y="12668"/>
                  </a:lnTo>
                  <a:cubicBezTo>
                    <a:pt x="897" y="12439"/>
                    <a:pt x="1151" y="12332"/>
                    <a:pt x="1477" y="12340"/>
                  </a:cubicBezTo>
                  <a:cubicBezTo>
                    <a:pt x="1550" y="12340"/>
                    <a:pt x="1596" y="12352"/>
                    <a:pt x="1612" y="12369"/>
                  </a:cubicBezTo>
                  <a:lnTo>
                    <a:pt x="5407" y="12801"/>
                  </a:lnTo>
                  <a:cubicBezTo>
                    <a:pt x="5761" y="12233"/>
                    <a:pt x="6180" y="11625"/>
                    <a:pt x="6672" y="10983"/>
                  </a:cubicBezTo>
                  <a:cubicBezTo>
                    <a:pt x="7167" y="10336"/>
                    <a:pt x="7733" y="9655"/>
                    <a:pt x="8376" y="8931"/>
                  </a:cubicBezTo>
                  <a:lnTo>
                    <a:pt x="478" y="2748"/>
                  </a:lnTo>
                  <a:cubicBezTo>
                    <a:pt x="195" y="2521"/>
                    <a:pt x="59" y="2256"/>
                    <a:pt x="59" y="1950"/>
                  </a:cubicBezTo>
                  <a:lnTo>
                    <a:pt x="59" y="1894"/>
                  </a:lnTo>
                  <a:cubicBezTo>
                    <a:pt x="59" y="1614"/>
                    <a:pt x="161" y="1354"/>
                    <a:pt x="370" y="1111"/>
                  </a:cubicBezTo>
                  <a:lnTo>
                    <a:pt x="1140" y="336"/>
                  </a:lnTo>
                  <a:cubicBezTo>
                    <a:pt x="1383" y="130"/>
                    <a:pt x="1641" y="25"/>
                    <a:pt x="1910" y="25"/>
                  </a:cubicBezTo>
                  <a:lnTo>
                    <a:pt x="2088" y="25"/>
                  </a:lnTo>
                  <a:cubicBezTo>
                    <a:pt x="2153" y="25"/>
                    <a:pt x="2215" y="45"/>
                    <a:pt x="2269" y="79"/>
                  </a:cubicBezTo>
                  <a:lnTo>
                    <a:pt x="13147" y="4045"/>
                  </a:lnTo>
                  <a:lnTo>
                    <a:pt x="15193" y="2030"/>
                  </a:lnTo>
                  <a:cubicBezTo>
                    <a:pt x="15827" y="1396"/>
                    <a:pt x="16551" y="901"/>
                    <a:pt x="17375" y="540"/>
                  </a:cubicBezTo>
                  <a:cubicBezTo>
                    <a:pt x="18195" y="180"/>
                    <a:pt x="18951" y="0"/>
                    <a:pt x="19636" y="0"/>
                  </a:cubicBezTo>
                  <a:cubicBezTo>
                    <a:pt x="20284" y="0"/>
                    <a:pt x="20779" y="166"/>
                    <a:pt x="21113" y="500"/>
                  </a:cubicBezTo>
                  <a:cubicBezTo>
                    <a:pt x="21291" y="661"/>
                    <a:pt x="21418" y="870"/>
                    <a:pt x="21492" y="1125"/>
                  </a:cubicBezTo>
                  <a:cubicBezTo>
                    <a:pt x="21563" y="1374"/>
                    <a:pt x="21599" y="1659"/>
                    <a:pt x="21599" y="1973"/>
                  </a:cubicBezTo>
                  <a:cubicBezTo>
                    <a:pt x="21599" y="2660"/>
                    <a:pt x="21424" y="3415"/>
                    <a:pt x="21076" y="4235"/>
                  </a:cubicBezTo>
                  <a:cubicBezTo>
                    <a:pt x="20728" y="5055"/>
                    <a:pt x="20230" y="5778"/>
                    <a:pt x="19582" y="6400"/>
                  </a:cubicBezTo>
                  <a:lnTo>
                    <a:pt x="17547" y="8456"/>
                  </a:lnTo>
                  <a:lnTo>
                    <a:pt x="21520" y="193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8" name="Group 39">
              <a:extLst>
                <a:ext uri="{FF2B5EF4-FFF2-40B4-BE49-F238E27FC236}">
                  <a16:creationId xmlns:a16="http://schemas.microsoft.com/office/drawing/2014/main" xmlns="" id="{55B4F3F7-D4D2-4F8B-81EF-5BC5363B10BD}"/>
                </a:ext>
              </a:extLst>
            </p:cNvPr>
            <p:cNvGrpSpPr/>
            <p:nvPr/>
          </p:nvGrpSpPr>
          <p:grpSpPr>
            <a:xfrm>
              <a:off x="9024918" y="4393731"/>
              <a:ext cx="2404908" cy="1006991"/>
              <a:chOff x="9235708" y="1903203"/>
              <a:chExt cx="2198693" cy="1006991"/>
            </a:xfrm>
          </p:grpSpPr>
          <p:sp>
            <p:nvSpPr>
              <p:cNvPr id="32" name="TextBox 40">
                <a:extLst>
                  <a:ext uri="{FF2B5EF4-FFF2-40B4-BE49-F238E27FC236}">
                    <a16:creationId xmlns:a16="http://schemas.microsoft.com/office/drawing/2014/main" xmlns="" id="{5984E415-71DB-4BB5-89F1-829E2672965A}"/>
                  </a:ext>
                </a:extLst>
              </p:cNvPr>
              <p:cNvSpPr txBox="1"/>
              <p:nvPr/>
            </p:nvSpPr>
            <p:spPr>
              <a:xfrm>
                <a:off x="9235708" y="190320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144000" tIns="0" rIns="0" bIns="0" anchor="b" anchorCtr="0">
                <a:normAutofit/>
              </a:bodyPr>
              <a:lstStyle/>
              <a:p>
                <a:r>
                  <a:rPr lang="zh-CN" altLang="en-US" sz="1600" b="1" dirty="0" smtClean="0">
                    <a:solidFill>
                      <a:schemeClr val="accent3">
                        <a:lumMod val="100000"/>
                      </a:schemeClr>
                    </a:solidFill>
                  </a:rPr>
                  <a:t>自主化对接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TextBox 41">
                <a:extLst>
                  <a:ext uri="{FF2B5EF4-FFF2-40B4-BE49-F238E27FC236}">
                    <a16:creationId xmlns:a16="http://schemas.microsoft.com/office/drawing/2014/main" xmlns="" id="{C09CFBFF-67BA-4944-B41B-180BDA112D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35708" y="2291428"/>
                <a:ext cx="2198693" cy="618766"/>
              </a:xfrm>
              <a:prstGeom prst="rect">
                <a:avLst/>
              </a:prstGeom>
            </p:spPr>
            <p:txBody>
              <a:bodyPr vert="horz" wrap="square" lIns="144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提供平台自主下载手册、</a:t>
                </a: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SDK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、自主对接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8" name="PA_库_组合 37">
            <a:extLst>
              <a:ext uri="{FF2B5EF4-FFF2-40B4-BE49-F238E27FC236}">
                <a16:creationId xmlns:a16="http://schemas.microsoft.com/office/drawing/2014/main" xmlns="" id="{D9E40C76-5374-4968-8AEE-E2D614900DDA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803964" y="4393731"/>
            <a:ext cx="3730714" cy="1006991"/>
            <a:chOff x="803964" y="4393731"/>
            <a:chExt cx="3730714" cy="1006991"/>
          </a:xfrm>
        </p:grpSpPr>
        <p:sp>
          <p:nvSpPr>
            <p:cNvPr id="13" name="Freeform: Shape 18">
              <a:extLst>
                <a:ext uri="{FF2B5EF4-FFF2-40B4-BE49-F238E27FC236}">
                  <a16:creationId xmlns:a16="http://schemas.microsoft.com/office/drawing/2014/main" xmlns="" id="{701A973A-A977-48C4-9092-D2C2BA4A4D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22065" y="4560093"/>
              <a:ext cx="782853" cy="782853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5" name="Straight Connector 22">
              <a:extLst>
                <a:ext uri="{FF2B5EF4-FFF2-40B4-BE49-F238E27FC236}">
                  <a16:creationId xmlns:a16="http://schemas.microsoft.com/office/drawing/2014/main" xmlns="" id="{E853EB3F-1A0C-4058-A42A-1DE0F9DB883A}"/>
                </a:ext>
              </a:extLst>
            </p:cNvPr>
            <p:cNvCxnSpPr/>
            <p:nvPr/>
          </p:nvCxnSpPr>
          <p:spPr>
            <a:xfrm>
              <a:off x="4174751" y="4951520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: Shape 30">
              <a:extLst>
                <a:ext uri="{FF2B5EF4-FFF2-40B4-BE49-F238E27FC236}">
                  <a16:creationId xmlns:a16="http://schemas.microsoft.com/office/drawing/2014/main" xmlns="" id="{7118B7E6-7408-4F40-BADE-6CDA05A255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96527" y="4794327"/>
              <a:ext cx="405119" cy="323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84" y="0"/>
                  </a:moveTo>
                  <a:cubicBezTo>
                    <a:pt x="20941" y="0"/>
                    <a:pt x="21159" y="103"/>
                    <a:pt x="21335" y="310"/>
                  </a:cubicBezTo>
                  <a:cubicBezTo>
                    <a:pt x="21511" y="518"/>
                    <a:pt x="21599" y="760"/>
                    <a:pt x="21599" y="1048"/>
                  </a:cubicBezTo>
                  <a:lnTo>
                    <a:pt x="21599" y="16238"/>
                  </a:lnTo>
                  <a:cubicBezTo>
                    <a:pt x="21599" y="16523"/>
                    <a:pt x="21511" y="16767"/>
                    <a:pt x="21335" y="16969"/>
                  </a:cubicBezTo>
                  <a:cubicBezTo>
                    <a:pt x="21161" y="17173"/>
                    <a:pt x="20943" y="17274"/>
                    <a:pt x="20684" y="17274"/>
                  </a:cubicBezTo>
                  <a:lnTo>
                    <a:pt x="19807" y="17274"/>
                  </a:lnTo>
                  <a:lnTo>
                    <a:pt x="19807" y="17369"/>
                  </a:lnTo>
                  <a:cubicBezTo>
                    <a:pt x="19807" y="17948"/>
                    <a:pt x="19709" y="18498"/>
                    <a:pt x="19513" y="19017"/>
                  </a:cubicBezTo>
                  <a:cubicBezTo>
                    <a:pt x="19317" y="19535"/>
                    <a:pt x="19060" y="19984"/>
                    <a:pt x="18746" y="20361"/>
                  </a:cubicBezTo>
                  <a:cubicBezTo>
                    <a:pt x="18433" y="20738"/>
                    <a:pt x="18051" y="21038"/>
                    <a:pt x="17608" y="21263"/>
                  </a:cubicBezTo>
                  <a:cubicBezTo>
                    <a:pt x="17167" y="21487"/>
                    <a:pt x="16697" y="21599"/>
                    <a:pt x="16197" y="21599"/>
                  </a:cubicBezTo>
                  <a:cubicBezTo>
                    <a:pt x="15705" y="21599"/>
                    <a:pt x="15237" y="21487"/>
                    <a:pt x="14796" y="21263"/>
                  </a:cubicBezTo>
                  <a:cubicBezTo>
                    <a:pt x="14353" y="21038"/>
                    <a:pt x="13973" y="20738"/>
                    <a:pt x="13653" y="20361"/>
                  </a:cubicBezTo>
                  <a:cubicBezTo>
                    <a:pt x="13332" y="19984"/>
                    <a:pt x="13077" y="19535"/>
                    <a:pt x="12886" y="19017"/>
                  </a:cubicBezTo>
                  <a:cubicBezTo>
                    <a:pt x="12695" y="18498"/>
                    <a:pt x="12600" y="17948"/>
                    <a:pt x="12600" y="17369"/>
                  </a:cubicBezTo>
                  <a:lnTo>
                    <a:pt x="12600" y="17274"/>
                  </a:lnTo>
                  <a:lnTo>
                    <a:pt x="9000" y="17274"/>
                  </a:lnTo>
                  <a:lnTo>
                    <a:pt x="9000" y="17369"/>
                  </a:lnTo>
                  <a:cubicBezTo>
                    <a:pt x="9000" y="17948"/>
                    <a:pt x="8904" y="18498"/>
                    <a:pt x="8713" y="19017"/>
                  </a:cubicBezTo>
                  <a:cubicBezTo>
                    <a:pt x="8522" y="19535"/>
                    <a:pt x="8265" y="19984"/>
                    <a:pt x="7946" y="20361"/>
                  </a:cubicBezTo>
                  <a:cubicBezTo>
                    <a:pt x="7628" y="20738"/>
                    <a:pt x="7244" y="21038"/>
                    <a:pt x="6803" y="21263"/>
                  </a:cubicBezTo>
                  <a:cubicBezTo>
                    <a:pt x="6360" y="21487"/>
                    <a:pt x="5894" y="21599"/>
                    <a:pt x="5402" y="21599"/>
                  </a:cubicBezTo>
                  <a:cubicBezTo>
                    <a:pt x="4910" y="21599"/>
                    <a:pt x="4442" y="21487"/>
                    <a:pt x="4004" y="21263"/>
                  </a:cubicBezTo>
                  <a:cubicBezTo>
                    <a:pt x="3558" y="21038"/>
                    <a:pt x="3178" y="20738"/>
                    <a:pt x="2857" y="20361"/>
                  </a:cubicBezTo>
                  <a:cubicBezTo>
                    <a:pt x="2537" y="19984"/>
                    <a:pt x="2282" y="19535"/>
                    <a:pt x="2091" y="19017"/>
                  </a:cubicBezTo>
                  <a:cubicBezTo>
                    <a:pt x="1900" y="18498"/>
                    <a:pt x="1804" y="17948"/>
                    <a:pt x="1804" y="17369"/>
                  </a:cubicBezTo>
                  <a:lnTo>
                    <a:pt x="1804" y="17274"/>
                  </a:lnTo>
                  <a:lnTo>
                    <a:pt x="891" y="17274"/>
                  </a:lnTo>
                  <a:cubicBezTo>
                    <a:pt x="646" y="17274"/>
                    <a:pt x="438" y="17168"/>
                    <a:pt x="262" y="16960"/>
                  </a:cubicBezTo>
                  <a:cubicBezTo>
                    <a:pt x="88" y="16756"/>
                    <a:pt x="0" y="16514"/>
                    <a:pt x="0" y="16238"/>
                  </a:cubicBezTo>
                  <a:lnTo>
                    <a:pt x="0" y="10668"/>
                  </a:lnTo>
                  <a:cubicBezTo>
                    <a:pt x="0" y="10441"/>
                    <a:pt x="26" y="10205"/>
                    <a:pt x="68" y="9960"/>
                  </a:cubicBezTo>
                  <a:cubicBezTo>
                    <a:pt x="117" y="9715"/>
                    <a:pt x="186" y="9474"/>
                    <a:pt x="274" y="9229"/>
                  </a:cubicBezTo>
                  <a:cubicBezTo>
                    <a:pt x="364" y="8984"/>
                    <a:pt x="470" y="8751"/>
                    <a:pt x="592" y="8526"/>
                  </a:cubicBezTo>
                  <a:cubicBezTo>
                    <a:pt x="712" y="8301"/>
                    <a:pt x="837" y="8114"/>
                    <a:pt x="959" y="7964"/>
                  </a:cubicBezTo>
                  <a:lnTo>
                    <a:pt x="3573" y="4906"/>
                  </a:lnTo>
                  <a:cubicBezTo>
                    <a:pt x="3697" y="4759"/>
                    <a:pt x="3857" y="4613"/>
                    <a:pt x="4053" y="4474"/>
                  </a:cubicBezTo>
                  <a:cubicBezTo>
                    <a:pt x="4248" y="4330"/>
                    <a:pt x="4449" y="4209"/>
                    <a:pt x="4657" y="4109"/>
                  </a:cubicBezTo>
                  <a:cubicBezTo>
                    <a:pt x="4863" y="4005"/>
                    <a:pt x="5071" y="3927"/>
                    <a:pt x="5277" y="3867"/>
                  </a:cubicBezTo>
                  <a:cubicBezTo>
                    <a:pt x="5485" y="3806"/>
                    <a:pt x="5686" y="3775"/>
                    <a:pt x="5882" y="3775"/>
                  </a:cubicBezTo>
                  <a:lnTo>
                    <a:pt x="6820" y="3775"/>
                  </a:lnTo>
                  <a:lnTo>
                    <a:pt x="6820" y="1048"/>
                  </a:lnTo>
                  <a:cubicBezTo>
                    <a:pt x="6820" y="760"/>
                    <a:pt x="6908" y="518"/>
                    <a:pt x="7082" y="310"/>
                  </a:cubicBezTo>
                  <a:cubicBezTo>
                    <a:pt x="7258" y="103"/>
                    <a:pt x="7464" y="0"/>
                    <a:pt x="7699" y="0"/>
                  </a:cubicBezTo>
                  <a:lnTo>
                    <a:pt x="20684" y="0"/>
                  </a:lnTo>
                  <a:close/>
                  <a:moveTo>
                    <a:pt x="6791" y="6438"/>
                  </a:moveTo>
                  <a:lnTo>
                    <a:pt x="5877" y="6438"/>
                  </a:lnTo>
                  <a:cubicBezTo>
                    <a:pt x="5799" y="6438"/>
                    <a:pt x="5676" y="6478"/>
                    <a:pt x="5510" y="6550"/>
                  </a:cubicBezTo>
                  <a:cubicBezTo>
                    <a:pt x="5341" y="6625"/>
                    <a:pt x="5223" y="6703"/>
                    <a:pt x="5152" y="6784"/>
                  </a:cubicBezTo>
                  <a:lnTo>
                    <a:pt x="2539" y="9830"/>
                  </a:lnTo>
                  <a:cubicBezTo>
                    <a:pt x="2478" y="9902"/>
                    <a:pt x="2412" y="10040"/>
                    <a:pt x="2351" y="10239"/>
                  </a:cubicBezTo>
                  <a:cubicBezTo>
                    <a:pt x="2289" y="10435"/>
                    <a:pt x="2257" y="10579"/>
                    <a:pt x="2257" y="10671"/>
                  </a:cubicBezTo>
                  <a:lnTo>
                    <a:pt x="2257" y="11527"/>
                  </a:lnTo>
                  <a:lnTo>
                    <a:pt x="6795" y="11527"/>
                  </a:lnTo>
                  <a:lnTo>
                    <a:pt x="6795" y="6438"/>
                  </a:lnTo>
                  <a:close/>
                  <a:moveTo>
                    <a:pt x="5395" y="18942"/>
                  </a:moveTo>
                  <a:cubicBezTo>
                    <a:pt x="5760" y="18942"/>
                    <a:pt x="6075" y="18789"/>
                    <a:pt x="6340" y="18481"/>
                  </a:cubicBezTo>
                  <a:cubicBezTo>
                    <a:pt x="6600" y="18173"/>
                    <a:pt x="6732" y="17804"/>
                    <a:pt x="6732" y="17372"/>
                  </a:cubicBezTo>
                  <a:cubicBezTo>
                    <a:pt x="6732" y="16940"/>
                    <a:pt x="6600" y="16569"/>
                    <a:pt x="6340" y="16252"/>
                  </a:cubicBezTo>
                  <a:cubicBezTo>
                    <a:pt x="6078" y="15944"/>
                    <a:pt x="5762" y="15786"/>
                    <a:pt x="5395" y="15786"/>
                  </a:cubicBezTo>
                  <a:cubicBezTo>
                    <a:pt x="5027" y="15786"/>
                    <a:pt x="4714" y="15941"/>
                    <a:pt x="4444" y="16246"/>
                  </a:cubicBezTo>
                  <a:cubicBezTo>
                    <a:pt x="4180" y="16557"/>
                    <a:pt x="4045" y="16932"/>
                    <a:pt x="4045" y="17372"/>
                  </a:cubicBezTo>
                  <a:cubicBezTo>
                    <a:pt x="4045" y="17804"/>
                    <a:pt x="4180" y="18173"/>
                    <a:pt x="4444" y="18481"/>
                  </a:cubicBezTo>
                  <a:cubicBezTo>
                    <a:pt x="4714" y="18789"/>
                    <a:pt x="5027" y="18942"/>
                    <a:pt x="5395" y="18942"/>
                  </a:cubicBezTo>
                  <a:moveTo>
                    <a:pt x="16195" y="18942"/>
                  </a:moveTo>
                  <a:cubicBezTo>
                    <a:pt x="16560" y="18942"/>
                    <a:pt x="16878" y="18789"/>
                    <a:pt x="17145" y="18481"/>
                  </a:cubicBezTo>
                  <a:cubicBezTo>
                    <a:pt x="17409" y="18173"/>
                    <a:pt x="17544" y="17804"/>
                    <a:pt x="17544" y="17372"/>
                  </a:cubicBezTo>
                  <a:cubicBezTo>
                    <a:pt x="17544" y="16940"/>
                    <a:pt x="17412" y="16569"/>
                    <a:pt x="17150" y="16252"/>
                  </a:cubicBezTo>
                  <a:cubicBezTo>
                    <a:pt x="16890" y="15944"/>
                    <a:pt x="16572" y="15786"/>
                    <a:pt x="16195" y="15786"/>
                  </a:cubicBezTo>
                  <a:cubicBezTo>
                    <a:pt x="15827" y="15786"/>
                    <a:pt x="15514" y="15941"/>
                    <a:pt x="15249" y="16246"/>
                  </a:cubicBezTo>
                  <a:cubicBezTo>
                    <a:pt x="14990" y="16557"/>
                    <a:pt x="14857" y="16932"/>
                    <a:pt x="14857" y="17372"/>
                  </a:cubicBezTo>
                  <a:cubicBezTo>
                    <a:pt x="14857" y="17804"/>
                    <a:pt x="14990" y="18173"/>
                    <a:pt x="15249" y="18481"/>
                  </a:cubicBezTo>
                  <a:cubicBezTo>
                    <a:pt x="15511" y="18789"/>
                    <a:pt x="15825" y="18942"/>
                    <a:pt x="16195" y="1894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9" name="Group 42">
              <a:extLst>
                <a:ext uri="{FF2B5EF4-FFF2-40B4-BE49-F238E27FC236}">
                  <a16:creationId xmlns:a16="http://schemas.microsoft.com/office/drawing/2014/main" xmlns="" id="{BAD07FAD-5D1B-439E-989A-3ED4BC7498F0}"/>
                </a:ext>
              </a:extLst>
            </p:cNvPr>
            <p:cNvGrpSpPr/>
            <p:nvPr/>
          </p:nvGrpSpPr>
          <p:grpSpPr>
            <a:xfrm>
              <a:off x="803964" y="4393731"/>
              <a:ext cx="2318101" cy="1006991"/>
              <a:chOff x="8328247" y="2276873"/>
              <a:chExt cx="2198694" cy="1006991"/>
            </a:xfrm>
          </p:grpSpPr>
          <p:sp>
            <p:nvSpPr>
              <p:cNvPr id="30" name="TextBox 43">
                <a:extLst>
                  <a:ext uri="{FF2B5EF4-FFF2-40B4-BE49-F238E27FC236}">
                    <a16:creationId xmlns:a16="http://schemas.microsoft.com/office/drawing/2014/main" xmlns="" id="{9D22C21F-9DE9-41FB-93B4-842241B98C66}"/>
                  </a:ext>
                </a:extLst>
              </p:cNvPr>
              <p:cNvSpPr txBox="1"/>
              <p:nvPr/>
            </p:nvSpPr>
            <p:spPr>
              <a:xfrm>
                <a:off x="9295835" y="227687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0" tIns="0" rIns="14400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 smtClean="0">
                    <a:solidFill>
                      <a:schemeClr val="accent4">
                        <a:lumMod val="100000"/>
                      </a:schemeClr>
                    </a:solidFill>
                  </a:rPr>
                  <a:t>互联网化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TextBox 44">
                <a:extLst>
                  <a:ext uri="{FF2B5EF4-FFF2-40B4-BE49-F238E27FC236}">
                    <a16:creationId xmlns:a16="http://schemas.microsoft.com/office/drawing/2014/main" xmlns="" id="{CEC6A2F4-F71C-45AF-BC20-EAA5AFB271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8247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14400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平台开放化，采用</a:t>
                </a:r>
                <a:r>
                  <a:rPr lang="en-US" altLang="zh-CN" sz="1050" dirty="0" err="1" smtClean="0">
                    <a:solidFill>
                      <a:schemeClr val="dk1">
                        <a:lumMod val="100000"/>
                      </a:schemeClr>
                    </a:solidFill>
                  </a:rPr>
                  <a:t>AccessKey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的模式确保安全性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0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862315" y="30762"/>
            <a:ext cx="325439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对接模式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  <p:bldP spid="40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FEAF5E54-FB90-466C-AB08-A37B9A4BEC4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715911" y="2096852"/>
            <a:ext cx="2465385" cy="3351719"/>
            <a:chOff x="1715911" y="2096852"/>
            <a:chExt cx="2465385" cy="3351719"/>
          </a:xfrm>
        </p:grpSpPr>
        <p:sp>
          <p:nvSpPr>
            <p:cNvPr id="5" name="Hexagon 15">
              <a:extLst>
                <a:ext uri="{FF2B5EF4-FFF2-40B4-BE49-F238E27FC236}">
                  <a16:creationId xmlns:a16="http://schemas.microsoft.com/office/drawing/2014/main" xmlns="" id="{8B4BAF20-4E12-4AF1-A1A1-4BF89996079B}"/>
                </a:ext>
              </a:extLst>
            </p:cNvPr>
            <p:cNvSpPr/>
            <p:nvPr/>
          </p:nvSpPr>
          <p:spPr>
            <a:xfrm>
              <a:off x="1715911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10" name="Freeform: Shape 28">
              <a:extLst>
                <a:ext uri="{FF2B5EF4-FFF2-40B4-BE49-F238E27FC236}">
                  <a16:creationId xmlns:a16="http://schemas.microsoft.com/office/drawing/2014/main" xmlns="" id="{4B51ABFA-49B1-4FF0-908E-F3B6AC495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435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55">
              <a:extLst>
                <a:ext uri="{FF2B5EF4-FFF2-40B4-BE49-F238E27FC236}">
                  <a16:creationId xmlns:a16="http://schemas.microsoft.com/office/drawing/2014/main" xmlns="" id="{80D7F387-0E26-45D5-9CC3-BC6446A08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06" y="2568904"/>
              <a:ext cx="773575" cy="790896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6" name="Group 33">
              <a:extLst>
                <a:ext uri="{FF2B5EF4-FFF2-40B4-BE49-F238E27FC236}">
                  <a16:creationId xmlns:a16="http://schemas.microsoft.com/office/drawing/2014/main" xmlns="" id="{0856E650-784D-45BD-8599-1E878E5800B3}"/>
                </a:ext>
              </a:extLst>
            </p:cNvPr>
            <p:cNvGrpSpPr/>
            <p:nvPr/>
          </p:nvGrpSpPr>
          <p:grpSpPr>
            <a:xfrm>
              <a:off x="1933509" y="4222181"/>
              <a:ext cx="2005968" cy="1226390"/>
              <a:chOff x="1173709" y="4780387"/>
              <a:chExt cx="2005968" cy="1226390"/>
            </a:xfrm>
          </p:grpSpPr>
          <p:sp>
            <p:nvSpPr>
              <p:cNvPr id="26" name="TextBox 34">
                <a:extLst>
                  <a:ext uri="{FF2B5EF4-FFF2-40B4-BE49-F238E27FC236}">
                    <a16:creationId xmlns:a16="http://schemas.microsoft.com/office/drawing/2014/main" xmlns="" id="{06549239-E2D9-4BEB-B973-6D81A7FE21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 smtClean="0">
                    <a:solidFill>
                      <a:schemeClr val="accent1"/>
                    </a:solidFill>
                  </a:rPr>
                  <a:t>云化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TextBox 35">
                <a:extLst>
                  <a:ext uri="{FF2B5EF4-FFF2-40B4-BE49-F238E27FC236}">
                    <a16:creationId xmlns:a16="http://schemas.microsoft.com/office/drawing/2014/main" xmlns="" id="{36C21FE6-D1B4-43F3-ABE3-E32D385B9B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效率、成本、安全、稳定</a:t>
                </a:r>
                <a:endPara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28" name="PA_库_组合 27">
            <a:extLst>
              <a:ext uri="{FF2B5EF4-FFF2-40B4-BE49-F238E27FC236}">
                <a16:creationId xmlns:a16="http://schemas.microsoft.com/office/drawing/2014/main" xmlns="" id="{98392907-82A3-4EE2-AEB3-8A303052952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820793" y="2096852"/>
            <a:ext cx="2465385" cy="3351719"/>
            <a:chOff x="3820793" y="2096852"/>
            <a:chExt cx="2465385" cy="3351719"/>
          </a:xfrm>
        </p:grpSpPr>
        <p:sp>
          <p:nvSpPr>
            <p:cNvPr id="6" name="Hexagon 16">
              <a:extLst>
                <a:ext uri="{FF2B5EF4-FFF2-40B4-BE49-F238E27FC236}">
                  <a16:creationId xmlns:a16="http://schemas.microsoft.com/office/drawing/2014/main" xmlns="" id="{253DB32B-1011-4125-8347-A05BDA124949}"/>
                </a:ext>
              </a:extLst>
            </p:cNvPr>
            <p:cNvSpPr/>
            <p:nvPr/>
          </p:nvSpPr>
          <p:spPr>
            <a:xfrm>
              <a:off x="3820793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9" name="Freeform: Shape 27">
              <a:extLst>
                <a:ext uri="{FF2B5EF4-FFF2-40B4-BE49-F238E27FC236}">
                  <a16:creationId xmlns:a16="http://schemas.microsoft.com/office/drawing/2014/main" xmlns="" id="{7B60E062-98E9-469C-8392-4AD3283D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611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56">
              <a:extLst>
                <a:ext uri="{FF2B5EF4-FFF2-40B4-BE49-F238E27FC236}">
                  <a16:creationId xmlns:a16="http://schemas.microsoft.com/office/drawing/2014/main" xmlns="" id="{0C3D7AE1-7D2F-471B-9FC9-B6B3F272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792" y="2568903"/>
              <a:ext cx="781371" cy="781371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xmlns="" id="{F48F80AB-B715-4850-AB07-C92066980ABE}"/>
                </a:ext>
              </a:extLst>
            </p:cNvPr>
            <p:cNvGrpSpPr/>
            <p:nvPr/>
          </p:nvGrpSpPr>
          <p:grpSpPr>
            <a:xfrm>
              <a:off x="4032793" y="4222181"/>
              <a:ext cx="2005968" cy="1226390"/>
              <a:chOff x="1173709" y="4780387"/>
              <a:chExt cx="2005968" cy="1226390"/>
            </a:xfrm>
          </p:grpSpPr>
          <p:sp>
            <p:nvSpPr>
              <p:cNvPr id="24" name="TextBox 37">
                <a:extLst>
                  <a:ext uri="{FF2B5EF4-FFF2-40B4-BE49-F238E27FC236}">
                    <a16:creationId xmlns:a16="http://schemas.microsoft.com/office/drawing/2014/main" xmlns="" id="{57E4EF1A-505A-4D93-8FB6-8C993C0B2C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自动化编排</a:t>
                </a:r>
                <a:endParaRPr lang="zh-CN" altLang="en-US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TextBox 38">
                <a:extLst>
                  <a:ext uri="{FF2B5EF4-FFF2-40B4-BE49-F238E27FC236}">
                    <a16:creationId xmlns:a16="http://schemas.microsoft.com/office/drawing/2014/main" xmlns="" id="{3DCB5094-C006-4E95-9546-9BB0748EDD4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Jenkins</a:t>
                </a:r>
                <a:r>
                  <a:rPr lang="zh-CN" altLang="en-US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、</a:t>
                </a:r>
                <a:r>
                  <a:rPr lang="en-US" altLang="zh-CN" sz="105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docker</a:t>
                </a:r>
                <a:r>
                  <a:rPr lang="zh-CN" altLang="en-US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endPara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29" name="PA_库_组合 28">
            <a:extLst>
              <a:ext uri="{FF2B5EF4-FFF2-40B4-BE49-F238E27FC236}">
                <a16:creationId xmlns:a16="http://schemas.microsoft.com/office/drawing/2014/main" xmlns="" id="{B20C8E00-1926-48D4-8AA2-39F342FC2E6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912440" y="2096852"/>
            <a:ext cx="2465385" cy="3351719"/>
            <a:chOff x="5912440" y="2096852"/>
            <a:chExt cx="2465385" cy="3351719"/>
          </a:xfrm>
        </p:grpSpPr>
        <p:sp>
          <p:nvSpPr>
            <p:cNvPr id="7" name="Hexagon 17">
              <a:extLst>
                <a:ext uri="{FF2B5EF4-FFF2-40B4-BE49-F238E27FC236}">
                  <a16:creationId xmlns:a16="http://schemas.microsoft.com/office/drawing/2014/main" xmlns="" id="{6C5A8014-083D-4202-9DAC-111B00369205}"/>
                </a:ext>
              </a:extLst>
            </p:cNvPr>
            <p:cNvSpPr/>
            <p:nvPr/>
          </p:nvSpPr>
          <p:spPr>
            <a:xfrm>
              <a:off x="5912440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xmlns="" id="{C03A4ED2-1D4C-44D3-A7DC-893EDC0A9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8876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54">
              <a:extLst>
                <a:ext uri="{FF2B5EF4-FFF2-40B4-BE49-F238E27FC236}">
                  <a16:creationId xmlns:a16="http://schemas.microsoft.com/office/drawing/2014/main" xmlns="" id="{AE449C25-2FF7-475D-8880-A101FF05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1674" y="2568903"/>
              <a:ext cx="832787" cy="832787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Group 39">
              <a:extLst>
                <a:ext uri="{FF2B5EF4-FFF2-40B4-BE49-F238E27FC236}">
                  <a16:creationId xmlns:a16="http://schemas.microsoft.com/office/drawing/2014/main" xmlns="" id="{07D8C999-8373-4679-B8E3-EF79E50937E4}"/>
                </a:ext>
              </a:extLst>
            </p:cNvPr>
            <p:cNvGrpSpPr/>
            <p:nvPr/>
          </p:nvGrpSpPr>
          <p:grpSpPr>
            <a:xfrm>
              <a:off x="6165083" y="4222181"/>
              <a:ext cx="2005968" cy="1226390"/>
              <a:chOff x="1173709" y="4780387"/>
              <a:chExt cx="2005968" cy="1226390"/>
            </a:xfrm>
          </p:grpSpPr>
          <p:sp>
            <p:nvSpPr>
              <p:cNvPr id="22" name="TextBox 40">
                <a:extLst>
                  <a:ext uri="{FF2B5EF4-FFF2-40B4-BE49-F238E27FC236}">
                    <a16:creationId xmlns:a16="http://schemas.microsoft.com/office/drawing/2014/main" xmlns="" id="{F2429207-D1D3-4444-B385-40CBB7C9A1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 smtClean="0">
                    <a:solidFill>
                      <a:schemeClr val="accent3">
                        <a:lumMod val="100000"/>
                      </a:schemeClr>
                    </a:solidFill>
                  </a:rPr>
                  <a:t>自动化监控</a:t>
                </a:r>
                <a:endParaRPr lang="zh-CN" altLang="en-US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TextBox 41">
                <a:extLst>
                  <a:ext uri="{FF2B5EF4-FFF2-40B4-BE49-F238E27FC236}">
                    <a16:creationId xmlns:a16="http://schemas.microsoft.com/office/drawing/2014/main" xmlns="" id="{C7A9FF1A-8E0D-4F78-A9A2-A2B10E39518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5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zabbix</a:t>
                </a:r>
                <a:endPara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30" name="PA_库_组合 29">
            <a:extLst>
              <a:ext uri="{FF2B5EF4-FFF2-40B4-BE49-F238E27FC236}">
                <a16:creationId xmlns:a16="http://schemas.microsoft.com/office/drawing/2014/main" xmlns="" id="{C49189D9-245E-447D-92F9-019EB970D66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10705" y="2096852"/>
            <a:ext cx="2465385" cy="3351719"/>
            <a:chOff x="8010705" y="2096852"/>
            <a:chExt cx="2465385" cy="3351719"/>
          </a:xfrm>
        </p:grpSpPr>
        <p:sp>
          <p:nvSpPr>
            <p:cNvPr id="4" name="Hexagon 14">
              <a:extLst>
                <a:ext uri="{FF2B5EF4-FFF2-40B4-BE49-F238E27FC236}">
                  <a16:creationId xmlns:a16="http://schemas.microsoft.com/office/drawing/2014/main" xmlns="" id="{BDAA519B-3C2F-4EAF-8068-E8EEB0EB70E9}"/>
                </a:ext>
              </a:extLst>
            </p:cNvPr>
            <p:cNvSpPr/>
            <p:nvPr/>
          </p:nvSpPr>
          <p:spPr>
            <a:xfrm>
              <a:off x="8010705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11" name="Freeform: Shape 29">
              <a:extLst>
                <a:ext uri="{FF2B5EF4-FFF2-40B4-BE49-F238E27FC236}">
                  <a16:creationId xmlns:a16="http://schemas.microsoft.com/office/drawing/2014/main" xmlns="" id="{BA5BFC05-032D-48FD-9819-C81EE1266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142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57">
              <a:extLst>
                <a:ext uri="{FF2B5EF4-FFF2-40B4-BE49-F238E27FC236}">
                  <a16:creationId xmlns:a16="http://schemas.microsoft.com/office/drawing/2014/main" xmlns="" id="{1D8FA665-DF94-4AE7-BD1E-3F8A28660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2087" y="2659071"/>
              <a:ext cx="742619" cy="74261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9" name="Group 42">
              <a:extLst>
                <a:ext uri="{FF2B5EF4-FFF2-40B4-BE49-F238E27FC236}">
                  <a16:creationId xmlns:a16="http://schemas.microsoft.com/office/drawing/2014/main" xmlns="" id="{398C1EF1-D370-48C9-824D-3825A30F3005}"/>
                </a:ext>
              </a:extLst>
            </p:cNvPr>
            <p:cNvGrpSpPr/>
            <p:nvPr/>
          </p:nvGrpSpPr>
          <p:grpSpPr>
            <a:xfrm>
              <a:off x="8240412" y="4222181"/>
              <a:ext cx="2005968" cy="1226390"/>
              <a:chOff x="1173709" y="4780387"/>
              <a:chExt cx="2005968" cy="1226390"/>
            </a:xfrm>
          </p:grpSpPr>
          <p:sp>
            <p:nvSpPr>
              <p:cNvPr id="20" name="TextBox 43">
                <a:extLst>
                  <a:ext uri="{FF2B5EF4-FFF2-40B4-BE49-F238E27FC236}">
                    <a16:creationId xmlns:a16="http://schemas.microsoft.com/office/drawing/2014/main" xmlns="" id="{82E549A6-1A22-4735-B96D-7247B9CA3C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 smtClean="0">
                    <a:solidFill>
                      <a:schemeClr val="accent4">
                        <a:lumMod val="100000"/>
                      </a:schemeClr>
                    </a:solidFill>
                  </a:rPr>
                  <a:t>随时随地远程运维</a:t>
                </a:r>
                <a:endParaRPr lang="zh-CN" altLang="en-US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TextBox 44">
                <a:extLst>
                  <a:ext uri="{FF2B5EF4-FFF2-40B4-BE49-F238E27FC236}">
                    <a16:creationId xmlns:a16="http://schemas.microsoft.com/office/drawing/2014/main" xmlns="" id="{4D733215-B722-4FDF-8417-45F65D7C4CB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7</a:t>
                </a:r>
                <a:r>
                  <a:rPr lang="zh-CN" altLang="en-US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*</a:t>
                </a:r>
                <a:r>
                  <a:rPr lang="en-US" altLang="zh-CN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24</a:t>
                </a:r>
                <a:r>
                  <a:rPr lang="zh-CN" altLang="en-US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不间断运行的最后一道保障</a:t>
                </a:r>
                <a:endPara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3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部署运维模式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1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4CABE83-5E84-4518-B386-FDFC6D79FB4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D6A7639-A63D-4CC9-AF76-8CD6498CA6C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accent2"/>
                </a:solidFill>
                <a:latin typeface="+mj-lt"/>
              </a:rPr>
              <a:t>03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5921A7B-DC51-4A49-8438-7A75D4812A97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捷羿软件的技术探索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00895">
            <a:off x="-1797" y="861045"/>
            <a:ext cx="375822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68250"/>
          <a:stretch/>
        </p:blipFill>
        <p:spPr>
          <a:xfrm rot="10800000">
            <a:off x="607801" y="4871070"/>
            <a:ext cx="3758221" cy="2177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9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3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6C421339-B912-4D4C-A368-EE19BFFC52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80328" y="1301192"/>
            <a:ext cx="3395558" cy="1790871"/>
            <a:chOff x="3380328" y="1301192"/>
            <a:chExt cx="3395558" cy="1790871"/>
          </a:xfrm>
        </p:grpSpPr>
        <p:sp>
          <p:nvSpPr>
            <p:cNvPr id="5" name="Rectangle: Rounded Corners 105">
              <a:extLst>
                <a:ext uri="{FF2B5EF4-FFF2-40B4-BE49-F238E27FC236}">
                  <a16:creationId xmlns:a16="http://schemas.microsoft.com/office/drawing/2014/main" xmlns="" id="{0C0F0344-F6E6-4459-B38A-4D3076C9BEB9}"/>
                </a:ext>
              </a:extLst>
            </p:cNvPr>
            <p:cNvSpPr/>
            <p:nvPr/>
          </p:nvSpPr>
          <p:spPr bwMode="auto">
            <a:xfrm>
              <a:off x="3380328" y="1301192"/>
              <a:ext cx="2132343" cy="1790871"/>
            </a:xfrm>
            <a:prstGeom prst="round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 smtClean="0">
                  <a:solidFill>
                    <a:prstClr val="white"/>
                  </a:solidFill>
                </a:rPr>
                <a:t>2013-2014</a:t>
              </a:r>
              <a:r>
                <a:rPr lang="zh-CN" altLang="en-US" sz="1100" dirty="0" smtClean="0">
                  <a:solidFill>
                    <a:prstClr val="white"/>
                  </a:solidFill>
                </a:rPr>
                <a:t> </a:t>
              </a:r>
              <a:r>
                <a:rPr lang="zh-CN" altLang="en-US" sz="1100" dirty="0">
                  <a:solidFill>
                    <a:prstClr val="white"/>
                  </a:solidFill>
                </a:rPr>
                <a:t/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6" name="Arrow: Right 107">
              <a:extLst>
                <a:ext uri="{FF2B5EF4-FFF2-40B4-BE49-F238E27FC236}">
                  <a16:creationId xmlns:a16="http://schemas.microsoft.com/office/drawing/2014/main" xmlns="" id="{2815FC98-61D0-4936-BAFF-BA85AB4981AB}"/>
                </a:ext>
              </a:extLst>
            </p:cNvPr>
            <p:cNvSpPr/>
            <p:nvPr/>
          </p:nvSpPr>
          <p:spPr bwMode="auto">
            <a:xfrm>
              <a:off x="5663952" y="1679768"/>
              <a:ext cx="1111934" cy="9371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108">
              <a:extLst>
                <a:ext uri="{FF2B5EF4-FFF2-40B4-BE49-F238E27FC236}">
                  <a16:creationId xmlns:a16="http://schemas.microsoft.com/office/drawing/2014/main" xmlns="" id="{E4DC033C-0D39-43FF-9725-CE34C3841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53" y="1949203"/>
              <a:ext cx="291681" cy="398294"/>
            </a:xfrm>
            <a:custGeom>
              <a:avLst/>
              <a:gdLst/>
              <a:ahLst/>
              <a:cxnLst>
                <a:cxn ang="0">
                  <a:pos x="49" y="177"/>
                </a:cxn>
                <a:cxn ang="0">
                  <a:pos x="58" y="175"/>
                </a:cxn>
                <a:cxn ang="0">
                  <a:pos x="57" y="176"/>
                </a:cxn>
                <a:cxn ang="0">
                  <a:pos x="67" y="182"/>
                </a:cxn>
                <a:cxn ang="0">
                  <a:pos x="77" y="173"/>
                </a:cxn>
                <a:cxn ang="0">
                  <a:pos x="77" y="173"/>
                </a:cxn>
                <a:cxn ang="0">
                  <a:pos x="86" y="172"/>
                </a:cxn>
                <a:cxn ang="0">
                  <a:pos x="91" y="164"/>
                </a:cxn>
                <a:cxn ang="0">
                  <a:pos x="43" y="170"/>
                </a:cxn>
                <a:cxn ang="0">
                  <a:pos x="49" y="177"/>
                </a:cxn>
                <a:cxn ang="0">
                  <a:pos x="91" y="152"/>
                </a:cxn>
                <a:cxn ang="0">
                  <a:pos x="44" y="158"/>
                </a:cxn>
                <a:cxn ang="0">
                  <a:pos x="41" y="162"/>
                </a:cxn>
                <a:cxn ang="0">
                  <a:pos x="44" y="166"/>
                </a:cxn>
                <a:cxn ang="0">
                  <a:pos x="91" y="160"/>
                </a:cxn>
                <a:cxn ang="0">
                  <a:pos x="94" y="155"/>
                </a:cxn>
                <a:cxn ang="0">
                  <a:pos x="91" y="152"/>
                </a:cxn>
                <a:cxn ang="0">
                  <a:pos x="93" y="138"/>
                </a:cxn>
                <a:cxn ang="0">
                  <a:pos x="42" y="145"/>
                </a:cxn>
                <a:cxn ang="0">
                  <a:pos x="38" y="150"/>
                </a:cxn>
                <a:cxn ang="0">
                  <a:pos x="42" y="154"/>
                </a:cxn>
                <a:cxn ang="0">
                  <a:pos x="93" y="148"/>
                </a:cxn>
                <a:cxn ang="0">
                  <a:pos x="97" y="143"/>
                </a:cxn>
                <a:cxn ang="0">
                  <a:pos x="93" y="138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41" y="129"/>
                </a:cxn>
                <a:cxn ang="0">
                  <a:pos x="41" y="141"/>
                </a:cxn>
                <a:cxn ang="0">
                  <a:pos x="94" y="134"/>
                </a:cxn>
                <a:cxn ang="0">
                  <a:pos x="94" y="129"/>
                </a:cxn>
                <a:cxn ang="0">
                  <a:pos x="134" y="67"/>
                </a:cxn>
                <a:cxn ang="0">
                  <a:pos x="67" y="0"/>
                </a:cxn>
                <a:cxn ang="0">
                  <a:pos x="120" y="75"/>
                </a:cxn>
                <a:cxn ang="0">
                  <a:pos x="115" y="70"/>
                </a:cxn>
                <a:cxn ang="0">
                  <a:pos x="65" y="19"/>
                </a:cxn>
                <a:cxn ang="0">
                  <a:pos x="60" y="14"/>
                </a:cxn>
                <a:cxn ang="0">
                  <a:pos x="65" y="9"/>
                </a:cxn>
                <a:cxn ang="0">
                  <a:pos x="126" y="70"/>
                </a:cxn>
                <a:cxn ang="0">
                  <a:pos x="120" y="75"/>
                </a:cxn>
              </a:cxnLst>
              <a:rect l="0" t="0" r="r" b="b"/>
              <a:pathLst>
                <a:path w="134" h="183">
                  <a:moveTo>
                    <a:pt x="49" y="177"/>
                  </a:moveTo>
                  <a:cubicBezTo>
                    <a:pt x="58" y="175"/>
                    <a:pt x="58" y="175"/>
                    <a:pt x="58" y="175"/>
                  </a:cubicBezTo>
                  <a:cubicBezTo>
                    <a:pt x="57" y="175"/>
                    <a:pt x="57" y="176"/>
                    <a:pt x="57" y="176"/>
                  </a:cubicBezTo>
                  <a:cubicBezTo>
                    <a:pt x="57" y="178"/>
                    <a:pt x="62" y="183"/>
                    <a:pt x="67" y="182"/>
                  </a:cubicBezTo>
                  <a:cubicBezTo>
                    <a:pt x="73" y="181"/>
                    <a:pt x="77" y="176"/>
                    <a:pt x="77" y="173"/>
                  </a:cubicBezTo>
                  <a:cubicBezTo>
                    <a:pt x="77" y="173"/>
                    <a:pt x="77" y="173"/>
                    <a:pt x="77" y="173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88" y="172"/>
                    <a:pt x="91" y="166"/>
                    <a:pt x="91" y="164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2"/>
                    <a:pt x="47" y="177"/>
                    <a:pt x="49" y="177"/>
                  </a:cubicBezTo>
                  <a:close/>
                  <a:moveTo>
                    <a:pt x="91" y="152"/>
                  </a:moveTo>
                  <a:cubicBezTo>
                    <a:pt x="44" y="158"/>
                    <a:pt x="44" y="158"/>
                    <a:pt x="44" y="158"/>
                  </a:cubicBezTo>
                  <a:cubicBezTo>
                    <a:pt x="42" y="158"/>
                    <a:pt x="41" y="160"/>
                    <a:pt x="41" y="162"/>
                  </a:cubicBezTo>
                  <a:cubicBezTo>
                    <a:pt x="41" y="165"/>
                    <a:pt x="42" y="166"/>
                    <a:pt x="44" y="166"/>
                  </a:cubicBezTo>
                  <a:cubicBezTo>
                    <a:pt x="91" y="160"/>
                    <a:pt x="91" y="160"/>
                    <a:pt x="91" y="160"/>
                  </a:cubicBezTo>
                  <a:cubicBezTo>
                    <a:pt x="93" y="160"/>
                    <a:pt x="94" y="158"/>
                    <a:pt x="94" y="155"/>
                  </a:cubicBezTo>
                  <a:cubicBezTo>
                    <a:pt x="94" y="153"/>
                    <a:pt x="93" y="151"/>
                    <a:pt x="91" y="152"/>
                  </a:cubicBezTo>
                  <a:close/>
                  <a:moveTo>
                    <a:pt x="93" y="138"/>
                  </a:moveTo>
                  <a:cubicBezTo>
                    <a:pt x="42" y="145"/>
                    <a:pt x="42" y="145"/>
                    <a:pt x="42" y="145"/>
                  </a:cubicBezTo>
                  <a:cubicBezTo>
                    <a:pt x="40" y="145"/>
                    <a:pt x="38" y="148"/>
                    <a:pt x="38" y="150"/>
                  </a:cubicBezTo>
                  <a:cubicBezTo>
                    <a:pt x="38" y="153"/>
                    <a:pt x="40" y="155"/>
                    <a:pt x="42" y="154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95" y="148"/>
                    <a:pt x="97" y="145"/>
                    <a:pt x="97" y="143"/>
                  </a:cubicBezTo>
                  <a:cubicBezTo>
                    <a:pt x="97" y="140"/>
                    <a:pt x="95" y="138"/>
                    <a:pt x="93" y="138"/>
                  </a:cubicBezTo>
                  <a:close/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95"/>
                    <a:pt x="17" y="119"/>
                    <a:pt x="41" y="129"/>
                  </a:cubicBezTo>
                  <a:cubicBezTo>
                    <a:pt x="41" y="141"/>
                    <a:pt x="41" y="141"/>
                    <a:pt x="41" y="141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118" y="119"/>
                    <a:pt x="134" y="95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close/>
                  <a:moveTo>
                    <a:pt x="120" y="75"/>
                  </a:moveTo>
                  <a:cubicBezTo>
                    <a:pt x="117" y="75"/>
                    <a:pt x="115" y="73"/>
                    <a:pt x="115" y="70"/>
                  </a:cubicBezTo>
                  <a:cubicBezTo>
                    <a:pt x="115" y="42"/>
                    <a:pt x="93" y="19"/>
                    <a:pt x="65" y="19"/>
                  </a:cubicBezTo>
                  <a:cubicBezTo>
                    <a:pt x="62" y="19"/>
                    <a:pt x="60" y="17"/>
                    <a:pt x="60" y="14"/>
                  </a:cubicBezTo>
                  <a:cubicBezTo>
                    <a:pt x="60" y="11"/>
                    <a:pt x="62" y="9"/>
                    <a:pt x="65" y="9"/>
                  </a:cubicBezTo>
                  <a:cubicBezTo>
                    <a:pt x="98" y="9"/>
                    <a:pt x="126" y="36"/>
                    <a:pt x="126" y="70"/>
                  </a:cubicBezTo>
                  <a:cubicBezTo>
                    <a:pt x="126" y="73"/>
                    <a:pt x="123" y="75"/>
                    <a:pt x="12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xmlns="" id="{C123A8EC-8006-4334-96CD-3E81985D4F4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80328" y="1466724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en-US" altLang="zh-CN" sz="1400" b="1" dirty="0" err="1" smtClean="0">
                  <a:solidFill>
                    <a:schemeClr val="bg1"/>
                  </a:solidFill>
                  <a:effectLst/>
                </a:rPr>
                <a:t>Webservice</a:t>
              </a:r>
              <a:endParaRPr lang="zh-CN" altLang="en-US" sz="1400" b="1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8" name="PA_库_组合 27">
            <a:extLst>
              <a:ext uri="{FF2B5EF4-FFF2-40B4-BE49-F238E27FC236}">
                <a16:creationId xmlns:a16="http://schemas.microsoft.com/office/drawing/2014/main" xmlns="" id="{2D897C2D-94A5-4DED-85CB-5085AD483E2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80328" y="3207128"/>
            <a:ext cx="3083747" cy="2778156"/>
            <a:chOff x="3380328" y="3207128"/>
            <a:chExt cx="3083747" cy="2778156"/>
          </a:xfrm>
        </p:grpSpPr>
        <p:sp>
          <p:nvSpPr>
            <p:cNvPr id="9" name="Rectangle: Rounded Corners 111">
              <a:extLst>
                <a:ext uri="{FF2B5EF4-FFF2-40B4-BE49-F238E27FC236}">
                  <a16:creationId xmlns:a16="http://schemas.microsoft.com/office/drawing/2014/main" xmlns="" id="{C613F40F-7070-401B-8061-56EB50ECCED9}"/>
                </a:ext>
              </a:extLst>
            </p:cNvPr>
            <p:cNvSpPr/>
            <p:nvPr/>
          </p:nvSpPr>
          <p:spPr bwMode="auto">
            <a:xfrm>
              <a:off x="3380328" y="4194413"/>
              <a:ext cx="2132343" cy="1790871"/>
            </a:xfrm>
            <a:prstGeom prst="roundRect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 smtClean="0">
                  <a:solidFill>
                    <a:prstClr val="white"/>
                  </a:solidFill>
                </a:rPr>
                <a:t>2018-</a:t>
              </a:r>
              <a:r>
                <a:rPr lang="zh-CN" altLang="en-US" sz="1100" dirty="0" smtClean="0">
                  <a:solidFill>
                    <a:prstClr val="white"/>
                  </a:solidFill>
                </a:rPr>
                <a:t>至今</a:t>
              </a:r>
              <a:r>
                <a:rPr lang="zh-CN" altLang="en-US" sz="1100" dirty="0">
                  <a:solidFill>
                    <a:prstClr val="white"/>
                  </a:solidFill>
                </a:rPr>
                <a:t/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rrow: Right 114">
              <a:extLst>
                <a:ext uri="{FF2B5EF4-FFF2-40B4-BE49-F238E27FC236}">
                  <a16:creationId xmlns:a16="http://schemas.microsoft.com/office/drawing/2014/main" xmlns="" id="{553DEF27-8A5C-4708-89D1-FFE8567755A4}"/>
                </a:ext>
              </a:extLst>
            </p:cNvPr>
            <p:cNvSpPr/>
            <p:nvPr/>
          </p:nvSpPr>
          <p:spPr bwMode="auto">
            <a:xfrm rot="8621676" flipV="1">
              <a:off x="5394375" y="3207128"/>
              <a:ext cx="1069700" cy="93716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121">
              <a:extLst>
                <a:ext uri="{FF2B5EF4-FFF2-40B4-BE49-F238E27FC236}">
                  <a16:creationId xmlns:a16="http://schemas.microsoft.com/office/drawing/2014/main" xmlns="" id="{FF20228A-F880-4377-92CD-9DABFC364F9A}"/>
                </a:ext>
              </a:extLst>
            </p:cNvPr>
            <p:cNvGrpSpPr/>
            <p:nvPr/>
          </p:nvGrpSpPr>
          <p:grpSpPr>
            <a:xfrm>
              <a:off x="4348944" y="3418194"/>
              <a:ext cx="1887310" cy="412121"/>
              <a:chOff x="3184526" y="714574"/>
              <a:chExt cx="1489421" cy="325237"/>
            </a:xfrm>
            <a:solidFill>
              <a:schemeClr val="bg1"/>
            </a:solidFill>
          </p:grpSpPr>
          <p:sp>
            <p:nvSpPr>
              <p:cNvPr id="23" name="Freeform: Shape 122">
                <a:extLst>
                  <a:ext uri="{FF2B5EF4-FFF2-40B4-BE49-F238E27FC236}">
                    <a16:creationId xmlns:a16="http://schemas.microsoft.com/office/drawing/2014/main" xmlns="" id="{D9B022D1-468E-4EC2-8ECD-F6633F6D3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4526" y="1000123"/>
                <a:ext cx="34925" cy="396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3"/>
                  </a:cxn>
                  <a:cxn ang="0">
                    <a:pos x="12" y="0"/>
                  </a:cxn>
                </a:cxnLst>
                <a:rect l="0" t="0" r="r" b="b"/>
                <a:pathLst>
                  <a:path w="15" h="17">
                    <a:moveTo>
                      <a:pt x="1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2" y="17"/>
                      <a:pt x="3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5" y="15"/>
                      <a:pt x="15" y="1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1"/>
                      <a:pt x="13" y="0"/>
                      <a:pt x="1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23">
                <a:extLst>
                  <a:ext uri="{FF2B5EF4-FFF2-40B4-BE49-F238E27FC236}">
                    <a16:creationId xmlns:a16="http://schemas.microsoft.com/office/drawing/2014/main" xmlns="" id="{0760756F-348A-4859-A46D-895978953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6763" y="1000123"/>
                <a:ext cx="31750" cy="3968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11" y="17"/>
                  </a:cxn>
                  <a:cxn ang="0">
                    <a:pos x="14" y="13"/>
                  </a:cxn>
                  <a:cxn ang="0">
                    <a:pos x="14" y="3"/>
                  </a:cxn>
                  <a:cxn ang="0">
                    <a:pos x="11" y="0"/>
                  </a:cxn>
                </a:cxnLst>
                <a:rect l="0" t="0" r="r" b="b"/>
                <a:pathLst>
                  <a:path w="14" h="17">
                    <a:moveTo>
                      <a:pt x="1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1" y="17"/>
                      <a:pt x="3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3" y="17"/>
                      <a:pt x="14" y="15"/>
                      <a:pt x="14" y="1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1"/>
                      <a:pt x="13" y="0"/>
                      <a:pt x="1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124">
                <a:extLst>
                  <a:ext uri="{FF2B5EF4-FFF2-40B4-BE49-F238E27FC236}">
                    <a16:creationId xmlns:a16="http://schemas.microsoft.com/office/drawing/2014/main" xmlns="" id="{340475FC-AB46-4525-A520-C077DF068331}"/>
                  </a:ext>
                </a:extLst>
              </p:cNvPr>
              <p:cNvSpPr>
                <a:spLocks/>
              </p:cNvSpPr>
              <p:nvPr/>
            </p:nvSpPr>
            <p:spPr bwMode="auto">
              <a:xfrm rot="14010038">
                <a:off x="4414390" y="726483"/>
                <a:ext cx="271465" cy="247648"/>
              </a:xfrm>
              <a:custGeom>
                <a:avLst/>
                <a:gdLst/>
                <a:ahLst/>
                <a:cxnLst>
                  <a:cxn ang="0">
                    <a:pos x="108" y="74"/>
                  </a:cxn>
                  <a:cxn ang="0">
                    <a:pos x="108" y="99"/>
                  </a:cxn>
                  <a:cxn ang="0">
                    <a:pos x="105" y="102"/>
                  </a:cxn>
                  <a:cxn ang="0">
                    <a:pos x="13" y="102"/>
                  </a:cxn>
                  <a:cxn ang="0">
                    <a:pos x="11" y="99"/>
                  </a:cxn>
                  <a:cxn ang="0">
                    <a:pos x="11" y="74"/>
                  </a:cxn>
                  <a:cxn ang="0">
                    <a:pos x="11" y="73"/>
                  </a:cxn>
                  <a:cxn ang="0">
                    <a:pos x="16" y="73"/>
                  </a:cxn>
                  <a:cxn ang="0">
                    <a:pos x="19" y="71"/>
                  </a:cxn>
                  <a:cxn ang="0">
                    <a:pos x="19" y="68"/>
                  </a:cxn>
                  <a:cxn ang="0">
                    <a:pos x="29" y="57"/>
                  </a:cxn>
                  <a:cxn ang="0">
                    <a:pos x="38" y="57"/>
                  </a:cxn>
                  <a:cxn ang="0">
                    <a:pos x="48" y="68"/>
                  </a:cxn>
                  <a:cxn ang="0">
                    <a:pos x="48" y="71"/>
                  </a:cxn>
                  <a:cxn ang="0">
                    <a:pos x="50" y="73"/>
                  </a:cxn>
                  <a:cxn ang="0">
                    <a:pos x="69" y="73"/>
                  </a:cxn>
                  <a:cxn ang="0">
                    <a:pos x="71" y="71"/>
                  </a:cxn>
                  <a:cxn ang="0">
                    <a:pos x="71" y="68"/>
                  </a:cxn>
                  <a:cxn ang="0">
                    <a:pos x="81" y="57"/>
                  </a:cxn>
                  <a:cxn ang="0">
                    <a:pos x="90" y="57"/>
                  </a:cxn>
                  <a:cxn ang="0">
                    <a:pos x="100" y="68"/>
                  </a:cxn>
                  <a:cxn ang="0">
                    <a:pos x="100" y="72"/>
                  </a:cxn>
                  <a:cxn ang="0">
                    <a:pos x="101" y="73"/>
                  </a:cxn>
                  <a:cxn ang="0">
                    <a:pos x="107" y="73"/>
                  </a:cxn>
                  <a:cxn ang="0">
                    <a:pos x="108" y="74"/>
                  </a:cxn>
                  <a:cxn ang="0">
                    <a:pos x="38" y="7"/>
                  </a:cxn>
                  <a:cxn ang="0">
                    <a:pos x="38" y="6"/>
                  </a:cxn>
                  <a:cxn ang="0">
                    <a:pos x="81" y="6"/>
                  </a:cxn>
                  <a:cxn ang="0">
                    <a:pos x="81" y="7"/>
                  </a:cxn>
                  <a:cxn ang="0">
                    <a:pos x="81" y="13"/>
                  </a:cxn>
                  <a:cxn ang="0">
                    <a:pos x="81" y="14"/>
                  </a:cxn>
                  <a:cxn ang="0">
                    <a:pos x="38" y="14"/>
                  </a:cxn>
                  <a:cxn ang="0">
                    <a:pos x="38" y="13"/>
                  </a:cxn>
                  <a:cxn ang="0">
                    <a:pos x="38" y="7"/>
                  </a:cxn>
                  <a:cxn ang="0">
                    <a:pos x="113" y="14"/>
                  </a:cxn>
                  <a:cxn ang="0">
                    <a:pos x="88" y="14"/>
                  </a:cxn>
                  <a:cxn ang="0">
                    <a:pos x="88" y="13"/>
                  </a:cxn>
                  <a:cxn ang="0">
                    <a:pos x="88" y="6"/>
                  </a:cxn>
                  <a:cxn ang="0">
                    <a:pos x="81" y="0"/>
                  </a:cxn>
                  <a:cxn ang="0">
                    <a:pos x="38" y="0"/>
                  </a:cxn>
                  <a:cxn ang="0">
                    <a:pos x="31" y="6"/>
                  </a:cxn>
                  <a:cxn ang="0">
                    <a:pos x="31" y="13"/>
                  </a:cxn>
                  <a:cxn ang="0">
                    <a:pos x="31" y="14"/>
                  </a:cxn>
                  <a:cxn ang="0">
                    <a:pos x="6" y="14"/>
                  </a:cxn>
                  <a:cxn ang="0">
                    <a:pos x="0" y="20"/>
                  </a:cxn>
                  <a:cxn ang="0">
                    <a:pos x="0" y="67"/>
                  </a:cxn>
                  <a:cxn ang="0">
                    <a:pos x="3" y="72"/>
                  </a:cxn>
                  <a:cxn ang="0">
                    <a:pos x="4" y="74"/>
                  </a:cxn>
                  <a:cxn ang="0">
                    <a:pos x="4" y="99"/>
                  </a:cxn>
                  <a:cxn ang="0">
                    <a:pos x="13" y="108"/>
                  </a:cxn>
                  <a:cxn ang="0">
                    <a:pos x="105" y="108"/>
                  </a:cxn>
                  <a:cxn ang="0">
                    <a:pos x="115" y="99"/>
                  </a:cxn>
                  <a:cxn ang="0">
                    <a:pos x="115" y="74"/>
                  </a:cxn>
                  <a:cxn ang="0">
                    <a:pos x="115" y="73"/>
                  </a:cxn>
                  <a:cxn ang="0">
                    <a:pos x="119" y="67"/>
                  </a:cxn>
                  <a:cxn ang="0">
                    <a:pos x="119" y="20"/>
                  </a:cxn>
                  <a:cxn ang="0">
                    <a:pos x="113" y="14"/>
                  </a:cxn>
                </a:cxnLst>
                <a:rect l="0" t="0" r="r" b="b"/>
                <a:pathLst>
                  <a:path w="119" h="108">
                    <a:moveTo>
                      <a:pt x="108" y="74"/>
                    </a:move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1"/>
                      <a:pt x="107" y="102"/>
                      <a:pt x="105" y="102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2" y="102"/>
                      <a:pt x="11" y="101"/>
                      <a:pt x="11" y="99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11" y="74"/>
                      <a:pt x="11" y="73"/>
                      <a:pt x="11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9" y="73"/>
                      <a:pt x="19" y="71"/>
                      <a:pt x="19" y="71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2"/>
                      <a:pt x="20" y="57"/>
                      <a:pt x="2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47" y="57"/>
                      <a:pt x="48" y="62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8" y="73"/>
                      <a:pt x="50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1" y="71"/>
                      <a:pt x="71" y="71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1" y="62"/>
                      <a:pt x="71" y="57"/>
                      <a:pt x="81" y="57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99" y="57"/>
                      <a:pt x="100" y="62"/>
                      <a:pt x="100" y="68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0" y="72"/>
                      <a:pt x="99" y="73"/>
                      <a:pt x="101" y="73"/>
                    </a:cubicBezTo>
                    <a:cubicBezTo>
                      <a:pt x="107" y="73"/>
                      <a:pt x="107" y="73"/>
                      <a:pt x="107" y="73"/>
                    </a:cubicBezTo>
                    <a:cubicBezTo>
                      <a:pt x="108" y="73"/>
                      <a:pt x="108" y="74"/>
                      <a:pt x="108" y="74"/>
                    </a:cubicBezTo>
                    <a:moveTo>
                      <a:pt x="38" y="7"/>
                    </a:moveTo>
                    <a:cubicBezTo>
                      <a:pt x="38" y="6"/>
                      <a:pt x="38" y="6"/>
                      <a:pt x="38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7"/>
                    </a:cubicBezTo>
                    <a:cubicBezTo>
                      <a:pt x="81" y="13"/>
                      <a:pt x="81" y="13"/>
                      <a:pt x="81" y="13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3"/>
                    </a:cubicBezTo>
                    <a:lnTo>
                      <a:pt x="38" y="7"/>
                    </a:lnTo>
                    <a:close/>
                    <a:moveTo>
                      <a:pt x="113" y="14"/>
                    </a:move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3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8" y="3"/>
                      <a:pt x="85" y="0"/>
                      <a:pt x="81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4" y="0"/>
                      <a:pt x="31" y="3"/>
                      <a:pt x="31" y="6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0" y="16"/>
                      <a:pt x="0" y="2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9"/>
                      <a:pt x="1" y="71"/>
                      <a:pt x="3" y="72"/>
                    </a:cubicBezTo>
                    <a:cubicBezTo>
                      <a:pt x="3" y="73"/>
                      <a:pt x="4" y="73"/>
                      <a:pt x="4" y="74"/>
                    </a:cubicBezTo>
                    <a:cubicBezTo>
                      <a:pt x="4" y="99"/>
                      <a:pt x="4" y="99"/>
                      <a:pt x="4" y="99"/>
                    </a:cubicBezTo>
                    <a:cubicBezTo>
                      <a:pt x="4" y="104"/>
                      <a:pt x="8" y="108"/>
                      <a:pt x="13" y="108"/>
                    </a:cubicBezTo>
                    <a:cubicBezTo>
                      <a:pt x="105" y="108"/>
                      <a:pt x="105" y="108"/>
                      <a:pt x="105" y="108"/>
                    </a:cubicBezTo>
                    <a:cubicBezTo>
                      <a:pt x="110" y="108"/>
                      <a:pt x="115" y="104"/>
                      <a:pt x="115" y="99"/>
                    </a:cubicBezTo>
                    <a:cubicBezTo>
                      <a:pt x="115" y="74"/>
                      <a:pt x="115" y="74"/>
                      <a:pt x="115" y="74"/>
                    </a:cubicBezTo>
                    <a:cubicBezTo>
                      <a:pt x="115" y="73"/>
                      <a:pt x="115" y="73"/>
                      <a:pt x="115" y="73"/>
                    </a:cubicBezTo>
                    <a:cubicBezTo>
                      <a:pt x="117" y="72"/>
                      <a:pt x="119" y="70"/>
                      <a:pt x="119" y="67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16"/>
                      <a:pt x="116" y="14"/>
                      <a:pt x="113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TextBox 30">
              <a:extLst>
                <a:ext uri="{FF2B5EF4-FFF2-40B4-BE49-F238E27FC236}">
                  <a16:creationId xmlns:a16="http://schemas.microsoft.com/office/drawing/2014/main" xmlns="" id="{75B198C1-DC15-4F34-BF0D-7B991A5FF29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80328" y="4438571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en-US" altLang="zh-CN" sz="1400" b="1" dirty="0" err="1" smtClean="0">
                  <a:solidFill>
                    <a:schemeClr val="bg1"/>
                  </a:solidFill>
                  <a:effectLst/>
                </a:rPr>
                <a:t>SpringCloud</a:t>
              </a:r>
              <a:endParaRPr lang="en-US" altLang="zh-CN" sz="1400" b="1" dirty="0" smtClean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7" name="PA_库_组合 26">
            <a:extLst>
              <a:ext uri="{FF2B5EF4-FFF2-40B4-BE49-F238E27FC236}">
                <a16:creationId xmlns:a16="http://schemas.microsoft.com/office/drawing/2014/main" xmlns="" id="{0257C16B-E5AE-4784-B0ED-8F1AB98252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424100" y="4194413"/>
            <a:ext cx="3387573" cy="1790871"/>
            <a:chOff x="5424100" y="4194413"/>
            <a:chExt cx="3387573" cy="1790871"/>
          </a:xfrm>
        </p:grpSpPr>
        <p:sp>
          <p:nvSpPr>
            <p:cNvPr id="8" name="Rectangle: Rounded Corners 109">
              <a:extLst>
                <a:ext uri="{FF2B5EF4-FFF2-40B4-BE49-F238E27FC236}">
                  <a16:creationId xmlns:a16="http://schemas.microsoft.com/office/drawing/2014/main" xmlns="" id="{82D56AB2-1E67-4020-AEF2-61CF03C8A8CB}"/>
                </a:ext>
              </a:extLst>
            </p:cNvPr>
            <p:cNvSpPr/>
            <p:nvPr/>
          </p:nvSpPr>
          <p:spPr bwMode="auto">
            <a:xfrm>
              <a:off x="6679330" y="4194413"/>
              <a:ext cx="2132343" cy="1790871"/>
            </a:xfrm>
            <a:prstGeom prst="roundRect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 smtClean="0">
                  <a:solidFill>
                    <a:prstClr val="white"/>
                  </a:solidFill>
                </a:rPr>
                <a:t>2017-</a:t>
              </a:r>
              <a:r>
                <a:rPr lang="zh-CN" altLang="en-US" sz="1100" dirty="0" smtClean="0">
                  <a:solidFill>
                    <a:prstClr val="white"/>
                  </a:solidFill>
                </a:rPr>
                <a:t>至今 </a:t>
              </a:r>
              <a:r>
                <a:rPr lang="zh-CN" altLang="en-US" sz="1100" dirty="0">
                  <a:solidFill>
                    <a:prstClr val="white"/>
                  </a:solidFill>
                </a:rPr>
                <a:t/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1" name="Arrow: Right 115">
              <a:extLst>
                <a:ext uri="{FF2B5EF4-FFF2-40B4-BE49-F238E27FC236}">
                  <a16:creationId xmlns:a16="http://schemas.microsoft.com/office/drawing/2014/main" xmlns="" id="{3E02C0D4-F587-4CCE-85C7-2125F552C617}"/>
                </a:ext>
              </a:extLst>
            </p:cNvPr>
            <p:cNvSpPr/>
            <p:nvPr/>
          </p:nvSpPr>
          <p:spPr bwMode="auto">
            <a:xfrm flipH="1">
              <a:off x="5424100" y="4621267"/>
              <a:ext cx="1103948" cy="9371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120">
              <a:extLst>
                <a:ext uri="{FF2B5EF4-FFF2-40B4-BE49-F238E27FC236}">
                  <a16:creationId xmlns:a16="http://schemas.microsoft.com/office/drawing/2014/main" xmlns="" id="{6F69A15C-B6C6-4832-9838-2798317C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074" y="4971165"/>
              <a:ext cx="345993" cy="237367"/>
            </a:xfrm>
            <a:custGeom>
              <a:avLst/>
              <a:gdLst/>
              <a:ahLst/>
              <a:cxnLst>
                <a:cxn ang="0">
                  <a:pos x="78" y="45"/>
                </a:cxn>
                <a:cxn ang="0">
                  <a:pos x="110" y="69"/>
                </a:cxn>
                <a:cxn ang="0">
                  <a:pos x="111" y="72"/>
                </a:cxn>
                <a:cxn ang="0">
                  <a:pos x="108" y="73"/>
                </a:cxn>
                <a:cxn ang="0">
                  <a:pos x="73" y="49"/>
                </a:cxn>
                <a:cxn ang="0">
                  <a:pos x="72" y="49"/>
                </a:cxn>
                <a:cxn ang="0">
                  <a:pos x="62" y="57"/>
                </a:cxn>
                <a:cxn ang="0">
                  <a:pos x="59" y="58"/>
                </a:cxn>
                <a:cxn ang="0">
                  <a:pos x="57" y="57"/>
                </a:cxn>
                <a:cxn ang="0">
                  <a:pos x="47" y="49"/>
                </a:cxn>
                <a:cxn ang="0">
                  <a:pos x="46" y="49"/>
                </a:cxn>
                <a:cxn ang="0">
                  <a:pos x="11" y="73"/>
                </a:cxn>
                <a:cxn ang="0">
                  <a:pos x="8" y="72"/>
                </a:cxn>
                <a:cxn ang="0">
                  <a:pos x="8" y="69"/>
                </a:cxn>
                <a:cxn ang="0">
                  <a:pos x="41" y="45"/>
                </a:cxn>
                <a:cxn ang="0">
                  <a:pos x="41" y="44"/>
                </a:cxn>
                <a:cxn ang="0">
                  <a:pos x="8" y="14"/>
                </a:cxn>
                <a:cxn ang="0">
                  <a:pos x="7" y="10"/>
                </a:cxn>
                <a:cxn ang="0">
                  <a:pos x="9" y="8"/>
                </a:cxn>
                <a:cxn ang="0">
                  <a:pos x="11" y="9"/>
                </a:cxn>
                <a:cxn ang="0">
                  <a:pos x="58" y="51"/>
                </a:cxn>
                <a:cxn ang="0">
                  <a:pos x="59" y="51"/>
                </a:cxn>
                <a:cxn ang="0">
                  <a:pos x="61" y="51"/>
                </a:cxn>
                <a:cxn ang="0">
                  <a:pos x="108" y="9"/>
                </a:cxn>
                <a:cxn ang="0">
                  <a:pos x="110" y="8"/>
                </a:cxn>
                <a:cxn ang="0">
                  <a:pos x="112" y="10"/>
                </a:cxn>
                <a:cxn ang="0">
                  <a:pos x="111" y="14"/>
                </a:cxn>
                <a:cxn ang="0">
                  <a:pos x="78" y="44"/>
                </a:cxn>
                <a:cxn ang="0">
                  <a:pos x="78" y="45"/>
                </a:cxn>
                <a:cxn ang="0">
                  <a:pos x="114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5" y="82"/>
                </a:cxn>
                <a:cxn ang="0">
                  <a:pos x="114" y="82"/>
                </a:cxn>
                <a:cxn ang="0">
                  <a:pos x="119" y="77"/>
                </a:cxn>
                <a:cxn ang="0">
                  <a:pos x="119" y="5"/>
                </a:cxn>
                <a:cxn ang="0">
                  <a:pos x="114" y="0"/>
                </a:cxn>
              </a:cxnLst>
              <a:rect l="0" t="0" r="r" b="b"/>
              <a:pathLst>
                <a:path w="119" h="82">
                  <a:moveTo>
                    <a:pt x="78" y="45"/>
                  </a:moveTo>
                  <a:cubicBezTo>
                    <a:pt x="87" y="51"/>
                    <a:pt x="110" y="69"/>
                    <a:pt x="110" y="69"/>
                  </a:cubicBezTo>
                  <a:cubicBezTo>
                    <a:pt x="111" y="70"/>
                    <a:pt x="111" y="71"/>
                    <a:pt x="111" y="72"/>
                  </a:cubicBezTo>
                  <a:cubicBezTo>
                    <a:pt x="110" y="73"/>
                    <a:pt x="109" y="74"/>
                    <a:pt x="108" y="73"/>
                  </a:cubicBezTo>
                  <a:cubicBezTo>
                    <a:pt x="108" y="73"/>
                    <a:pt x="83" y="55"/>
                    <a:pt x="73" y="49"/>
                  </a:cubicBezTo>
                  <a:cubicBezTo>
                    <a:pt x="73" y="48"/>
                    <a:pt x="72" y="49"/>
                    <a:pt x="72" y="49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8"/>
                    <a:pt x="60" y="58"/>
                    <a:pt x="59" y="58"/>
                  </a:cubicBezTo>
                  <a:cubicBezTo>
                    <a:pt x="59" y="58"/>
                    <a:pt x="58" y="58"/>
                    <a:pt x="57" y="5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6" y="48"/>
                    <a:pt x="46" y="49"/>
                  </a:cubicBezTo>
                  <a:cubicBezTo>
                    <a:pt x="36" y="55"/>
                    <a:pt x="11" y="73"/>
                    <a:pt x="11" y="73"/>
                  </a:cubicBezTo>
                  <a:cubicBezTo>
                    <a:pt x="10" y="74"/>
                    <a:pt x="8" y="73"/>
                    <a:pt x="8" y="72"/>
                  </a:cubicBezTo>
                  <a:cubicBezTo>
                    <a:pt x="7" y="71"/>
                    <a:pt x="7" y="70"/>
                    <a:pt x="8" y="69"/>
                  </a:cubicBezTo>
                  <a:cubicBezTo>
                    <a:pt x="8" y="69"/>
                    <a:pt x="32" y="51"/>
                    <a:pt x="41" y="45"/>
                  </a:cubicBezTo>
                  <a:cubicBezTo>
                    <a:pt x="42" y="44"/>
                    <a:pt x="41" y="44"/>
                    <a:pt x="41" y="4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3"/>
                    <a:pt x="6" y="11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10" y="8"/>
                    <a:pt x="10" y="9"/>
                    <a:pt x="11" y="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0" y="51"/>
                    <a:pt x="61" y="51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9" y="9"/>
                    <a:pt x="109" y="8"/>
                    <a:pt x="110" y="8"/>
                  </a:cubicBezTo>
                  <a:cubicBezTo>
                    <a:pt x="111" y="8"/>
                    <a:pt x="112" y="9"/>
                    <a:pt x="112" y="10"/>
                  </a:cubicBezTo>
                  <a:cubicBezTo>
                    <a:pt x="113" y="11"/>
                    <a:pt x="112" y="13"/>
                    <a:pt x="111" y="14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78" y="44"/>
                    <a:pt x="77" y="44"/>
                    <a:pt x="78" y="45"/>
                  </a:cubicBezTo>
                  <a:moveTo>
                    <a:pt x="1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0"/>
                    <a:pt x="2" y="82"/>
                    <a:pt x="5" y="82"/>
                  </a:cubicBezTo>
                  <a:cubicBezTo>
                    <a:pt x="114" y="82"/>
                    <a:pt x="114" y="82"/>
                    <a:pt x="114" y="82"/>
                  </a:cubicBezTo>
                  <a:cubicBezTo>
                    <a:pt x="117" y="82"/>
                    <a:pt x="119" y="80"/>
                    <a:pt x="119" y="77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3"/>
                    <a:pt x="117" y="0"/>
                    <a:pt x="114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TextBox 32">
              <a:extLst>
                <a:ext uri="{FF2B5EF4-FFF2-40B4-BE49-F238E27FC236}">
                  <a16:creationId xmlns:a16="http://schemas.microsoft.com/office/drawing/2014/main" xmlns="" id="{77F3BF50-C5CF-47DC-8022-0D0156FE92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679330" y="4438571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en-US" altLang="zh-CN" sz="1400" b="1" dirty="0" err="1" smtClean="0">
                  <a:solidFill>
                    <a:schemeClr val="bg1"/>
                  </a:solidFill>
                  <a:effectLst/>
                </a:rPr>
                <a:t>Springboot</a:t>
              </a:r>
              <a:endParaRPr lang="zh-CN" altLang="en-US" sz="1400" b="1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6" name="PA_库_组合 25">
            <a:extLst>
              <a:ext uri="{FF2B5EF4-FFF2-40B4-BE49-F238E27FC236}">
                <a16:creationId xmlns:a16="http://schemas.microsoft.com/office/drawing/2014/main" xmlns="" id="{85543B40-FE87-4D4C-901C-40424C26D27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79330" y="1301192"/>
            <a:ext cx="2132343" cy="3021962"/>
            <a:chOff x="6679330" y="1301192"/>
            <a:chExt cx="2132343" cy="3021962"/>
          </a:xfrm>
        </p:grpSpPr>
        <p:sp>
          <p:nvSpPr>
            <p:cNvPr id="4" name="Rectangle: Rounded Corners 103">
              <a:extLst>
                <a:ext uri="{FF2B5EF4-FFF2-40B4-BE49-F238E27FC236}">
                  <a16:creationId xmlns:a16="http://schemas.microsoft.com/office/drawing/2014/main" xmlns="" id="{AA62603A-8246-4926-B735-9D2AB8E8E992}"/>
                </a:ext>
              </a:extLst>
            </p:cNvPr>
            <p:cNvSpPr/>
            <p:nvPr/>
          </p:nvSpPr>
          <p:spPr bwMode="auto">
            <a:xfrm>
              <a:off x="6679330" y="1301192"/>
              <a:ext cx="2132343" cy="1790871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100" dirty="0" smtClean="0">
                  <a:solidFill>
                    <a:prstClr val="white"/>
                  </a:solidFill>
                </a:rPr>
                <a:t>2014-</a:t>
              </a:r>
              <a:r>
                <a:rPr lang="zh-CN" altLang="en-US" sz="1100" dirty="0" smtClean="0">
                  <a:solidFill>
                    <a:prstClr val="white"/>
                  </a:solidFill>
                </a:rPr>
                <a:t>至今 </a:t>
              </a:r>
              <a:r>
                <a:rPr lang="zh-CN" altLang="en-US" sz="1100" dirty="0">
                  <a:solidFill>
                    <a:prstClr val="white"/>
                  </a:solidFill>
                </a:rPr>
                <a:t/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28">
              <a:extLst>
                <a:ext uri="{FF2B5EF4-FFF2-40B4-BE49-F238E27FC236}">
                  <a16:creationId xmlns:a16="http://schemas.microsoft.com/office/drawing/2014/main" xmlns="" id="{CC7F66C1-7163-4173-B73B-0CBB2E32A88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679330" y="1466724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en-US" altLang="zh-CN" sz="1400" b="1" dirty="0" err="1" smtClean="0">
                  <a:solidFill>
                    <a:schemeClr val="bg1"/>
                  </a:solidFill>
                  <a:effectLst/>
                </a:rPr>
                <a:t>Dubbo</a:t>
              </a:r>
              <a:endParaRPr lang="zh-CN" altLang="en-US" sz="1400" b="1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Arrow: Right 113">
              <a:extLst>
                <a:ext uri="{FF2B5EF4-FFF2-40B4-BE49-F238E27FC236}">
                  <a16:creationId xmlns:a16="http://schemas.microsoft.com/office/drawing/2014/main" xmlns="" id="{63CABBB8-8D03-42FB-AEA3-589CD59E6FF6}"/>
                </a:ext>
              </a:extLst>
            </p:cNvPr>
            <p:cNvSpPr/>
            <p:nvPr/>
          </p:nvSpPr>
          <p:spPr bwMode="auto">
            <a:xfrm rot="5400000">
              <a:off x="7208414" y="3317486"/>
              <a:ext cx="1074174" cy="93716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9" name="Group 8">
              <a:extLst>
                <a:ext uri="{FF2B5EF4-FFF2-40B4-BE49-F238E27FC236}">
                  <a16:creationId xmlns:a16="http://schemas.microsoft.com/office/drawing/2014/main" xmlns="" id="{25CD47C9-0108-473C-A50B-AA213248BA5A}"/>
                </a:ext>
              </a:extLst>
            </p:cNvPr>
            <p:cNvGrpSpPr/>
            <p:nvPr/>
          </p:nvGrpSpPr>
          <p:grpSpPr>
            <a:xfrm>
              <a:off x="7592504" y="3416933"/>
              <a:ext cx="305994" cy="307769"/>
              <a:chOff x="7592504" y="3416933"/>
              <a:chExt cx="305994" cy="307769"/>
            </a:xfrm>
          </p:grpSpPr>
          <p:sp>
            <p:nvSpPr>
              <p:cNvPr id="20" name="Freeform: Shape 35">
                <a:extLst>
                  <a:ext uri="{FF2B5EF4-FFF2-40B4-BE49-F238E27FC236}">
                    <a16:creationId xmlns:a16="http://schemas.microsoft.com/office/drawing/2014/main" xmlns="" id="{901D891B-E738-4209-809A-74966CD9D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4095" y="3472080"/>
                <a:ext cx="202810" cy="103184"/>
              </a:xfrm>
              <a:custGeom>
                <a:avLst/>
                <a:gdLst/>
                <a:ahLst/>
                <a:cxnLst>
                  <a:cxn ang="0">
                    <a:pos x="79" y="2"/>
                  </a:cxn>
                  <a:cxn ang="0">
                    <a:pos x="77" y="0"/>
                  </a:cxn>
                  <a:cxn ang="0">
                    <a:pos x="75" y="0"/>
                  </a:cxn>
                  <a:cxn ang="0">
                    <a:pos x="73" y="1"/>
                  </a:cxn>
                  <a:cxn ang="0">
                    <a:pos x="56" y="22"/>
                  </a:cxn>
                  <a:cxn ang="0">
                    <a:pos x="56" y="22"/>
                  </a:cxn>
                  <a:cxn ang="0">
                    <a:pos x="37" y="12"/>
                  </a:cxn>
                  <a:cxn ang="0">
                    <a:pos x="34" y="12"/>
                  </a:cxn>
                  <a:cxn ang="0">
                    <a:pos x="30" y="14"/>
                  </a:cxn>
                  <a:cxn ang="0">
                    <a:pos x="17" y="33"/>
                  </a:cxn>
                  <a:cxn ang="0">
                    <a:pos x="17" y="33"/>
                  </a:cxn>
                  <a:cxn ang="0">
                    <a:pos x="3" y="33"/>
                  </a:cxn>
                  <a:cxn ang="0">
                    <a:pos x="0" y="36"/>
                  </a:cxn>
                  <a:cxn ang="0">
                    <a:pos x="3" y="40"/>
                  </a:cxn>
                  <a:cxn ang="0">
                    <a:pos x="17" y="40"/>
                  </a:cxn>
                  <a:cxn ang="0">
                    <a:pos x="22" y="37"/>
                  </a:cxn>
                  <a:cxn ang="0">
                    <a:pos x="35" y="18"/>
                  </a:cxn>
                  <a:cxn ang="0">
                    <a:pos x="35" y="18"/>
                  </a:cxn>
                  <a:cxn ang="0">
                    <a:pos x="54" y="29"/>
                  </a:cxn>
                  <a:cxn ang="0">
                    <a:pos x="57" y="29"/>
                  </a:cxn>
                  <a:cxn ang="0">
                    <a:pos x="61" y="27"/>
                  </a:cxn>
                  <a:cxn ang="0">
                    <a:pos x="78" y="5"/>
                  </a:cxn>
                  <a:cxn ang="0">
                    <a:pos x="79" y="2"/>
                  </a:cxn>
                </a:cxnLst>
                <a:rect l="0" t="0" r="r" b="b"/>
                <a:pathLst>
                  <a:path w="79" h="40">
                    <a:moveTo>
                      <a:pt x="79" y="2"/>
                    </a:moveTo>
                    <a:cubicBezTo>
                      <a:pt x="78" y="2"/>
                      <a:pt x="78" y="1"/>
                      <a:pt x="77" y="0"/>
                    </a:cubicBezTo>
                    <a:cubicBezTo>
                      <a:pt x="77" y="0"/>
                      <a:pt x="76" y="0"/>
                      <a:pt x="75" y="0"/>
                    </a:cubicBezTo>
                    <a:cubicBezTo>
                      <a:pt x="74" y="0"/>
                      <a:pt x="73" y="0"/>
                      <a:pt x="73" y="1"/>
                    </a:cubicBezTo>
                    <a:cubicBezTo>
                      <a:pt x="73" y="1"/>
                      <a:pt x="60" y="17"/>
                      <a:pt x="56" y="22"/>
                    </a:cubicBezTo>
                    <a:cubicBezTo>
                      <a:pt x="56" y="23"/>
                      <a:pt x="56" y="22"/>
                      <a:pt x="56" y="2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5" y="12"/>
                      <a:pt x="34" y="12"/>
                    </a:cubicBezTo>
                    <a:cubicBezTo>
                      <a:pt x="33" y="12"/>
                      <a:pt x="31" y="12"/>
                      <a:pt x="30" y="14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5"/>
                      <a:pt x="0" y="36"/>
                    </a:cubicBezTo>
                    <a:cubicBezTo>
                      <a:pt x="0" y="38"/>
                      <a:pt x="1" y="40"/>
                      <a:pt x="3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9" y="40"/>
                      <a:pt x="21" y="38"/>
                      <a:pt x="22" y="37"/>
                    </a:cubicBezTo>
                    <a:cubicBezTo>
                      <a:pt x="22" y="37"/>
                      <a:pt x="32" y="23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5" y="29"/>
                      <a:pt x="56" y="29"/>
                      <a:pt x="57" y="29"/>
                    </a:cubicBezTo>
                    <a:cubicBezTo>
                      <a:pt x="58" y="29"/>
                      <a:pt x="60" y="29"/>
                      <a:pt x="61" y="27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4"/>
                      <a:pt x="79" y="3"/>
                      <a:pt x="79" y="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36">
                <a:extLst>
                  <a:ext uri="{FF2B5EF4-FFF2-40B4-BE49-F238E27FC236}">
                    <a16:creationId xmlns:a16="http://schemas.microsoft.com/office/drawing/2014/main" xmlns="" id="{F882D54E-3CA7-4E9F-9078-1D493E54A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504" y="3416933"/>
                <a:ext cx="305994" cy="217043"/>
              </a:xfrm>
              <a:custGeom>
                <a:avLst/>
                <a:gdLst/>
                <a:ahLst/>
                <a:cxnLst>
                  <a:cxn ang="0">
                    <a:pos x="109" y="74"/>
                  </a:cxn>
                  <a:cxn ang="0">
                    <a:pos x="108" y="75"/>
                  </a:cxn>
                  <a:cxn ang="0">
                    <a:pos x="11" y="75"/>
                  </a:cxn>
                  <a:cxn ang="0">
                    <a:pos x="10" y="74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07" y="10"/>
                  </a:cxn>
                  <a:cxn ang="0">
                    <a:pos x="109" y="11"/>
                  </a:cxn>
                  <a:cxn ang="0">
                    <a:pos x="109" y="74"/>
                  </a:cxn>
                  <a:cxn ang="0">
                    <a:pos x="119" y="6"/>
                  </a:cxn>
                  <a:cxn ang="0">
                    <a:pos x="119" y="4"/>
                  </a:cxn>
                  <a:cxn ang="0">
                    <a:pos x="115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9"/>
                  </a:cxn>
                  <a:cxn ang="0">
                    <a:pos x="4" y="11"/>
                  </a:cxn>
                  <a:cxn ang="0">
                    <a:pos x="4" y="75"/>
                  </a:cxn>
                  <a:cxn ang="0">
                    <a:pos x="3" y="75"/>
                  </a:cxn>
                  <a:cxn ang="0">
                    <a:pos x="0" y="79"/>
                  </a:cxn>
                  <a:cxn ang="0">
                    <a:pos x="0" y="82"/>
                  </a:cxn>
                  <a:cxn ang="0">
                    <a:pos x="4" y="85"/>
                  </a:cxn>
                  <a:cxn ang="0">
                    <a:pos x="115" y="85"/>
                  </a:cxn>
                  <a:cxn ang="0">
                    <a:pos x="119" y="82"/>
                  </a:cxn>
                  <a:cxn ang="0">
                    <a:pos x="119" y="79"/>
                  </a:cxn>
                  <a:cxn ang="0">
                    <a:pos x="116" y="75"/>
                  </a:cxn>
                  <a:cxn ang="0">
                    <a:pos x="115" y="75"/>
                  </a:cxn>
                  <a:cxn ang="0">
                    <a:pos x="115" y="11"/>
                  </a:cxn>
                  <a:cxn ang="0">
                    <a:pos x="116" y="10"/>
                  </a:cxn>
                  <a:cxn ang="0">
                    <a:pos x="119" y="6"/>
                  </a:cxn>
                </a:cxnLst>
                <a:rect l="0" t="0" r="r" b="b"/>
                <a:pathLst>
                  <a:path w="119" h="85">
                    <a:moveTo>
                      <a:pt x="109" y="74"/>
                    </a:moveTo>
                    <a:cubicBezTo>
                      <a:pt x="109" y="75"/>
                      <a:pt x="108" y="75"/>
                      <a:pt x="108" y="75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1" y="75"/>
                      <a:pt x="10" y="75"/>
                      <a:pt x="10" y="7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1" y="10"/>
                      <a:pt x="11" y="10"/>
                    </a:cubicBezTo>
                    <a:cubicBezTo>
                      <a:pt x="107" y="10"/>
                      <a:pt x="107" y="10"/>
                      <a:pt x="107" y="10"/>
                    </a:cubicBezTo>
                    <a:cubicBezTo>
                      <a:pt x="107" y="10"/>
                      <a:pt x="109" y="10"/>
                      <a:pt x="109" y="11"/>
                    </a:cubicBezTo>
                    <a:lnTo>
                      <a:pt x="109" y="74"/>
                    </a:lnTo>
                    <a:close/>
                    <a:moveTo>
                      <a:pt x="119" y="6"/>
                    </a:moveTo>
                    <a:cubicBezTo>
                      <a:pt x="119" y="4"/>
                      <a:pt x="119" y="4"/>
                      <a:pt x="119" y="4"/>
                    </a:cubicBezTo>
                    <a:cubicBezTo>
                      <a:pt x="119" y="1"/>
                      <a:pt x="117" y="0"/>
                      <a:pt x="11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2" y="9"/>
                    </a:cubicBezTo>
                    <a:cubicBezTo>
                      <a:pt x="3" y="10"/>
                      <a:pt x="4" y="10"/>
                      <a:pt x="4" y="11"/>
                    </a:cubicBezTo>
                    <a:cubicBezTo>
                      <a:pt x="4" y="75"/>
                      <a:pt x="4" y="75"/>
                      <a:pt x="4" y="75"/>
                    </a:cubicBezTo>
                    <a:cubicBezTo>
                      <a:pt x="4" y="75"/>
                      <a:pt x="3" y="75"/>
                      <a:pt x="3" y="75"/>
                    </a:cubicBezTo>
                    <a:cubicBezTo>
                      <a:pt x="1" y="76"/>
                      <a:pt x="0" y="77"/>
                      <a:pt x="0" y="79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4"/>
                      <a:pt x="2" y="85"/>
                      <a:pt x="4" y="85"/>
                    </a:cubicBezTo>
                    <a:cubicBezTo>
                      <a:pt x="115" y="85"/>
                      <a:pt x="115" y="85"/>
                      <a:pt x="115" y="85"/>
                    </a:cubicBezTo>
                    <a:cubicBezTo>
                      <a:pt x="117" y="85"/>
                      <a:pt x="119" y="84"/>
                      <a:pt x="119" y="82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19" y="77"/>
                      <a:pt x="117" y="76"/>
                      <a:pt x="116" y="75"/>
                    </a:cubicBezTo>
                    <a:cubicBezTo>
                      <a:pt x="115" y="75"/>
                      <a:pt x="115" y="75"/>
                      <a:pt x="115" y="75"/>
                    </a:cubicBezTo>
                    <a:cubicBezTo>
                      <a:pt x="115" y="11"/>
                      <a:pt x="115" y="11"/>
                      <a:pt x="115" y="11"/>
                    </a:cubicBezTo>
                    <a:cubicBezTo>
                      <a:pt x="115" y="10"/>
                      <a:pt x="116" y="10"/>
                      <a:pt x="116" y="10"/>
                    </a:cubicBezTo>
                    <a:cubicBezTo>
                      <a:pt x="118" y="9"/>
                      <a:pt x="119" y="8"/>
                      <a:pt x="119" y="6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37">
                <a:extLst>
                  <a:ext uri="{FF2B5EF4-FFF2-40B4-BE49-F238E27FC236}">
                    <a16:creationId xmlns:a16="http://schemas.microsoft.com/office/drawing/2014/main" xmlns="" id="{515961FC-ED30-4C33-8F93-D317F8535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118" y="3649983"/>
                <a:ext cx="140544" cy="74719"/>
              </a:xfrm>
              <a:custGeom>
                <a:avLst/>
                <a:gdLst/>
                <a:ahLst/>
                <a:cxnLst>
                  <a:cxn ang="0">
                    <a:pos x="53" y="23"/>
                  </a:cxn>
                  <a:cxn ang="0">
                    <a:pos x="31" y="8"/>
                  </a:cxn>
                  <a:cxn ang="0">
                    <a:pos x="31" y="7"/>
                  </a:cxn>
                  <a:cxn ang="0">
                    <a:pos x="31" y="2"/>
                  </a:cxn>
                  <a:cxn ang="0">
                    <a:pos x="27" y="0"/>
                  </a:cxn>
                  <a:cxn ang="0">
                    <a:pos x="24" y="2"/>
                  </a:cxn>
                  <a:cxn ang="0">
                    <a:pos x="24" y="7"/>
                  </a:cxn>
                  <a:cxn ang="0">
                    <a:pos x="23" y="8"/>
                  </a:cxn>
                  <a:cxn ang="0">
                    <a:pos x="2" y="23"/>
                  </a:cxn>
                  <a:cxn ang="0">
                    <a:pos x="1" y="28"/>
                  </a:cxn>
                  <a:cxn ang="0">
                    <a:pos x="4" y="29"/>
                  </a:cxn>
                  <a:cxn ang="0">
                    <a:pos x="5" y="29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26"/>
                  </a:cxn>
                  <a:cxn ang="0">
                    <a:pos x="27" y="29"/>
                  </a:cxn>
                  <a:cxn ang="0">
                    <a:pos x="31" y="26"/>
                  </a:cxn>
                  <a:cxn ang="0">
                    <a:pos x="31" y="16"/>
                  </a:cxn>
                  <a:cxn ang="0">
                    <a:pos x="31" y="16"/>
                  </a:cxn>
                  <a:cxn ang="0">
                    <a:pos x="49" y="29"/>
                  </a:cxn>
                  <a:cxn ang="0">
                    <a:pos x="51" y="29"/>
                  </a:cxn>
                  <a:cxn ang="0">
                    <a:pos x="54" y="28"/>
                  </a:cxn>
                  <a:cxn ang="0">
                    <a:pos x="53" y="23"/>
                  </a:cxn>
                </a:cxnLst>
                <a:rect l="0" t="0" r="r" b="b"/>
                <a:pathLst>
                  <a:path w="55" h="29">
                    <a:moveTo>
                      <a:pt x="53" y="23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0"/>
                      <a:pt x="29" y="0"/>
                      <a:pt x="27" y="0"/>
                    </a:cubicBezTo>
                    <a:cubicBezTo>
                      <a:pt x="25" y="0"/>
                      <a:pt x="24" y="0"/>
                      <a:pt x="24" y="2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3" y="8"/>
                      <a:pt x="23" y="8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4"/>
                      <a:pt x="0" y="26"/>
                      <a:pt x="1" y="28"/>
                    </a:cubicBezTo>
                    <a:cubicBezTo>
                      <a:pt x="1" y="29"/>
                      <a:pt x="2" y="29"/>
                      <a:pt x="4" y="29"/>
                    </a:cubicBezTo>
                    <a:cubicBezTo>
                      <a:pt x="4" y="29"/>
                      <a:pt x="5" y="29"/>
                      <a:pt x="5" y="29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8"/>
                      <a:pt x="25" y="29"/>
                      <a:pt x="27" y="29"/>
                    </a:cubicBezTo>
                    <a:cubicBezTo>
                      <a:pt x="29" y="29"/>
                      <a:pt x="31" y="28"/>
                      <a:pt x="31" y="2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0" y="29"/>
                      <a:pt x="50" y="29"/>
                      <a:pt x="51" y="29"/>
                    </a:cubicBezTo>
                    <a:cubicBezTo>
                      <a:pt x="52" y="29"/>
                      <a:pt x="53" y="29"/>
                      <a:pt x="54" y="28"/>
                    </a:cubicBezTo>
                    <a:cubicBezTo>
                      <a:pt x="55" y="26"/>
                      <a:pt x="55" y="24"/>
                      <a:pt x="53" y="23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9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9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PA_库_直接连接符 3">
            <a:extLst>
              <a:ext uri="{FF2B5EF4-FFF2-40B4-BE49-F238E27FC236}">
                <a16:creationId xmlns:a16="http://schemas.microsoft.com/office/drawing/2014/main" xmlns="" id="{D5276D35-FE24-4C9E-A92F-FFDDEEEA686C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042413" y="4138188"/>
            <a:ext cx="10140287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94341D0C-6520-4A9F-B5E4-14895DE8007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19139" y="1847522"/>
            <a:ext cx="2559446" cy="3446345"/>
            <a:chOff x="719139" y="1847522"/>
            <a:chExt cx="2559446" cy="344634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EB2C99F6-02CB-419A-BE7B-2CD8455E0189}"/>
                </a:ext>
              </a:extLst>
            </p:cNvPr>
            <p:cNvSpPr/>
            <p:nvPr/>
          </p:nvSpPr>
          <p:spPr>
            <a:xfrm>
              <a:off x="1697301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0469EAAA-04F6-4F31-A3E3-A67E83BB99C8}"/>
                </a:ext>
              </a:extLst>
            </p:cNvPr>
            <p:cNvGrpSpPr/>
            <p:nvPr/>
          </p:nvGrpSpPr>
          <p:grpSpPr>
            <a:xfrm>
              <a:off x="820904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xmlns="" id="{70336273-17F5-4261-9C09-E454C792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xmlns="" id="{E75AB019-B022-4EE3-9E9A-506F1D943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xmlns="" id="{A817A2B1-30EC-42D3-A2A7-F9BB30338E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897C6CBA-0D2F-478C-B5AF-647C7E2C9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037" y="3113835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255C5E0B-E5E7-4291-A966-B53C2D9A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120" y="2993666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0AE00B8D-F7A7-414F-AE01-5038983D1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632" y="3210571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36541DCE-BFB5-4A29-93E0-7C6C4F547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715" y="3090402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FADA999F-3E62-4511-91AB-F31B0BE68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832" y="2969569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EC0069B2-44DB-4E1E-9926-0C6E406F65CC}"/>
                </a:ext>
              </a:extLst>
            </p:cNvPr>
            <p:cNvGrpSpPr/>
            <p:nvPr/>
          </p:nvGrpSpPr>
          <p:grpSpPr>
            <a:xfrm>
              <a:off x="719139" y="4436607"/>
              <a:ext cx="2559446" cy="857260"/>
              <a:chOff x="1732858" y="5001250"/>
              <a:chExt cx="2213143" cy="857260"/>
            </a:xfrm>
          </p:grpSpPr>
          <p:sp>
            <p:nvSpPr>
              <p:cNvPr id="21" name="文本框 86">
                <a:extLst>
                  <a:ext uri="{FF2B5EF4-FFF2-40B4-BE49-F238E27FC236}">
                    <a16:creationId xmlns:a16="http://schemas.microsoft.com/office/drawing/2014/main" xmlns="" id="{0E38289B-4B31-4C30-9F55-7343C17191B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1"/>
                    </a:solidFill>
                  </a:rPr>
                  <a:t>个人</a:t>
                </a:r>
                <a:r>
                  <a:rPr lang="en-US" altLang="zh-CN" sz="1400" b="1" dirty="0" smtClean="0">
                    <a:solidFill>
                      <a:schemeClr val="accent1"/>
                    </a:solidFill>
                  </a:rPr>
                  <a:t>APP</a:t>
                </a:r>
                <a:r>
                  <a:rPr lang="zh-CN" altLang="en-US" sz="1400" b="1" dirty="0" smtClean="0">
                    <a:solidFill>
                      <a:schemeClr val="accent1"/>
                    </a:solidFill>
                  </a:rPr>
                  <a:t>混合化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文本框 87">
                <a:extLst>
                  <a:ext uri="{FF2B5EF4-FFF2-40B4-BE49-F238E27FC236}">
                    <a16:creationId xmlns:a16="http://schemas.microsoft.com/office/drawing/2014/main" xmlns="" id="{BF91B4D9-6172-4EE3-A266-83E13D1ADD9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 smtClean="0"/>
                  <a:t>WeX5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87" name="PA_库_组合 86">
            <a:extLst>
              <a:ext uri="{FF2B5EF4-FFF2-40B4-BE49-F238E27FC236}">
                <a16:creationId xmlns:a16="http://schemas.microsoft.com/office/drawing/2014/main" xmlns="" id="{4AD726C2-92C1-403C-9BE6-73EAE62D659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450566" y="1847522"/>
            <a:ext cx="2559446" cy="3446345"/>
            <a:chOff x="3450566" y="1847522"/>
            <a:chExt cx="2559446" cy="344634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60710A23-E645-42BB-A2CA-E136FB4A1950}"/>
                </a:ext>
              </a:extLst>
            </p:cNvPr>
            <p:cNvSpPr/>
            <p:nvPr/>
          </p:nvSpPr>
          <p:spPr>
            <a:xfrm>
              <a:off x="4581908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8ABAF00E-BEA4-4416-8779-85106011DD06}"/>
                </a:ext>
              </a:extLst>
            </p:cNvPr>
            <p:cNvGrpSpPr/>
            <p:nvPr/>
          </p:nvGrpSpPr>
          <p:grpSpPr>
            <a:xfrm>
              <a:off x="3698399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xmlns="" id="{77B1EFED-1190-481E-AF4F-FBD658FB5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xmlns="" id="{9046590A-DB5D-4F6C-A1A5-E136388C3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xmlns="" id="{7B75B64C-C507-46CD-B6A9-A81637213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F52D196A-9EFD-4FBE-B062-6F2D0200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234" y="3127085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0873AE1B-9DB7-4B2C-9239-DE689C6A5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317" y="3006916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24FEAD7F-312A-4D22-8A3A-2AC1078AD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829" y="3223821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19D9891E-F3F5-47E0-8E41-C27F96CF7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9912" y="3103652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9F8ACFD0-4DB2-4825-9487-09892C175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3029" y="2982819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097FD69A-331E-4700-B6D5-6B8F41E91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917" y="3070154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80FA322C-BC3D-4C08-8F8E-58A0E703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494" y="2719593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151CE64B-60A6-4161-986B-55FAE335D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089" y="2816329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7C3062C0-66FD-4B6C-8503-42FF320CF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206" y="2695496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D9662D40-1C76-486C-8C2A-AEACC89C0E0A}"/>
                </a:ext>
              </a:extLst>
            </p:cNvPr>
            <p:cNvGrpSpPr/>
            <p:nvPr/>
          </p:nvGrpSpPr>
          <p:grpSpPr>
            <a:xfrm>
              <a:off x="3450566" y="4436607"/>
              <a:ext cx="2559446" cy="857260"/>
              <a:chOff x="1732858" y="5001250"/>
              <a:chExt cx="2213143" cy="857260"/>
            </a:xfrm>
          </p:grpSpPr>
          <p:sp>
            <p:nvSpPr>
              <p:cNvPr id="19" name="文本框 84">
                <a:extLst>
                  <a:ext uri="{FF2B5EF4-FFF2-40B4-BE49-F238E27FC236}">
                    <a16:creationId xmlns:a16="http://schemas.microsoft.com/office/drawing/2014/main" xmlns="" id="{EE0B987E-59A6-453C-B25B-76831AC5007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2"/>
                    </a:solidFill>
                  </a:rPr>
                  <a:t>小程序、公众号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文本框 85">
                <a:extLst>
                  <a:ext uri="{FF2B5EF4-FFF2-40B4-BE49-F238E27FC236}">
                    <a16:creationId xmlns:a16="http://schemas.microsoft.com/office/drawing/2014/main" xmlns="" id="{330CA308-40A8-4AB5-A889-F1BF23FF066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 smtClean="0"/>
                  <a:t>微信小程序</a:t>
                </a:r>
                <a:r>
                  <a:rPr lang="en-US" altLang="zh-CN" sz="1000" dirty="0" smtClean="0"/>
                  <a:t>/</a:t>
                </a:r>
                <a:r>
                  <a:rPr lang="zh-CN" altLang="en-US" sz="1000" dirty="0" smtClean="0"/>
                  <a:t>支付宝小程序、微信公众号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88" name="PA_库_组合 87">
            <a:extLst>
              <a:ext uri="{FF2B5EF4-FFF2-40B4-BE49-F238E27FC236}">
                <a16:creationId xmlns:a16="http://schemas.microsoft.com/office/drawing/2014/main" xmlns="" id="{7A8E3CBD-AE86-4892-99B9-BEA028D8D85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81993" y="1847522"/>
            <a:ext cx="2559446" cy="3446345"/>
            <a:chOff x="6181993" y="1847522"/>
            <a:chExt cx="2559446" cy="344634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6E90A14C-8379-4F22-A177-42B51574DEF8}"/>
                </a:ext>
              </a:extLst>
            </p:cNvPr>
            <p:cNvSpPr/>
            <p:nvPr/>
          </p:nvSpPr>
          <p:spPr>
            <a:xfrm>
              <a:off x="7470669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C16EA229-25D3-4D21-B35E-902EAEEAA569}"/>
                </a:ext>
              </a:extLst>
            </p:cNvPr>
            <p:cNvGrpSpPr/>
            <p:nvPr/>
          </p:nvGrpSpPr>
          <p:grpSpPr>
            <a:xfrm>
              <a:off x="6515160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xmlns="" id="{0A15E948-C58C-4ABF-AE7E-5BED2C16E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xmlns="" id="{0DD1AA0A-34B6-437B-A7C2-6BDFD5AFC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xmlns="" id="{8BB16807-76CD-4EF9-9F01-848BF8E98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xmlns="" id="{2467A3AA-8A9F-4F42-AB18-A7ED5FD43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624" y="3133481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xmlns="" id="{3B19DAE1-681F-4097-8093-FBC26AFC1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0707" y="3013312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xmlns="" id="{52392A8D-BDBC-48CF-8465-AFCE7AA23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219" y="3230217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EDB18229-9033-4F62-9146-50FDA621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0302" y="3110048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1DA6B53A-CE2E-422B-98EE-AE23C9369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3419" y="2989215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xmlns="" id="{689CC31F-1BF7-44B8-B71A-20E62604D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5307" y="3076550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xmlns="" id="{66C2F280-A176-492A-A21F-42753223B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884" y="2725989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AD7509DE-45A4-4767-847B-3B9342271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8479" y="2822725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994E9AD5-80CC-4358-9E92-09AA4DDF0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596" y="2701892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xmlns="" id="{1747922F-3FB1-462F-ACD3-9C41396F3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756" y="2882181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84E02B5F-7E92-4A16-AAC1-F6A870BDC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346" y="2793206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85F2380E-D813-40B4-B237-A217ED8BD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1546" y="2552204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0EA664B9-01D6-4E5C-9650-3DADC88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487" y="2456108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E536C662-B19B-4C0F-B780-2FC9B9EB2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540" y="2448837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16344FC7-9C86-47F2-AA38-932D4BBB0F7D}"/>
                </a:ext>
              </a:extLst>
            </p:cNvPr>
            <p:cNvGrpSpPr/>
            <p:nvPr/>
          </p:nvGrpSpPr>
          <p:grpSpPr>
            <a:xfrm>
              <a:off x="6181993" y="4436607"/>
              <a:ext cx="2559446" cy="857260"/>
              <a:chOff x="1732858" y="5001250"/>
              <a:chExt cx="2213143" cy="857260"/>
            </a:xfrm>
          </p:grpSpPr>
          <p:sp>
            <p:nvSpPr>
              <p:cNvPr id="17" name="文本框 82">
                <a:extLst>
                  <a:ext uri="{FF2B5EF4-FFF2-40B4-BE49-F238E27FC236}">
                    <a16:creationId xmlns:a16="http://schemas.microsoft.com/office/drawing/2014/main" xmlns="" id="{5DF71F34-6798-4F0A-810F-BE2E4EBE80A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3"/>
                    </a:solidFill>
                  </a:rPr>
                  <a:t>管理移动化</a:t>
                </a:r>
                <a:endParaRPr lang="zh-CN" altLang="en-US" sz="14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8" name="文本框 83">
                <a:extLst>
                  <a:ext uri="{FF2B5EF4-FFF2-40B4-BE49-F238E27FC236}">
                    <a16:creationId xmlns:a16="http://schemas.microsoft.com/office/drawing/2014/main" xmlns="" id="{60E1F194-2672-4743-BCD0-D0907F0C75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 smtClean="0"/>
                  <a:t>常规化、特定化 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89" name="PA_库_组合 88">
            <a:extLst>
              <a:ext uri="{FF2B5EF4-FFF2-40B4-BE49-F238E27FC236}">
                <a16:creationId xmlns:a16="http://schemas.microsoft.com/office/drawing/2014/main" xmlns="" id="{CD7377DA-1356-462A-B2FC-422D249856B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913420" y="1847522"/>
            <a:ext cx="2559446" cy="3446345"/>
            <a:chOff x="8913420" y="1847522"/>
            <a:chExt cx="2559446" cy="344634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B92DA02-8FDB-4655-95B3-3BEA4C072F90}"/>
                </a:ext>
              </a:extLst>
            </p:cNvPr>
            <p:cNvSpPr/>
            <p:nvPr/>
          </p:nvSpPr>
          <p:spPr>
            <a:xfrm>
              <a:off x="10347184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16386FB2-BE89-4BE4-959C-62375FB850FE}"/>
                </a:ext>
              </a:extLst>
            </p:cNvPr>
            <p:cNvGrpSpPr/>
            <p:nvPr/>
          </p:nvGrpSpPr>
          <p:grpSpPr>
            <a:xfrm>
              <a:off x="9392655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xmlns="" id="{98957BDA-88DA-448C-9B37-E2DA043E3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xmlns="" id="{56821E7C-C06B-43E9-9AE2-AFBDB0D96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xmlns="" id="{1418C224-9913-4EB0-B541-D54C70616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AB778B80-5157-490C-9038-55E2316D8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668" y="3127085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xmlns="" id="{4F0F3ACC-420F-4B6F-8BFB-98F6953F1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6751" y="3006916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875DF3B4-93C6-4FA8-8C04-A17E42533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7263" y="3223821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AD2983B0-3DCA-4B50-9E83-0EBA0646C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6346" y="3103652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5C6750DB-04EA-4DB6-B32B-2448A03E3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463" y="298281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00304CB1-C02A-43A4-9BE9-7421B696D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351" y="3070154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412F6B77-2BFD-4780-AE9D-1EA0C6C30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4928" y="2719593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78A50ADC-7BFF-43F9-8D64-556B2D1EB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4523" y="281632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46C4D76A-8D7B-42A1-B8C1-AAEA1F5F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7640" y="2695496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B2AE113F-942C-4890-B011-043388F03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5390" y="2786810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090995AB-1A5C-48B4-B066-52FBD25D8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2196" y="253734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8F5B6413-B2CA-4CA9-8C68-57BDD2FC1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4753" y="242868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FD0DEEB4-F8C4-49CC-B554-D59E0445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7765" y="2865767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xmlns="" id="{76220B38-336E-45A4-8E8F-6612A7D90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6198" y="2345320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xmlns="" id="{00D06ED7-E827-4CAE-A540-E997EDE16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810" y="2435068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xmlns="" id="{E0D96CFD-A38C-4C93-9800-14F2C22E5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6450" y="2145016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2E5F6453-5772-4655-A6A1-FCC2E890C58E}"/>
                </a:ext>
              </a:extLst>
            </p:cNvPr>
            <p:cNvGrpSpPr/>
            <p:nvPr/>
          </p:nvGrpSpPr>
          <p:grpSpPr>
            <a:xfrm>
              <a:off x="8913420" y="4436607"/>
              <a:ext cx="2559446" cy="857260"/>
              <a:chOff x="1732858" y="5001250"/>
              <a:chExt cx="2213143" cy="857260"/>
            </a:xfrm>
          </p:grpSpPr>
          <p:sp>
            <p:nvSpPr>
              <p:cNvPr id="15" name="文本框 80">
                <a:extLst>
                  <a:ext uri="{FF2B5EF4-FFF2-40B4-BE49-F238E27FC236}">
                    <a16:creationId xmlns:a16="http://schemas.microsoft.com/office/drawing/2014/main" xmlns="" id="{E125369E-60CC-428F-8236-7D6DE6B0859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4"/>
                    </a:solidFill>
                  </a:rPr>
                  <a:t>前后端分离</a:t>
                </a:r>
                <a:endParaRPr lang="zh-CN" altLang="en-US" sz="1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" name="文本框 81">
                <a:extLst>
                  <a:ext uri="{FF2B5EF4-FFF2-40B4-BE49-F238E27FC236}">
                    <a16:creationId xmlns:a16="http://schemas.microsoft.com/office/drawing/2014/main" xmlns="" id="{3ABB2DAE-886E-4DCD-A624-4734E2B075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 err="1" smtClean="0"/>
                  <a:t>Vue</a:t>
                </a:r>
                <a:r>
                  <a:rPr lang="zh-CN" altLang="en-US" sz="1000" dirty="0" smtClean="0"/>
                  <a:t>、</a:t>
                </a:r>
                <a:r>
                  <a:rPr lang="en-US" altLang="zh-CN" sz="1000" dirty="0" smtClean="0"/>
                  <a:t>angular</a:t>
                </a:r>
                <a:r>
                  <a:rPr lang="zh-CN" altLang="en-US" sz="1000" dirty="0" smtClean="0"/>
                  <a:t>、</a:t>
                </a:r>
                <a:r>
                  <a:rPr lang="en-US" altLang="zh-CN" sz="1000" dirty="0" smtClean="0"/>
                  <a:t>react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sp>
        <p:nvSpPr>
          <p:cNvPr id="90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9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D08529A6-D036-427A-B8A7-1B5B16741DF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34017" y="1182481"/>
            <a:ext cx="4921948" cy="2282247"/>
            <a:chOff x="3334017" y="1182481"/>
            <a:chExt cx="4921948" cy="228224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510C08D0-D107-45DE-B2DF-13B0CAB756BF}"/>
                </a:ext>
              </a:extLst>
            </p:cNvPr>
            <p:cNvSpPr/>
            <p:nvPr/>
          </p:nvSpPr>
          <p:spPr>
            <a:xfrm rot="2173521">
              <a:off x="5973717" y="1182481"/>
              <a:ext cx="2282248" cy="22822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A91CD977-0AC7-44F8-9CF4-F27373AA2D45}"/>
                </a:ext>
              </a:extLst>
            </p:cNvPr>
            <p:cNvSpPr/>
            <p:nvPr/>
          </p:nvSpPr>
          <p:spPr>
            <a:xfrm flipH="1">
              <a:off x="6755774" y="1919796"/>
              <a:ext cx="753283" cy="520160"/>
            </a:xfrm>
            <a:custGeom>
              <a:avLst/>
              <a:gdLst>
                <a:gd name="connsiteX0" fmla="*/ 271918 w 429429"/>
                <a:gd name="connsiteY0" fmla="*/ 270401 h 296532"/>
                <a:gd name="connsiteX1" fmla="*/ 271918 w 429429"/>
                <a:gd name="connsiteY1" fmla="*/ 287244 h 296532"/>
                <a:gd name="connsiteX2" fmla="*/ 157510 w 429429"/>
                <a:gd name="connsiteY2" fmla="*/ 287244 h 296532"/>
                <a:gd name="connsiteX3" fmla="*/ 157510 w 429429"/>
                <a:gd name="connsiteY3" fmla="*/ 270401 h 296532"/>
                <a:gd name="connsiteX4" fmla="*/ 429429 w 429429"/>
                <a:gd name="connsiteY4" fmla="*/ 261113 h 296532"/>
                <a:gd name="connsiteX5" fmla="*/ 0 w 429429"/>
                <a:gd name="connsiteY5" fmla="*/ 261113 h 296532"/>
                <a:gd name="connsiteX6" fmla="*/ 0 w 429429"/>
                <a:gd name="connsiteY6" fmla="*/ 278453 h 296532"/>
                <a:gd name="connsiteX7" fmla="*/ 13794 w 429429"/>
                <a:gd name="connsiteY7" fmla="*/ 296532 h 296532"/>
                <a:gd name="connsiteX8" fmla="*/ 415635 w 429429"/>
                <a:gd name="connsiteY8" fmla="*/ 296532 h 296532"/>
                <a:gd name="connsiteX9" fmla="*/ 429429 w 429429"/>
                <a:gd name="connsiteY9" fmla="*/ 278453 h 296532"/>
                <a:gd name="connsiteX10" fmla="*/ 335480 w 429429"/>
                <a:gd name="connsiteY10" fmla="*/ 29961 h 296532"/>
                <a:gd name="connsiteX11" fmla="*/ 335480 w 429429"/>
                <a:gd name="connsiteY11" fmla="*/ 212544 h 296532"/>
                <a:gd name="connsiteX12" fmla="*/ 93950 w 429429"/>
                <a:gd name="connsiteY12" fmla="*/ 212544 h 296532"/>
                <a:gd name="connsiteX13" fmla="*/ 93950 w 429429"/>
                <a:gd name="connsiteY13" fmla="*/ 29961 h 296532"/>
                <a:gd name="connsiteX14" fmla="*/ 331609 w 429429"/>
                <a:gd name="connsiteY14" fmla="*/ 0 h 296532"/>
                <a:gd name="connsiteX15" fmla="*/ 97821 w 429429"/>
                <a:gd name="connsiteY15" fmla="*/ 0 h 296532"/>
                <a:gd name="connsiteX16" fmla="*/ 57403 w 429429"/>
                <a:gd name="connsiteY16" fmla="*/ 40418 h 296532"/>
                <a:gd name="connsiteX17" fmla="*/ 57403 w 429429"/>
                <a:gd name="connsiteY17" fmla="*/ 202087 h 296532"/>
                <a:gd name="connsiteX18" fmla="*/ 97821 w 429429"/>
                <a:gd name="connsiteY18" fmla="*/ 242505 h 296532"/>
                <a:gd name="connsiteX19" fmla="*/ 331609 w 429429"/>
                <a:gd name="connsiteY19" fmla="*/ 242505 h 296532"/>
                <a:gd name="connsiteX20" fmla="*/ 372027 w 429429"/>
                <a:gd name="connsiteY20" fmla="*/ 202087 h 296532"/>
                <a:gd name="connsiteX21" fmla="*/ 372027 w 429429"/>
                <a:gd name="connsiteY21" fmla="*/ 40418 h 296532"/>
                <a:gd name="connsiteX22" fmla="*/ 331609 w 429429"/>
                <a:gd name="connsiteY22" fmla="*/ 0 h 296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9429" h="296532">
                  <a:moveTo>
                    <a:pt x="271918" y="270401"/>
                  </a:moveTo>
                  <a:lnTo>
                    <a:pt x="271918" y="287244"/>
                  </a:lnTo>
                  <a:lnTo>
                    <a:pt x="157510" y="287244"/>
                  </a:lnTo>
                  <a:lnTo>
                    <a:pt x="157510" y="270401"/>
                  </a:lnTo>
                  <a:close/>
                  <a:moveTo>
                    <a:pt x="429429" y="261113"/>
                  </a:moveTo>
                  <a:lnTo>
                    <a:pt x="0" y="261113"/>
                  </a:lnTo>
                  <a:lnTo>
                    <a:pt x="0" y="278453"/>
                  </a:lnTo>
                  <a:cubicBezTo>
                    <a:pt x="0" y="288438"/>
                    <a:pt x="6176" y="296532"/>
                    <a:pt x="13794" y="296532"/>
                  </a:cubicBezTo>
                  <a:lnTo>
                    <a:pt x="415635" y="296532"/>
                  </a:lnTo>
                  <a:cubicBezTo>
                    <a:pt x="423253" y="296532"/>
                    <a:pt x="429429" y="288438"/>
                    <a:pt x="429429" y="278453"/>
                  </a:cubicBezTo>
                  <a:close/>
                  <a:moveTo>
                    <a:pt x="335480" y="29961"/>
                  </a:moveTo>
                  <a:lnTo>
                    <a:pt x="335480" y="212544"/>
                  </a:lnTo>
                  <a:lnTo>
                    <a:pt x="93950" y="212544"/>
                  </a:lnTo>
                  <a:lnTo>
                    <a:pt x="93950" y="29961"/>
                  </a:lnTo>
                  <a:close/>
                  <a:moveTo>
                    <a:pt x="331609" y="0"/>
                  </a:moveTo>
                  <a:lnTo>
                    <a:pt x="97821" y="0"/>
                  </a:lnTo>
                  <a:cubicBezTo>
                    <a:pt x="75499" y="0"/>
                    <a:pt x="57403" y="18096"/>
                    <a:pt x="57403" y="40418"/>
                  </a:cubicBezTo>
                  <a:lnTo>
                    <a:pt x="57403" y="202087"/>
                  </a:lnTo>
                  <a:cubicBezTo>
                    <a:pt x="57403" y="224409"/>
                    <a:pt x="75499" y="242505"/>
                    <a:pt x="97821" y="242505"/>
                  </a:cubicBezTo>
                  <a:lnTo>
                    <a:pt x="331609" y="242505"/>
                  </a:lnTo>
                  <a:cubicBezTo>
                    <a:pt x="353931" y="242505"/>
                    <a:pt x="372027" y="224409"/>
                    <a:pt x="372027" y="202087"/>
                  </a:cubicBezTo>
                  <a:lnTo>
                    <a:pt x="372027" y="40418"/>
                  </a:lnTo>
                  <a:cubicBezTo>
                    <a:pt x="372027" y="18096"/>
                    <a:pt x="353931" y="0"/>
                    <a:pt x="3316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Group 19">
              <a:extLst>
                <a:ext uri="{FF2B5EF4-FFF2-40B4-BE49-F238E27FC236}">
                  <a16:creationId xmlns:a16="http://schemas.microsoft.com/office/drawing/2014/main" xmlns="" id="{FEB0DE65-9A3C-45FD-AAA0-2A997A6DD0AD}"/>
                </a:ext>
              </a:extLst>
            </p:cNvPr>
            <p:cNvGrpSpPr/>
            <p:nvPr/>
          </p:nvGrpSpPr>
          <p:grpSpPr>
            <a:xfrm>
              <a:off x="3334017" y="1671102"/>
              <a:ext cx="2639700" cy="891638"/>
              <a:chOff x="1918379" y="1734048"/>
              <a:chExt cx="2348822" cy="891638"/>
            </a:xfrm>
          </p:grpSpPr>
          <p:sp>
            <p:nvSpPr>
              <p:cNvPr id="22" name="TextBox 20">
                <a:extLst>
                  <a:ext uri="{FF2B5EF4-FFF2-40B4-BE49-F238E27FC236}">
                    <a16:creationId xmlns:a16="http://schemas.microsoft.com/office/drawing/2014/main" xmlns="" id="{EE32F0F1-C3EF-4483-9671-D4D8694A16CC}"/>
                  </a:ext>
                </a:extLst>
              </p:cNvPr>
              <p:cNvSpPr txBox="1"/>
              <p:nvPr/>
            </p:nvSpPr>
            <p:spPr>
              <a:xfrm>
                <a:off x="1918379" y="2071688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rIns="36000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000" dirty="0" err="1" smtClean="0">
                    <a:solidFill>
                      <a:schemeClr val="dk1">
                        <a:lumMod val="100000"/>
                      </a:schemeClr>
                    </a:solidFill>
                  </a:rPr>
                  <a:t>Elasticsearch</a:t>
                </a: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、</a:t>
                </a:r>
                <a:r>
                  <a:rPr lang="en-US" altLang="zh-CN" sz="1000" dirty="0" err="1">
                    <a:solidFill>
                      <a:schemeClr val="dk1">
                        <a:lumMod val="100000"/>
                      </a:schemeClr>
                    </a:solidFill>
                  </a:rPr>
                  <a:t>L</a:t>
                </a:r>
                <a:r>
                  <a:rPr lang="en-US" altLang="zh-CN" sz="1000" dirty="0" err="1" smtClean="0">
                    <a:solidFill>
                      <a:schemeClr val="dk1">
                        <a:lumMod val="100000"/>
                      </a:schemeClr>
                    </a:solidFill>
                  </a:rPr>
                  <a:t>ogstash</a:t>
                </a: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、</a:t>
                </a:r>
                <a:r>
                  <a:rPr lang="en-US" altLang="zh-CN" sz="1000" dirty="0" err="1" smtClean="0">
                    <a:solidFill>
                      <a:schemeClr val="dk1">
                        <a:lumMod val="100000"/>
                      </a:schemeClr>
                    </a:solidFill>
                  </a:rPr>
                  <a:t>Kibana</a:t>
                </a: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。 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Rectangle 21">
                <a:extLst>
                  <a:ext uri="{FF2B5EF4-FFF2-40B4-BE49-F238E27FC236}">
                    <a16:creationId xmlns:a16="http://schemas.microsoft.com/office/drawing/2014/main" xmlns="" id="{1E37A3D2-F997-4C4B-B86E-430EA180E9CB}"/>
                  </a:ext>
                </a:extLst>
              </p:cNvPr>
              <p:cNvSpPr/>
              <p:nvPr/>
            </p:nvSpPr>
            <p:spPr>
              <a:xfrm>
                <a:off x="2985227" y="1734048"/>
                <a:ext cx="1281974" cy="323165"/>
              </a:xfrm>
              <a:prstGeom prst="rect">
                <a:avLst/>
              </a:prstGeom>
            </p:spPr>
            <p:txBody>
              <a:bodyPr wrap="none" lIns="0" tIns="0" rIns="360000" bIns="0" anchor="b" anchorCtr="0">
                <a:norm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关于</a:t>
                </a:r>
                <a:r>
                  <a:rPr lang="en-US" altLang="zh-CN" sz="14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ELK</a:t>
                </a:r>
                <a:endParaRPr lang="zh-CN" altLang="en-US" sz="14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4" name="PA_库_组合 23">
            <a:extLst>
              <a:ext uri="{FF2B5EF4-FFF2-40B4-BE49-F238E27FC236}">
                <a16:creationId xmlns:a16="http://schemas.microsoft.com/office/drawing/2014/main" xmlns="" id="{DEB9917C-33BC-452C-BF1B-44252DC4903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405582" y="2546290"/>
            <a:ext cx="4529640" cy="1900088"/>
            <a:chOff x="5405582" y="2546290"/>
            <a:chExt cx="4529640" cy="1900088"/>
          </a:xfrm>
        </p:grpSpPr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xmlns="" id="{917B3505-5445-469F-961E-B891F3B54E4E}"/>
                </a:ext>
              </a:extLst>
            </p:cNvPr>
            <p:cNvSpPr/>
            <p:nvPr/>
          </p:nvSpPr>
          <p:spPr>
            <a:xfrm rot="12725855">
              <a:off x="5405582" y="2546290"/>
              <a:ext cx="1901348" cy="1900088"/>
            </a:xfrm>
            <a:prstGeom prst="wedgeEllipseCallout">
              <a:avLst>
                <a:gd name="adj1" fmla="val -4240"/>
                <a:gd name="adj2" fmla="val 6211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DB5E15A2-2D0E-4218-9F17-4D258230A7BB}"/>
                </a:ext>
              </a:extLst>
            </p:cNvPr>
            <p:cNvSpPr/>
            <p:nvPr/>
          </p:nvSpPr>
          <p:spPr>
            <a:xfrm>
              <a:off x="6249124" y="3133476"/>
              <a:ext cx="314123" cy="580163"/>
            </a:xfrm>
            <a:custGeom>
              <a:avLst/>
              <a:gdLst>
                <a:gd name="connsiteX0" fmla="*/ 157757 w 321710"/>
                <a:gd name="connsiteY0" fmla="*/ 517316 h 594176"/>
                <a:gd name="connsiteX1" fmla="*/ 132713 w 321710"/>
                <a:gd name="connsiteY1" fmla="*/ 553466 h 594176"/>
                <a:gd name="connsiteX2" fmla="*/ 157757 w 321710"/>
                <a:gd name="connsiteY2" fmla="*/ 589616 h 594176"/>
                <a:gd name="connsiteX3" fmla="*/ 182801 w 321710"/>
                <a:gd name="connsiteY3" fmla="*/ 553466 h 594176"/>
                <a:gd name="connsiteX4" fmla="*/ 157757 w 321710"/>
                <a:gd name="connsiteY4" fmla="*/ 517316 h 594176"/>
                <a:gd name="connsiteX5" fmla="*/ 88142 w 321710"/>
                <a:gd name="connsiteY5" fmla="*/ 112592 h 594176"/>
                <a:gd name="connsiteX6" fmla="*/ 52235 w 321710"/>
                <a:gd name="connsiteY6" fmla="*/ 148499 h 594176"/>
                <a:gd name="connsiteX7" fmla="*/ 52235 w 321710"/>
                <a:gd name="connsiteY7" fmla="*/ 460643 h 594176"/>
                <a:gd name="connsiteX8" fmla="*/ 88142 w 321710"/>
                <a:gd name="connsiteY8" fmla="*/ 496550 h 594176"/>
                <a:gd name="connsiteX9" fmla="*/ 231768 w 321710"/>
                <a:gd name="connsiteY9" fmla="*/ 496550 h 594176"/>
                <a:gd name="connsiteX10" fmla="*/ 267675 w 321710"/>
                <a:gd name="connsiteY10" fmla="*/ 460643 h 594176"/>
                <a:gd name="connsiteX11" fmla="*/ 267675 w 321710"/>
                <a:gd name="connsiteY11" fmla="*/ 148499 h 594176"/>
                <a:gd name="connsiteX12" fmla="*/ 231768 w 321710"/>
                <a:gd name="connsiteY12" fmla="*/ 112592 h 594176"/>
                <a:gd name="connsiteX13" fmla="*/ 102143 w 321710"/>
                <a:gd name="connsiteY13" fmla="*/ 40895 h 594176"/>
                <a:gd name="connsiteX14" fmla="*/ 102143 w 321710"/>
                <a:gd name="connsiteY14" fmla="*/ 56951 h 594176"/>
                <a:gd name="connsiteX15" fmla="*/ 211457 w 321710"/>
                <a:gd name="connsiteY15" fmla="*/ 56951 h 594176"/>
                <a:gd name="connsiteX16" fmla="*/ 211457 w 321710"/>
                <a:gd name="connsiteY16" fmla="*/ 40895 h 594176"/>
                <a:gd name="connsiteX17" fmla="*/ 53619 w 321710"/>
                <a:gd name="connsiteY17" fmla="*/ 0 h 594176"/>
                <a:gd name="connsiteX18" fmla="*/ 268091 w 321710"/>
                <a:gd name="connsiteY18" fmla="*/ 0 h 594176"/>
                <a:gd name="connsiteX19" fmla="*/ 321710 w 321710"/>
                <a:gd name="connsiteY19" fmla="*/ 53619 h 594176"/>
                <a:gd name="connsiteX20" fmla="*/ 321710 w 321710"/>
                <a:gd name="connsiteY20" fmla="*/ 540557 h 594176"/>
                <a:gd name="connsiteX21" fmla="*/ 268091 w 321710"/>
                <a:gd name="connsiteY21" fmla="*/ 594176 h 594176"/>
                <a:gd name="connsiteX22" fmla="*/ 53619 w 321710"/>
                <a:gd name="connsiteY22" fmla="*/ 594176 h 594176"/>
                <a:gd name="connsiteX23" fmla="*/ 0 w 321710"/>
                <a:gd name="connsiteY23" fmla="*/ 540557 h 594176"/>
                <a:gd name="connsiteX24" fmla="*/ 0 w 321710"/>
                <a:gd name="connsiteY24" fmla="*/ 53619 h 594176"/>
                <a:gd name="connsiteX25" fmla="*/ 53619 w 321710"/>
                <a:gd name="connsiteY25" fmla="*/ 0 h 59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21710" h="594176">
                  <a:moveTo>
                    <a:pt x="157757" y="517316"/>
                  </a:moveTo>
                  <a:cubicBezTo>
                    <a:pt x="143926" y="517316"/>
                    <a:pt x="132713" y="533501"/>
                    <a:pt x="132713" y="553466"/>
                  </a:cubicBezTo>
                  <a:cubicBezTo>
                    <a:pt x="132713" y="573431"/>
                    <a:pt x="143926" y="589616"/>
                    <a:pt x="157757" y="589616"/>
                  </a:cubicBezTo>
                  <a:cubicBezTo>
                    <a:pt x="171588" y="589616"/>
                    <a:pt x="182801" y="573431"/>
                    <a:pt x="182801" y="553466"/>
                  </a:cubicBezTo>
                  <a:cubicBezTo>
                    <a:pt x="182801" y="533501"/>
                    <a:pt x="171588" y="517316"/>
                    <a:pt x="157757" y="517316"/>
                  </a:cubicBezTo>
                  <a:close/>
                  <a:moveTo>
                    <a:pt x="88142" y="112592"/>
                  </a:moveTo>
                  <a:cubicBezTo>
                    <a:pt x="68311" y="112592"/>
                    <a:pt x="52235" y="128668"/>
                    <a:pt x="52235" y="148499"/>
                  </a:cubicBezTo>
                  <a:lnTo>
                    <a:pt x="52235" y="460643"/>
                  </a:lnTo>
                  <a:cubicBezTo>
                    <a:pt x="52235" y="480474"/>
                    <a:pt x="68311" y="496550"/>
                    <a:pt x="88142" y="496550"/>
                  </a:cubicBezTo>
                  <a:lnTo>
                    <a:pt x="231768" y="496550"/>
                  </a:lnTo>
                  <a:cubicBezTo>
                    <a:pt x="251599" y="496550"/>
                    <a:pt x="267675" y="480474"/>
                    <a:pt x="267675" y="460643"/>
                  </a:cubicBezTo>
                  <a:lnTo>
                    <a:pt x="267675" y="148499"/>
                  </a:lnTo>
                  <a:cubicBezTo>
                    <a:pt x="267675" y="128668"/>
                    <a:pt x="251599" y="112592"/>
                    <a:pt x="231768" y="112592"/>
                  </a:cubicBezTo>
                  <a:close/>
                  <a:moveTo>
                    <a:pt x="102143" y="40895"/>
                  </a:moveTo>
                  <a:lnTo>
                    <a:pt x="102143" y="56951"/>
                  </a:lnTo>
                  <a:lnTo>
                    <a:pt x="211457" y="56951"/>
                  </a:lnTo>
                  <a:lnTo>
                    <a:pt x="211457" y="40895"/>
                  </a:lnTo>
                  <a:close/>
                  <a:moveTo>
                    <a:pt x="53619" y="0"/>
                  </a:moveTo>
                  <a:lnTo>
                    <a:pt x="268091" y="0"/>
                  </a:lnTo>
                  <a:cubicBezTo>
                    <a:pt x="297704" y="0"/>
                    <a:pt x="321710" y="24006"/>
                    <a:pt x="321710" y="53619"/>
                  </a:cubicBezTo>
                  <a:lnTo>
                    <a:pt x="321710" y="540557"/>
                  </a:lnTo>
                  <a:cubicBezTo>
                    <a:pt x="321710" y="570170"/>
                    <a:pt x="297704" y="594176"/>
                    <a:pt x="268091" y="594176"/>
                  </a:cubicBezTo>
                  <a:lnTo>
                    <a:pt x="53619" y="594176"/>
                  </a:lnTo>
                  <a:cubicBezTo>
                    <a:pt x="24006" y="594176"/>
                    <a:pt x="0" y="570170"/>
                    <a:pt x="0" y="540557"/>
                  </a:cubicBezTo>
                  <a:lnTo>
                    <a:pt x="0" y="53619"/>
                  </a:lnTo>
                  <a:cubicBezTo>
                    <a:pt x="0" y="24006"/>
                    <a:pt x="24006" y="0"/>
                    <a:pt x="536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22">
              <a:extLst>
                <a:ext uri="{FF2B5EF4-FFF2-40B4-BE49-F238E27FC236}">
                  <a16:creationId xmlns:a16="http://schemas.microsoft.com/office/drawing/2014/main" xmlns="" id="{D04D9849-3F97-4D1D-8A70-6596A014E248}"/>
                </a:ext>
              </a:extLst>
            </p:cNvPr>
            <p:cNvGrpSpPr/>
            <p:nvPr/>
          </p:nvGrpSpPr>
          <p:grpSpPr>
            <a:xfrm>
              <a:off x="7306930" y="3436882"/>
              <a:ext cx="2628292" cy="877163"/>
              <a:chOff x="7996808" y="1734930"/>
              <a:chExt cx="2348822" cy="877163"/>
            </a:xfrm>
          </p:grpSpPr>
          <p:sp>
            <p:nvSpPr>
              <p:cNvPr id="20" name="TextBox 23">
                <a:extLst>
                  <a:ext uri="{FF2B5EF4-FFF2-40B4-BE49-F238E27FC236}">
                    <a16:creationId xmlns:a16="http://schemas.microsoft.com/office/drawing/2014/main" xmlns="" id="{13CC7254-FF7D-48F9-AC9B-3BC548B08554}"/>
                  </a:ext>
                </a:extLst>
              </p:cNvPr>
              <p:cNvSpPr txBox="1"/>
              <p:nvPr/>
            </p:nvSpPr>
            <p:spPr>
              <a:xfrm>
                <a:off x="7996808" y="2058095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lIns="360000" rIns="21600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分布式系统必备 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Rectangle 24">
                <a:extLst>
                  <a:ext uri="{FF2B5EF4-FFF2-40B4-BE49-F238E27FC236}">
                    <a16:creationId xmlns:a16="http://schemas.microsoft.com/office/drawing/2014/main" xmlns="" id="{4CB3E958-59E8-4B57-A51C-05C8FEC53A4E}"/>
                  </a:ext>
                </a:extLst>
              </p:cNvPr>
              <p:cNvSpPr/>
              <p:nvPr/>
            </p:nvSpPr>
            <p:spPr>
              <a:xfrm>
                <a:off x="7996808" y="1734930"/>
                <a:ext cx="1482456" cy="323165"/>
              </a:xfrm>
              <a:prstGeom prst="rect">
                <a:avLst/>
              </a:prstGeom>
            </p:spPr>
            <p:txBody>
              <a:bodyPr wrap="none" lIns="360000" tIns="0" rIns="216000" bIns="0" anchor="ctr" anchorCtr="0">
                <a:norm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日志系统</a:t>
                </a:r>
                <a:endParaRPr lang="zh-CN" altLang="en-US" sz="14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5" name="PA_库_组合 24">
            <a:extLst>
              <a:ext uri="{FF2B5EF4-FFF2-40B4-BE49-F238E27FC236}">
                <a16:creationId xmlns:a16="http://schemas.microsoft.com/office/drawing/2014/main" xmlns="" id="{987A2769-B803-4C9E-9F76-B465899DC73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264315" y="3904851"/>
            <a:ext cx="4036997" cy="1392555"/>
            <a:chOff x="2264315" y="3904851"/>
            <a:chExt cx="4036997" cy="1392555"/>
          </a:xfrm>
        </p:grpSpPr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xmlns="" id="{8449E9A7-C3CA-46C6-BF61-86933EF15ABA}"/>
                </a:ext>
              </a:extLst>
            </p:cNvPr>
            <p:cNvSpPr/>
            <p:nvPr/>
          </p:nvSpPr>
          <p:spPr>
            <a:xfrm rot="12706469">
              <a:off x="4904015" y="3904851"/>
              <a:ext cx="1397297" cy="1392555"/>
            </a:xfrm>
            <a:prstGeom prst="wedgeEllipseCallout">
              <a:avLst>
                <a:gd name="adj1" fmla="val -4240"/>
                <a:gd name="adj2" fmla="val 6211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xmlns="" id="{66F8EE30-873A-4F1D-B6F5-E43D1AB58F8E}"/>
                </a:ext>
              </a:extLst>
            </p:cNvPr>
            <p:cNvSpPr/>
            <p:nvPr/>
          </p:nvSpPr>
          <p:spPr>
            <a:xfrm rot="12549158">
              <a:off x="5465612" y="4220051"/>
              <a:ext cx="486520" cy="483288"/>
            </a:xfrm>
            <a:custGeom>
              <a:avLst/>
              <a:gdLst>
                <a:gd name="connsiteX0" fmla="*/ 634972 w 959953"/>
                <a:gd name="connsiteY0" fmla="*/ 266954 h 953574"/>
                <a:gd name="connsiteX1" fmla="*/ 547907 w 959953"/>
                <a:gd name="connsiteY1" fmla="*/ 315518 h 953574"/>
                <a:gd name="connsiteX2" fmla="*/ 547907 w 959953"/>
                <a:gd name="connsiteY2" fmla="*/ 315518 h 953574"/>
                <a:gd name="connsiteX3" fmla="*/ 459376 w 959953"/>
                <a:gd name="connsiteY3" fmla="*/ 197171 h 953574"/>
                <a:gd name="connsiteX4" fmla="*/ 379201 w 959953"/>
                <a:gd name="connsiteY4" fmla="*/ 129980 h 953574"/>
                <a:gd name="connsiteX5" fmla="*/ 354931 w 959953"/>
                <a:gd name="connsiteY5" fmla="*/ 114757 h 953574"/>
                <a:gd name="connsiteX6" fmla="*/ 333047 w 959953"/>
                <a:gd name="connsiteY6" fmla="*/ 103193 h 953574"/>
                <a:gd name="connsiteX7" fmla="*/ 299308 w 959953"/>
                <a:gd name="connsiteY7" fmla="*/ 89575 h 953574"/>
                <a:gd name="connsiteX8" fmla="*/ 278263 w 959953"/>
                <a:gd name="connsiteY8" fmla="*/ 82541 h 953574"/>
                <a:gd name="connsiteX9" fmla="*/ 241960 w 959953"/>
                <a:gd name="connsiteY9" fmla="*/ 76094 h 953574"/>
                <a:gd name="connsiteX10" fmla="*/ 224360 w 959953"/>
                <a:gd name="connsiteY10" fmla="*/ 73747 h 953574"/>
                <a:gd name="connsiteX11" fmla="*/ 172686 w 959953"/>
                <a:gd name="connsiteY11" fmla="*/ 77477 h 953574"/>
                <a:gd name="connsiteX12" fmla="*/ 168514 w 959953"/>
                <a:gd name="connsiteY12" fmla="*/ 79039 h 953574"/>
                <a:gd name="connsiteX13" fmla="*/ 144149 w 959953"/>
                <a:gd name="connsiteY13" fmla="*/ 109140 h 953574"/>
                <a:gd name="connsiteX14" fmla="*/ 144144 w 959953"/>
                <a:gd name="connsiteY14" fmla="*/ 109151 h 953574"/>
                <a:gd name="connsiteX15" fmla="*/ 121172 w 959953"/>
                <a:gd name="connsiteY15" fmla="*/ 159702 h 953574"/>
                <a:gd name="connsiteX16" fmla="*/ 108640 w 959953"/>
                <a:gd name="connsiteY16" fmla="*/ 209297 h 953574"/>
                <a:gd name="connsiteX17" fmla="*/ 103463 w 959953"/>
                <a:gd name="connsiteY17" fmla="*/ 241752 h 953574"/>
                <a:gd name="connsiteX18" fmla="*/ 104554 w 959953"/>
                <a:gd name="connsiteY18" fmla="*/ 303947 h 953574"/>
                <a:gd name="connsiteX19" fmla="*/ 106447 w 959953"/>
                <a:gd name="connsiteY19" fmla="*/ 334735 h 953574"/>
                <a:gd name="connsiteX20" fmla="*/ 130598 w 959953"/>
                <a:gd name="connsiteY20" fmla="*/ 434137 h 953574"/>
                <a:gd name="connsiteX21" fmla="*/ 174130 w 959953"/>
                <a:gd name="connsiteY21" fmla="*/ 409855 h 953574"/>
                <a:gd name="connsiteX22" fmla="*/ 128276 w 959953"/>
                <a:gd name="connsiteY22" fmla="*/ 549587 h 953574"/>
                <a:gd name="connsiteX23" fmla="*/ 0 w 959953"/>
                <a:gd name="connsiteY23" fmla="*/ 506984 h 953574"/>
                <a:gd name="connsiteX24" fmla="*/ 43533 w 959953"/>
                <a:gd name="connsiteY24" fmla="*/ 482702 h 953574"/>
                <a:gd name="connsiteX25" fmla="*/ 43532 w 959953"/>
                <a:gd name="connsiteY25" fmla="*/ 482699 h 953574"/>
                <a:gd name="connsiteX26" fmla="*/ 15907 w 959953"/>
                <a:gd name="connsiteY26" fmla="*/ 359550 h 953574"/>
                <a:gd name="connsiteX27" fmla="*/ 15897 w 959953"/>
                <a:gd name="connsiteY27" fmla="*/ 359146 h 953574"/>
                <a:gd name="connsiteX28" fmla="*/ 15790 w 959953"/>
                <a:gd name="connsiteY28" fmla="*/ 358669 h 953574"/>
                <a:gd name="connsiteX29" fmla="*/ 14819 w 959953"/>
                <a:gd name="connsiteY29" fmla="*/ 316615 h 953574"/>
                <a:gd name="connsiteX30" fmla="*/ 14447 w 959953"/>
                <a:gd name="connsiteY30" fmla="*/ 301973 h 953574"/>
                <a:gd name="connsiteX31" fmla="*/ 14476 w 959953"/>
                <a:gd name="connsiteY31" fmla="*/ 301745 h 953574"/>
                <a:gd name="connsiteX32" fmla="*/ 14460 w 959953"/>
                <a:gd name="connsiteY32" fmla="*/ 301071 h 953574"/>
                <a:gd name="connsiteX33" fmla="*/ 18739 w 959953"/>
                <a:gd name="connsiteY33" fmla="*/ 266591 h 953574"/>
                <a:gd name="connsiteX34" fmla="*/ 20937 w 959953"/>
                <a:gd name="connsiteY34" fmla="*/ 248473 h 953574"/>
                <a:gd name="connsiteX35" fmla="*/ 21024 w 959953"/>
                <a:gd name="connsiteY35" fmla="*/ 248173 h 953574"/>
                <a:gd name="connsiteX36" fmla="*/ 21078 w 959953"/>
                <a:gd name="connsiteY36" fmla="*/ 247745 h 953574"/>
                <a:gd name="connsiteX37" fmla="*/ 29340 w 959953"/>
                <a:gd name="connsiteY37" fmla="*/ 219894 h 953574"/>
                <a:gd name="connsiteX38" fmla="*/ 35158 w 959953"/>
                <a:gd name="connsiteY38" fmla="*/ 200111 h 953574"/>
                <a:gd name="connsiteX39" fmla="*/ 35280 w 959953"/>
                <a:gd name="connsiteY39" fmla="*/ 199875 h 953574"/>
                <a:gd name="connsiteX40" fmla="*/ 35336 w 959953"/>
                <a:gd name="connsiteY40" fmla="*/ 199685 h 953574"/>
                <a:gd name="connsiteX41" fmla="*/ 85538 w 959953"/>
                <a:gd name="connsiteY41" fmla="*/ 123338 h 953574"/>
                <a:gd name="connsiteX42" fmla="*/ 85921 w 959953"/>
                <a:gd name="connsiteY42" fmla="*/ 123052 h 953574"/>
                <a:gd name="connsiteX43" fmla="*/ 85939 w 959953"/>
                <a:gd name="connsiteY43" fmla="*/ 123032 h 953574"/>
                <a:gd name="connsiteX44" fmla="*/ 86870 w 959953"/>
                <a:gd name="connsiteY44" fmla="*/ 122346 h 953574"/>
                <a:gd name="connsiteX45" fmla="*/ 120864 w 959953"/>
                <a:gd name="connsiteY45" fmla="*/ 97040 h 953574"/>
                <a:gd name="connsiteX46" fmla="*/ 121665 w 959953"/>
                <a:gd name="connsiteY46" fmla="*/ 96729 h 953574"/>
                <a:gd name="connsiteX47" fmla="*/ 122067 w 959953"/>
                <a:gd name="connsiteY47" fmla="*/ 96433 h 953574"/>
                <a:gd name="connsiteX48" fmla="*/ 209133 w 959953"/>
                <a:gd name="connsiteY48" fmla="*/ 47870 h 953574"/>
                <a:gd name="connsiteX49" fmla="*/ 314540 w 959953"/>
                <a:gd name="connsiteY49" fmla="*/ 24956 h 953574"/>
                <a:gd name="connsiteX50" fmla="*/ 634972 w 959953"/>
                <a:gd name="connsiteY50" fmla="*/ 266954 h 953574"/>
                <a:gd name="connsiteX51" fmla="*/ 713619 w 959953"/>
                <a:gd name="connsiteY51" fmla="*/ 599119 h 953574"/>
                <a:gd name="connsiteX52" fmla="*/ 631507 w 959953"/>
                <a:gd name="connsiteY52" fmla="*/ 524687 h 953574"/>
                <a:gd name="connsiteX53" fmla="*/ 713619 w 959953"/>
                <a:gd name="connsiteY53" fmla="*/ 434896 h 953574"/>
                <a:gd name="connsiteX54" fmla="*/ 713619 w 959953"/>
                <a:gd name="connsiteY54" fmla="*/ 475952 h 953574"/>
                <a:gd name="connsiteX55" fmla="*/ 792448 w 959953"/>
                <a:gd name="connsiteY55" fmla="*/ 451592 h 953574"/>
                <a:gd name="connsiteX56" fmla="*/ 813239 w 959953"/>
                <a:gd name="connsiteY56" fmla="*/ 441610 h 953574"/>
                <a:gd name="connsiteX57" fmla="*/ 861107 w 959953"/>
                <a:gd name="connsiteY57" fmla="*/ 412845 h 953574"/>
                <a:gd name="connsiteX58" fmla="*/ 878368 w 959953"/>
                <a:gd name="connsiteY58" fmla="*/ 399992 h 953574"/>
                <a:gd name="connsiteX59" fmla="*/ 925777 w 959953"/>
                <a:gd name="connsiteY59" fmla="*/ 349242 h 953574"/>
                <a:gd name="connsiteX60" fmla="*/ 954533 w 959953"/>
                <a:gd name="connsiteY60" fmla="*/ 284342 h 953574"/>
                <a:gd name="connsiteX61" fmla="*/ 953280 w 959953"/>
                <a:gd name="connsiteY61" fmla="*/ 275193 h 953574"/>
                <a:gd name="connsiteX62" fmla="*/ 953280 w 959953"/>
                <a:gd name="connsiteY62" fmla="*/ 275192 h 953574"/>
                <a:gd name="connsiteX63" fmla="*/ 935230 w 959953"/>
                <a:gd name="connsiteY63" fmla="*/ 232382 h 953574"/>
                <a:gd name="connsiteX64" fmla="*/ 926480 w 959953"/>
                <a:gd name="connsiteY64" fmla="*/ 219408 h 953574"/>
                <a:gd name="connsiteX65" fmla="*/ 907277 w 959953"/>
                <a:gd name="connsiteY65" fmla="*/ 193361 h 953574"/>
                <a:gd name="connsiteX66" fmla="*/ 893773 w 959953"/>
                <a:gd name="connsiteY66" fmla="*/ 179725 h 953574"/>
                <a:gd name="connsiteX67" fmla="*/ 870441 w 959953"/>
                <a:gd name="connsiteY67" fmla="*/ 158906 h 953574"/>
                <a:gd name="connsiteX68" fmla="*/ 853342 w 959953"/>
                <a:gd name="connsiteY68" fmla="*/ 146614 h 953574"/>
                <a:gd name="connsiteX69" fmla="*/ 832655 w 959953"/>
                <a:gd name="connsiteY69" fmla="*/ 134047 h 953574"/>
                <a:gd name="connsiteX70" fmla="*/ 752156 w 959953"/>
                <a:gd name="connsiteY70" fmla="*/ 100045 h 953574"/>
                <a:gd name="connsiteX71" fmla="*/ 631508 w 959953"/>
                <a:gd name="connsiteY71" fmla="*/ 82112 h 953574"/>
                <a:gd name="connsiteX72" fmla="*/ 631507 w 959953"/>
                <a:gd name="connsiteY72" fmla="*/ 82112 h 953574"/>
                <a:gd name="connsiteX73" fmla="*/ 631507 w 959953"/>
                <a:gd name="connsiteY73" fmla="*/ 0 h 953574"/>
                <a:gd name="connsiteX74" fmla="*/ 959953 w 959953"/>
                <a:gd name="connsiteY74" fmla="*/ 241815 h 953574"/>
                <a:gd name="connsiteX75" fmla="*/ 959953 w 959953"/>
                <a:gd name="connsiteY75" fmla="*/ 323927 h 953574"/>
                <a:gd name="connsiteX76" fmla="*/ 959664 w 959953"/>
                <a:gd name="connsiteY76" fmla="*/ 326454 h 953574"/>
                <a:gd name="connsiteX77" fmla="*/ 959927 w 959953"/>
                <a:gd name="connsiteY77" fmla="*/ 329017 h 953574"/>
                <a:gd name="connsiteX78" fmla="*/ 956870 w 959953"/>
                <a:gd name="connsiteY78" fmla="*/ 350916 h 953574"/>
                <a:gd name="connsiteX79" fmla="*/ 955316 w 959953"/>
                <a:gd name="connsiteY79" fmla="*/ 364516 h 953574"/>
                <a:gd name="connsiteX80" fmla="*/ 954740 w 959953"/>
                <a:gd name="connsiteY80" fmla="*/ 366170 h 953574"/>
                <a:gd name="connsiteX81" fmla="*/ 954444 w 959953"/>
                <a:gd name="connsiteY81" fmla="*/ 368288 h 953574"/>
                <a:gd name="connsiteX82" fmla="*/ 946676 w 959953"/>
                <a:gd name="connsiteY82" fmla="*/ 389318 h 953574"/>
                <a:gd name="connsiteX83" fmla="*/ 941856 w 959953"/>
                <a:gd name="connsiteY83" fmla="*/ 403153 h 953574"/>
                <a:gd name="connsiteX84" fmla="*/ 941098 w 959953"/>
                <a:gd name="connsiteY84" fmla="*/ 404417 h 953574"/>
                <a:gd name="connsiteX85" fmla="*/ 940574 w 959953"/>
                <a:gd name="connsiteY85" fmla="*/ 405836 h 953574"/>
                <a:gd name="connsiteX86" fmla="*/ 928697 w 959953"/>
                <a:gd name="connsiteY86" fmla="*/ 425104 h 953574"/>
                <a:gd name="connsiteX87" fmla="*/ 920247 w 959953"/>
                <a:gd name="connsiteY87" fmla="*/ 439198 h 953574"/>
                <a:gd name="connsiteX88" fmla="*/ 919463 w 959953"/>
                <a:gd name="connsiteY88" fmla="*/ 440083 h 953574"/>
                <a:gd name="connsiteX89" fmla="*/ 918897 w 959953"/>
                <a:gd name="connsiteY89" fmla="*/ 441002 h 953574"/>
                <a:gd name="connsiteX90" fmla="*/ 902309 w 959953"/>
                <a:gd name="connsiteY90" fmla="*/ 459437 h 953574"/>
                <a:gd name="connsiteX91" fmla="*/ 891166 w 959953"/>
                <a:gd name="connsiteY91" fmla="*/ 472008 h 953574"/>
                <a:gd name="connsiteX92" fmla="*/ 890725 w 959953"/>
                <a:gd name="connsiteY92" fmla="*/ 472310 h 953574"/>
                <a:gd name="connsiteX93" fmla="*/ 889989 w 959953"/>
                <a:gd name="connsiteY93" fmla="*/ 473128 h 953574"/>
                <a:gd name="connsiteX94" fmla="*/ 826118 w 959953"/>
                <a:gd name="connsiteY94" fmla="*/ 516566 h 953574"/>
                <a:gd name="connsiteX95" fmla="*/ 813286 w 959953"/>
                <a:gd name="connsiteY95" fmla="*/ 525356 h 953574"/>
                <a:gd name="connsiteX96" fmla="*/ 813107 w 959953"/>
                <a:gd name="connsiteY96" fmla="*/ 525415 h 953574"/>
                <a:gd name="connsiteX97" fmla="*/ 812795 w 959953"/>
                <a:gd name="connsiteY97" fmla="*/ 525627 h 953574"/>
                <a:gd name="connsiteX98" fmla="*/ 713619 w 959953"/>
                <a:gd name="connsiteY98" fmla="*/ 558063 h 953574"/>
                <a:gd name="connsiteX99" fmla="*/ 519277 w 959953"/>
                <a:gd name="connsiteY99" fmla="*/ 939296 h 953574"/>
                <a:gd name="connsiteX100" fmla="*/ 479873 w 959953"/>
                <a:gd name="connsiteY100" fmla="*/ 937059 h 953574"/>
                <a:gd name="connsiteX101" fmla="*/ 518583 w 959953"/>
                <a:gd name="connsiteY101" fmla="*/ 939411 h 953574"/>
                <a:gd name="connsiteX102" fmla="*/ 672362 w 959953"/>
                <a:gd name="connsiteY102" fmla="*/ 932426 h 953574"/>
                <a:gd name="connsiteX103" fmla="*/ 557926 w 959953"/>
                <a:gd name="connsiteY103" fmla="*/ 950972 h 953574"/>
                <a:gd name="connsiteX104" fmla="*/ 479871 w 959953"/>
                <a:gd name="connsiteY104" fmla="*/ 937059 h 953574"/>
                <a:gd name="connsiteX105" fmla="*/ 467340 w 959953"/>
                <a:gd name="connsiteY105" fmla="*/ 932979 h 953574"/>
                <a:gd name="connsiteX106" fmla="*/ 459166 w 959953"/>
                <a:gd name="connsiteY106" fmla="*/ 931989 h 953574"/>
                <a:gd name="connsiteX107" fmla="*/ 447429 w 959953"/>
                <a:gd name="connsiteY107" fmla="*/ 926495 h 953574"/>
                <a:gd name="connsiteX108" fmla="*/ 435465 w 959953"/>
                <a:gd name="connsiteY108" fmla="*/ 922599 h 953574"/>
                <a:gd name="connsiteX109" fmla="*/ 426463 w 959953"/>
                <a:gd name="connsiteY109" fmla="*/ 916681 h 953574"/>
                <a:gd name="connsiteX110" fmla="*/ 417693 w 959953"/>
                <a:gd name="connsiteY110" fmla="*/ 912575 h 953574"/>
                <a:gd name="connsiteX111" fmla="*/ 407785 w 959953"/>
                <a:gd name="connsiteY111" fmla="*/ 904401 h 953574"/>
                <a:gd name="connsiteX112" fmla="*/ 396296 w 959953"/>
                <a:gd name="connsiteY112" fmla="*/ 896847 h 953574"/>
                <a:gd name="connsiteX113" fmla="*/ 388481 w 959953"/>
                <a:gd name="connsiteY113" fmla="*/ 888474 h 953574"/>
                <a:gd name="connsiteX114" fmla="*/ 380857 w 959953"/>
                <a:gd name="connsiteY114" fmla="*/ 882184 h 953574"/>
                <a:gd name="connsiteX115" fmla="*/ 372771 w 959953"/>
                <a:gd name="connsiteY115" fmla="*/ 871640 h 953574"/>
                <a:gd name="connsiteX116" fmla="*/ 363045 w 959953"/>
                <a:gd name="connsiteY116" fmla="*/ 861219 h 953574"/>
                <a:gd name="connsiteX117" fmla="*/ 356603 w 959953"/>
                <a:gd name="connsiteY117" fmla="*/ 850559 h 953574"/>
                <a:gd name="connsiteX118" fmla="*/ 349784 w 959953"/>
                <a:gd name="connsiteY118" fmla="*/ 841668 h 953574"/>
                <a:gd name="connsiteX119" fmla="*/ 343860 w 959953"/>
                <a:gd name="connsiteY119" fmla="*/ 829475 h 953574"/>
                <a:gd name="connsiteX120" fmla="*/ 336401 w 959953"/>
                <a:gd name="connsiteY120" fmla="*/ 817134 h 953574"/>
                <a:gd name="connsiteX121" fmla="*/ 331238 w 959953"/>
                <a:gd name="connsiteY121" fmla="*/ 803497 h 953574"/>
                <a:gd name="connsiteX122" fmla="*/ 325595 w 959953"/>
                <a:gd name="connsiteY122" fmla="*/ 791882 h 953574"/>
                <a:gd name="connsiteX123" fmla="*/ 323936 w 959953"/>
                <a:gd name="connsiteY123" fmla="*/ 784207 h 953574"/>
                <a:gd name="connsiteX124" fmla="*/ 317046 w 959953"/>
                <a:gd name="connsiteY124" fmla="*/ 766009 h 953574"/>
                <a:gd name="connsiteX125" fmla="*/ 305667 w 959953"/>
                <a:gd name="connsiteY125" fmla="*/ 709260 h 953574"/>
                <a:gd name="connsiteX126" fmla="*/ 305929 w 959953"/>
                <a:gd name="connsiteY126" fmla="*/ 700915 h 953574"/>
                <a:gd name="connsiteX127" fmla="*/ 304036 w 959953"/>
                <a:gd name="connsiteY127" fmla="*/ 692163 h 953574"/>
                <a:gd name="connsiteX128" fmla="*/ 309572 w 959953"/>
                <a:gd name="connsiteY128" fmla="*/ 584565 h 953574"/>
                <a:gd name="connsiteX129" fmla="*/ 309573 w 959953"/>
                <a:gd name="connsiteY129" fmla="*/ 584565 h 953574"/>
                <a:gd name="connsiteX130" fmla="*/ 387628 w 959953"/>
                <a:gd name="connsiteY130" fmla="*/ 598478 h 953574"/>
                <a:gd name="connsiteX131" fmla="*/ 387627 w 959953"/>
                <a:gd name="connsiteY131" fmla="*/ 598479 h 953574"/>
                <a:gd name="connsiteX132" fmla="*/ 382625 w 959953"/>
                <a:gd name="connsiteY132" fmla="*/ 703040 h 953574"/>
                <a:gd name="connsiteX133" fmla="*/ 388024 w 959953"/>
                <a:gd name="connsiteY133" fmla="*/ 734557 h 953574"/>
                <a:gd name="connsiteX134" fmla="*/ 402202 w 959953"/>
                <a:gd name="connsiteY134" fmla="*/ 797361 h 953574"/>
                <a:gd name="connsiteX135" fmla="*/ 429737 w 959953"/>
                <a:gd name="connsiteY135" fmla="*/ 857589 h 953574"/>
                <a:gd name="connsiteX136" fmla="*/ 435784 w 959953"/>
                <a:gd name="connsiteY136" fmla="*/ 866034 h 953574"/>
                <a:gd name="connsiteX137" fmla="*/ 483259 w 959953"/>
                <a:gd name="connsiteY137" fmla="*/ 917845 h 953574"/>
                <a:gd name="connsiteX138" fmla="*/ 519600 w 959953"/>
                <a:gd name="connsiteY138" fmla="*/ 939243 h 953574"/>
                <a:gd name="connsiteX139" fmla="*/ 556966 w 959953"/>
                <a:gd name="connsiteY139" fmla="*/ 933051 h 953574"/>
                <a:gd name="connsiteX140" fmla="*/ 606237 w 959953"/>
                <a:gd name="connsiteY140" fmla="*/ 911078 h 953574"/>
                <a:gd name="connsiteX141" fmla="*/ 618017 w 959953"/>
                <a:gd name="connsiteY141" fmla="*/ 903735 h 953574"/>
                <a:gd name="connsiteX142" fmla="*/ 640369 w 959953"/>
                <a:gd name="connsiteY142" fmla="*/ 885507 h 953574"/>
                <a:gd name="connsiteX143" fmla="*/ 682219 w 959953"/>
                <a:gd name="connsiteY143" fmla="*/ 842260 h 953574"/>
                <a:gd name="connsiteX144" fmla="*/ 697583 w 959953"/>
                <a:gd name="connsiteY144" fmla="*/ 822440 h 953574"/>
                <a:gd name="connsiteX145" fmla="*/ 740385 w 959953"/>
                <a:gd name="connsiteY145" fmla="*/ 741888 h 953574"/>
                <a:gd name="connsiteX146" fmla="*/ 701358 w 959953"/>
                <a:gd name="connsiteY146" fmla="*/ 734932 h 953574"/>
                <a:gd name="connsiteX147" fmla="*/ 800500 w 959953"/>
                <a:gd name="connsiteY147" fmla="*/ 672069 h 953574"/>
                <a:gd name="connsiteX148" fmla="*/ 857468 w 959953"/>
                <a:gd name="connsiteY148" fmla="*/ 762758 h 953574"/>
                <a:gd name="connsiteX149" fmla="*/ 818440 w 959953"/>
                <a:gd name="connsiteY149" fmla="*/ 755801 h 953574"/>
                <a:gd name="connsiteX150" fmla="*/ 672362 w 959953"/>
                <a:gd name="connsiteY150" fmla="*/ 932426 h 95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959953" h="953574">
                  <a:moveTo>
                    <a:pt x="634972" y="266954"/>
                  </a:moveTo>
                  <a:lnTo>
                    <a:pt x="547907" y="315518"/>
                  </a:lnTo>
                  <a:lnTo>
                    <a:pt x="547907" y="315518"/>
                  </a:lnTo>
                  <a:lnTo>
                    <a:pt x="459376" y="197171"/>
                  </a:lnTo>
                  <a:lnTo>
                    <a:pt x="379201" y="129980"/>
                  </a:lnTo>
                  <a:lnTo>
                    <a:pt x="354931" y="114757"/>
                  </a:lnTo>
                  <a:lnTo>
                    <a:pt x="333047" y="103193"/>
                  </a:lnTo>
                  <a:lnTo>
                    <a:pt x="299308" y="89575"/>
                  </a:lnTo>
                  <a:lnTo>
                    <a:pt x="278263" y="82541"/>
                  </a:lnTo>
                  <a:lnTo>
                    <a:pt x="241960" y="76094"/>
                  </a:lnTo>
                  <a:lnTo>
                    <a:pt x="224360" y="73747"/>
                  </a:lnTo>
                  <a:lnTo>
                    <a:pt x="172686" y="77477"/>
                  </a:lnTo>
                  <a:lnTo>
                    <a:pt x="168514" y="79039"/>
                  </a:lnTo>
                  <a:lnTo>
                    <a:pt x="144149" y="109140"/>
                  </a:lnTo>
                  <a:lnTo>
                    <a:pt x="144144" y="109151"/>
                  </a:lnTo>
                  <a:lnTo>
                    <a:pt x="121172" y="159702"/>
                  </a:lnTo>
                  <a:lnTo>
                    <a:pt x="108640" y="209297"/>
                  </a:lnTo>
                  <a:lnTo>
                    <a:pt x="103463" y="241752"/>
                  </a:lnTo>
                  <a:lnTo>
                    <a:pt x="104554" y="303947"/>
                  </a:lnTo>
                  <a:lnTo>
                    <a:pt x="106447" y="334735"/>
                  </a:lnTo>
                  <a:lnTo>
                    <a:pt x="130598" y="434137"/>
                  </a:lnTo>
                  <a:lnTo>
                    <a:pt x="174130" y="409855"/>
                  </a:lnTo>
                  <a:lnTo>
                    <a:pt x="128276" y="549587"/>
                  </a:lnTo>
                  <a:lnTo>
                    <a:pt x="0" y="506984"/>
                  </a:lnTo>
                  <a:lnTo>
                    <a:pt x="43533" y="482702"/>
                  </a:lnTo>
                  <a:lnTo>
                    <a:pt x="43532" y="482699"/>
                  </a:lnTo>
                  <a:lnTo>
                    <a:pt x="15907" y="359550"/>
                  </a:lnTo>
                  <a:lnTo>
                    <a:pt x="15897" y="359146"/>
                  </a:lnTo>
                  <a:lnTo>
                    <a:pt x="15790" y="358669"/>
                  </a:lnTo>
                  <a:lnTo>
                    <a:pt x="14819" y="316615"/>
                  </a:lnTo>
                  <a:lnTo>
                    <a:pt x="14447" y="301973"/>
                  </a:lnTo>
                  <a:lnTo>
                    <a:pt x="14476" y="301745"/>
                  </a:lnTo>
                  <a:lnTo>
                    <a:pt x="14460" y="301071"/>
                  </a:lnTo>
                  <a:lnTo>
                    <a:pt x="18739" y="266591"/>
                  </a:lnTo>
                  <a:lnTo>
                    <a:pt x="20937" y="248473"/>
                  </a:lnTo>
                  <a:lnTo>
                    <a:pt x="21024" y="248173"/>
                  </a:lnTo>
                  <a:lnTo>
                    <a:pt x="21078" y="247745"/>
                  </a:lnTo>
                  <a:lnTo>
                    <a:pt x="29340" y="219894"/>
                  </a:lnTo>
                  <a:lnTo>
                    <a:pt x="35158" y="200111"/>
                  </a:lnTo>
                  <a:lnTo>
                    <a:pt x="35280" y="199875"/>
                  </a:lnTo>
                  <a:lnTo>
                    <a:pt x="35336" y="199685"/>
                  </a:lnTo>
                  <a:cubicBezTo>
                    <a:pt x="47319" y="169621"/>
                    <a:pt x="64190" y="143730"/>
                    <a:pt x="85538" y="123338"/>
                  </a:cubicBezTo>
                  <a:lnTo>
                    <a:pt x="85921" y="123052"/>
                  </a:lnTo>
                  <a:lnTo>
                    <a:pt x="85939" y="123032"/>
                  </a:lnTo>
                  <a:lnTo>
                    <a:pt x="86870" y="122346"/>
                  </a:lnTo>
                  <a:lnTo>
                    <a:pt x="120864" y="97040"/>
                  </a:lnTo>
                  <a:lnTo>
                    <a:pt x="121665" y="96729"/>
                  </a:lnTo>
                  <a:lnTo>
                    <a:pt x="122067" y="96433"/>
                  </a:lnTo>
                  <a:lnTo>
                    <a:pt x="209133" y="47870"/>
                  </a:lnTo>
                  <a:cubicBezTo>
                    <a:pt x="241107" y="30034"/>
                    <a:pt x="277004" y="22788"/>
                    <a:pt x="314540" y="24956"/>
                  </a:cubicBezTo>
                  <a:cubicBezTo>
                    <a:pt x="427148" y="31462"/>
                    <a:pt x="554508" y="122700"/>
                    <a:pt x="634972" y="266954"/>
                  </a:cubicBezTo>
                  <a:close/>
                  <a:moveTo>
                    <a:pt x="713619" y="599119"/>
                  </a:moveTo>
                  <a:lnTo>
                    <a:pt x="631507" y="524687"/>
                  </a:lnTo>
                  <a:lnTo>
                    <a:pt x="713619" y="434896"/>
                  </a:lnTo>
                  <a:lnTo>
                    <a:pt x="713619" y="475952"/>
                  </a:lnTo>
                  <a:lnTo>
                    <a:pt x="792448" y="451592"/>
                  </a:lnTo>
                  <a:lnTo>
                    <a:pt x="813239" y="441610"/>
                  </a:lnTo>
                  <a:lnTo>
                    <a:pt x="861107" y="412845"/>
                  </a:lnTo>
                  <a:lnTo>
                    <a:pt x="878368" y="399992"/>
                  </a:lnTo>
                  <a:lnTo>
                    <a:pt x="925777" y="349242"/>
                  </a:lnTo>
                  <a:lnTo>
                    <a:pt x="954533" y="284342"/>
                  </a:lnTo>
                  <a:lnTo>
                    <a:pt x="953280" y="275193"/>
                  </a:lnTo>
                  <a:lnTo>
                    <a:pt x="953280" y="275192"/>
                  </a:lnTo>
                  <a:lnTo>
                    <a:pt x="935230" y="232382"/>
                  </a:lnTo>
                  <a:lnTo>
                    <a:pt x="926480" y="219408"/>
                  </a:lnTo>
                  <a:lnTo>
                    <a:pt x="907277" y="193361"/>
                  </a:lnTo>
                  <a:lnTo>
                    <a:pt x="893773" y="179725"/>
                  </a:lnTo>
                  <a:lnTo>
                    <a:pt x="870441" y="158906"/>
                  </a:lnTo>
                  <a:lnTo>
                    <a:pt x="853342" y="146614"/>
                  </a:lnTo>
                  <a:lnTo>
                    <a:pt x="832655" y="134047"/>
                  </a:lnTo>
                  <a:lnTo>
                    <a:pt x="752156" y="100045"/>
                  </a:lnTo>
                  <a:lnTo>
                    <a:pt x="631508" y="82112"/>
                  </a:lnTo>
                  <a:lnTo>
                    <a:pt x="631507" y="82112"/>
                  </a:lnTo>
                  <a:lnTo>
                    <a:pt x="631507" y="0"/>
                  </a:lnTo>
                  <a:cubicBezTo>
                    <a:pt x="812903" y="0"/>
                    <a:pt x="959953" y="108264"/>
                    <a:pt x="959953" y="241815"/>
                  </a:cubicBezTo>
                  <a:lnTo>
                    <a:pt x="959953" y="323927"/>
                  </a:lnTo>
                  <a:lnTo>
                    <a:pt x="959664" y="326454"/>
                  </a:lnTo>
                  <a:lnTo>
                    <a:pt x="959927" y="329017"/>
                  </a:lnTo>
                  <a:lnTo>
                    <a:pt x="956870" y="350916"/>
                  </a:lnTo>
                  <a:lnTo>
                    <a:pt x="955316" y="364516"/>
                  </a:lnTo>
                  <a:lnTo>
                    <a:pt x="954740" y="366170"/>
                  </a:lnTo>
                  <a:lnTo>
                    <a:pt x="954444" y="368288"/>
                  </a:lnTo>
                  <a:lnTo>
                    <a:pt x="946676" y="389318"/>
                  </a:lnTo>
                  <a:lnTo>
                    <a:pt x="941856" y="403153"/>
                  </a:lnTo>
                  <a:lnTo>
                    <a:pt x="941098" y="404417"/>
                  </a:lnTo>
                  <a:lnTo>
                    <a:pt x="940574" y="405836"/>
                  </a:lnTo>
                  <a:lnTo>
                    <a:pt x="928697" y="425104"/>
                  </a:lnTo>
                  <a:lnTo>
                    <a:pt x="920247" y="439198"/>
                  </a:lnTo>
                  <a:lnTo>
                    <a:pt x="919463" y="440083"/>
                  </a:lnTo>
                  <a:lnTo>
                    <a:pt x="918897" y="441002"/>
                  </a:lnTo>
                  <a:lnTo>
                    <a:pt x="902309" y="459437"/>
                  </a:lnTo>
                  <a:lnTo>
                    <a:pt x="891166" y="472008"/>
                  </a:lnTo>
                  <a:lnTo>
                    <a:pt x="890725" y="472310"/>
                  </a:lnTo>
                  <a:lnTo>
                    <a:pt x="889989" y="473128"/>
                  </a:lnTo>
                  <a:lnTo>
                    <a:pt x="826118" y="516566"/>
                  </a:lnTo>
                  <a:lnTo>
                    <a:pt x="813286" y="525356"/>
                  </a:lnTo>
                  <a:lnTo>
                    <a:pt x="813107" y="525415"/>
                  </a:lnTo>
                  <a:lnTo>
                    <a:pt x="812795" y="525627"/>
                  </a:lnTo>
                  <a:cubicBezTo>
                    <a:pt x="783144" y="540075"/>
                    <a:pt x="749828" y="551180"/>
                    <a:pt x="713619" y="558063"/>
                  </a:cubicBezTo>
                  <a:close/>
                  <a:moveTo>
                    <a:pt x="519277" y="939296"/>
                  </a:moveTo>
                  <a:lnTo>
                    <a:pt x="479873" y="937059"/>
                  </a:lnTo>
                  <a:lnTo>
                    <a:pt x="518583" y="939411"/>
                  </a:lnTo>
                  <a:close/>
                  <a:moveTo>
                    <a:pt x="672362" y="932426"/>
                  </a:moveTo>
                  <a:cubicBezTo>
                    <a:pt x="635780" y="950874"/>
                    <a:pt x="596564" y="957859"/>
                    <a:pt x="557926" y="950972"/>
                  </a:cubicBezTo>
                  <a:lnTo>
                    <a:pt x="479871" y="937059"/>
                  </a:lnTo>
                  <a:lnTo>
                    <a:pt x="467340" y="932979"/>
                  </a:lnTo>
                  <a:lnTo>
                    <a:pt x="459166" y="931989"/>
                  </a:lnTo>
                  <a:lnTo>
                    <a:pt x="447429" y="926495"/>
                  </a:lnTo>
                  <a:lnTo>
                    <a:pt x="435465" y="922599"/>
                  </a:lnTo>
                  <a:lnTo>
                    <a:pt x="426463" y="916681"/>
                  </a:lnTo>
                  <a:lnTo>
                    <a:pt x="417693" y="912575"/>
                  </a:lnTo>
                  <a:lnTo>
                    <a:pt x="407785" y="904401"/>
                  </a:lnTo>
                  <a:lnTo>
                    <a:pt x="396296" y="896847"/>
                  </a:lnTo>
                  <a:lnTo>
                    <a:pt x="388481" y="888474"/>
                  </a:lnTo>
                  <a:lnTo>
                    <a:pt x="380857" y="882184"/>
                  </a:lnTo>
                  <a:lnTo>
                    <a:pt x="372771" y="871640"/>
                  </a:lnTo>
                  <a:lnTo>
                    <a:pt x="363045" y="861219"/>
                  </a:lnTo>
                  <a:lnTo>
                    <a:pt x="356603" y="850559"/>
                  </a:lnTo>
                  <a:lnTo>
                    <a:pt x="349784" y="841668"/>
                  </a:lnTo>
                  <a:lnTo>
                    <a:pt x="343860" y="829475"/>
                  </a:lnTo>
                  <a:lnTo>
                    <a:pt x="336401" y="817134"/>
                  </a:lnTo>
                  <a:lnTo>
                    <a:pt x="331238" y="803497"/>
                  </a:lnTo>
                  <a:lnTo>
                    <a:pt x="325595" y="791882"/>
                  </a:lnTo>
                  <a:lnTo>
                    <a:pt x="323936" y="784207"/>
                  </a:lnTo>
                  <a:lnTo>
                    <a:pt x="317046" y="766009"/>
                  </a:lnTo>
                  <a:cubicBezTo>
                    <a:pt x="311886" y="747951"/>
                    <a:pt x="308055" y="728956"/>
                    <a:pt x="305667" y="709260"/>
                  </a:cubicBezTo>
                  <a:lnTo>
                    <a:pt x="305929" y="700915"/>
                  </a:lnTo>
                  <a:lnTo>
                    <a:pt x="304036" y="692163"/>
                  </a:lnTo>
                  <a:cubicBezTo>
                    <a:pt x="301325" y="657090"/>
                    <a:pt x="303131" y="620703"/>
                    <a:pt x="309572" y="584565"/>
                  </a:cubicBezTo>
                  <a:lnTo>
                    <a:pt x="309573" y="584565"/>
                  </a:lnTo>
                  <a:lnTo>
                    <a:pt x="387628" y="598478"/>
                  </a:lnTo>
                  <a:lnTo>
                    <a:pt x="387627" y="598479"/>
                  </a:lnTo>
                  <a:lnTo>
                    <a:pt x="382625" y="703040"/>
                  </a:lnTo>
                  <a:lnTo>
                    <a:pt x="388024" y="734557"/>
                  </a:lnTo>
                  <a:lnTo>
                    <a:pt x="402202" y="797361"/>
                  </a:lnTo>
                  <a:lnTo>
                    <a:pt x="429737" y="857589"/>
                  </a:lnTo>
                  <a:lnTo>
                    <a:pt x="435784" y="866034"/>
                  </a:lnTo>
                  <a:lnTo>
                    <a:pt x="483259" y="917845"/>
                  </a:lnTo>
                  <a:lnTo>
                    <a:pt x="519600" y="939243"/>
                  </a:lnTo>
                  <a:lnTo>
                    <a:pt x="556966" y="933051"/>
                  </a:lnTo>
                  <a:lnTo>
                    <a:pt x="606237" y="911078"/>
                  </a:lnTo>
                  <a:lnTo>
                    <a:pt x="618017" y="903735"/>
                  </a:lnTo>
                  <a:lnTo>
                    <a:pt x="640369" y="885507"/>
                  </a:lnTo>
                  <a:lnTo>
                    <a:pt x="682219" y="842260"/>
                  </a:lnTo>
                  <a:lnTo>
                    <a:pt x="697583" y="822440"/>
                  </a:lnTo>
                  <a:lnTo>
                    <a:pt x="740385" y="741888"/>
                  </a:lnTo>
                  <a:lnTo>
                    <a:pt x="701358" y="734932"/>
                  </a:lnTo>
                  <a:lnTo>
                    <a:pt x="800500" y="672069"/>
                  </a:lnTo>
                  <a:lnTo>
                    <a:pt x="857468" y="762758"/>
                  </a:lnTo>
                  <a:lnTo>
                    <a:pt x="818440" y="755801"/>
                  </a:lnTo>
                  <a:cubicBezTo>
                    <a:pt x="786984" y="839089"/>
                    <a:pt x="733333" y="901679"/>
                    <a:pt x="672362" y="93242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xmlns="" id="{3E2A498E-DF0E-43CE-9FFD-AF1199CC5C52}"/>
                </a:ext>
              </a:extLst>
            </p:cNvPr>
            <p:cNvGrpSpPr/>
            <p:nvPr/>
          </p:nvGrpSpPr>
          <p:grpSpPr>
            <a:xfrm>
              <a:off x="2264315" y="3932131"/>
              <a:ext cx="2639700" cy="891638"/>
              <a:chOff x="1918379" y="1734048"/>
              <a:chExt cx="2348822" cy="891638"/>
            </a:xfrm>
          </p:grpSpPr>
          <p:sp>
            <p:nvSpPr>
              <p:cNvPr id="18" name="TextBox 26">
                <a:extLst>
                  <a:ext uri="{FF2B5EF4-FFF2-40B4-BE49-F238E27FC236}">
                    <a16:creationId xmlns:a16="http://schemas.microsoft.com/office/drawing/2014/main" xmlns="" id="{A6ABEBDB-B083-4748-ACE2-6FECBB5C4D4A}"/>
                  </a:ext>
                </a:extLst>
              </p:cNvPr>
              <p:cNvSpPr txBox="1"/>
              <p:nvPr/>
            </p:nvSpPr>
            <p:spPr>
              <a:xfrm>
                <a:off x="1918379" y="2071688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rIns="36000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搜索引擎。 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Rectangle 27">
                <a:extLst>
                  <a:ext uri="{FF2B5EF4-FFF2-40B4-BE49-F238E27FC236}">
                    <a16:creationId xmlns:a16="http://schemas.microsoft.com/office/drawing/2014/main" xmlns="" id="{202B348C-F2DD-4BE7-A029-4AD8B6A5C6DC}"/>
                  </a:ext>
                </a:extLst>
              </p:cNvPr>
              <p:cNvSpPr/>
              <p:nvPr/>
            </p:nvSpPr>
            <p:spPr>
              <a:xfrm>
                <a:off x="2985227" y="1734048"/>
                <a:ext cx="1281974" cy="323165"/>
              </a:xfrm>
              <a:prstGeom prst="rect">
                <a:avLst/>
              </a:prstGeom>
            </p:spPr>
            <p:txBody>
              <a:bodyPr wrap="none" lIns="0" tIns="0" rIns="360000" bIns="0" anchor="b" anchorCtr="0">
                <a:norm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accent3">
                        <a:lumMod val="100000"/>
                      </a:schemeClr>
                    </a:solidFill>
                  </a:rPr>
                  <a:t>其它运用</a:t>
                </a:r>
                <a:endParaRPr lang="zh-CN" altLang="en-US" sz="14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6" name="PA_库_组合 25">
            <a:extLst>
              <a:ext uri="{FF2B5EF4-FFF2-40B4-BE49-F238E27FC236}">
                <a16:creationId xmlns:a16="http://schemas.microsoft.com/office/drawing/2014/main" xmlns="" id="{3DD6244E-961A-4D42-80EF-9113A177113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634474" y="4741948"/>
            <a:ext cx="3965693" cy="1311946"/>
            <a:chOff x="4634474" y="4741948"/>
            <a:chExt cx="3965693" cy="1311946"/>
          </a:xfrm>
        </p:grpSpPr>
        <p:sp>
          <p:nvSpPr>
            <p:cNvPr id="7" name="Speech Bubble: Oval 6">
              <a:extLst>
                <a:ext uri="{FF2B5EF4-FFF2-40B4-BE49-F238E27FC236}">
                  <a16:creationId xmlns:a16="http://schemas.microsoft.com/office/drawing/2014/main" xmlns="" id="{896A1DA3-F4A0-417B-8F36-0C86BC41B1B0}"/>
                </a:ext>
              </a:extLst>
            </p:cNvPr>
            <p:cNvSpPr/>
            <p:nvPr/>
          </p:nvSpPr>
          <p:spPr>
            <a:xfrm rot="12738043">
              <a:off x="4634474" y="4741948"/>
              <a:ext cx="1005840" cy="1009944"/>
            </a:xfrm>
            <a:prstGeom prst="wedgeEllipseCallout">
              <a:avLst>
                <a:gd name="adj1" fmla="val -4240"/>
                <a:gd name="adj2" fmla="val 621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xmlns="" id="{09036AA7-6F0D-49F6-92D3-DBF78B21A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931" y="5033363"/>
              <a:ext cx="468760" cy="509048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Group 28">
              <a:extLst>
                <a:ext uri="{FF2B5EF4-FFF2-40B4-BE49-F238E27FC236}">
                  <a16:creationId xmlns:a16="http://schemas.microsoft.com/office/drawing/2014/main" xmlns="" id="{762E846E-D3E6-4F3E-A0B8-05AC406F0D16}"/>
                </a:ext>
              </a:extLst>
            </p:cNvPr>
            <p:cNvGrpSpPr/>
            <p:nvPr/>
          </p:nvGrpSpPr>
          <p:grpSpPr>
            <a:xfrm>
              <a:off x="5971875" y="5176731"/>
              <a:ext cx="2628292" cy="877163"/>
              <a:chOff x="7996808" y="1734930"/>
              <a:chExt cx="2348822" cy="877163"/>
            </a:xfrm>
          </p:grpSpPr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xmlns="" id="{5375ABA0-CE7B-48D1-BDC6-FCFC4CB5C322}"/>
                  </a:ext>
                </a:extLst>
              </p:cNvPr>
              <p:cNvSpPr txBox="1"/>
              <p:nvPr/>
            </p:nvSpPr>
            <p:spPr>
              <a:xfrm>
                <a:off x="7996808" y="2058095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lIns="360000" rIns="21600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无缝对接，融入系统 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xmlns="" id="{A4BCA229-D184-4CA0-92F4-13E6409F80C3}"/>
                  </a:ext>
                </a:extLst>
              </p:cNvPr>
              <p:cNvSpPr/>
              <p:nvPr/>
            </p:nvSpPr>
            <p:spPr>
              <a:xfrm>
                <a:off x="7996808" y="1734930"/>
                <a:ext cx="1482456" cy="323165"/>
              </a:xfrm>
              <a:prstGeom prst="rect">
                <a:avLst/>
              </a:prstGeom>
            </p:spPr>
            <p:txBody>
              <a:bodyPr wrap="none" lIns="360000" tIns="0" rIns="216000" bIns="0" anchor="ctr" anchorCtr="0">
                <a:norm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4">
                        <a:lumMod val="100000"/>
                      </a:schemeClr>
                    </a:solidFill>
                  </a:rPr>
                  <a:t>开放接口</a:t>
                </a:r>
                <a:endParaRPr lang="zh-CN" altLang="en-US" sz="14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27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的运用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E05FE920-B8E5-4C73-863B-A122D754B14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350205" y="1864192"/>
            <a:ext cx="3425937" cy="3164462"/>
            <a:chOff x="4350205" y="1864192"/>
            <a:chExt cx="3425937" cy="3164462"/>
          </a:xfrm>
        </p:grpSpPr>
        <p:grpSp>
          <p:nvGrpSpPr>
            <p:cNvPr id="4" name="Group 1">
              <a:extLst>
                <a:ext uri="{FF2B5EF4-FFF2-40B4-BE49-F238E27FC236}">
                  <a16:creationId xmlns:a16="http://schemas.microsoft.com/office/drawing/2014/main" xmlns="" id="{6CCD7130-621A-4588-A612-792E5935665F}"/>
                </a:ext>
              </a:extLst>
            </p:cNvPr>
            <p:cNvGrpSpPr/>
            <p:nvPr/>
          </p:nvGrpSpPr>
          <p:grpSpPr>
            <a:xfrm>
              <a:off x="4980126" y="1864192"/>
              <a:ext cx="1081562" cy="1582231"/>
              <a:chOff x="4936038" y="1742890"/>
              <a:chExt cx="1155700" cy="1690688"/>
            </a:xfrm>
          </p:grpSpPr>
          <p:sp>
            <p:nvSpPr>
              <p:cNvPr id="38" name="Freeform: Shape 2">
                <a:extLst>
                  <a:ext uri="{FF2B5EF4-FFF2-40B4-BE49-F238E27FC236}">
                    <a16:creationId xmlns:a16="http://schemas.microsoft.com/office/drawing/2014/main" xmlns="" id="{2A27B4EF-68C7-4F2B-8833-DFCCACEB2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038" y="1742890"/>
                <a:ext cx="1155700" cy="1690688"/>
              </a:xfrm>
              <a:custGeom>
                <a:avLst/>
                <a:gdLst>
                  <a:gd name="T0" fmla="*/ 64 w 307"/>
                  <a:gd name="T1" fmla="*/ 28 h 449"/>
                  <a:gd name="T2" fmla="*/ 201 w 307"/>
                  <a:gd name="T3" fmla="*/ 65 h 449"/>
                  <a:gd name="T4" fmla="*/ 307 w 307"/>
                  <a:gd name="T5" fmla="*/ 249 h 449"/>
                  <a:gd name="T6" fmla="*/ 307 w 307"/>
                  <a:gd name="T7" fmla="*/ 449 h 449"/>
                  <a:gd name="T8" fmla="*/ 134 w 307"/>
                  <a:gd name="T9" fmla="*/ 349 h 449"/>
                  <a:gd name="T10" fmla="*/ 28 w 307"/>
                  <a:gd name="T11" fmla="*/ 165 h 449"/>
                  <a:gd name="T12" fmla="*/ 64 w 307"/>
                  <a:gd name="T13" fmla="*/ 28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449">
                    <a:moveTo>
                      <a:pt x="64" y="28"/>
                    </a:moveTo>
                    <a:cubicBezTo>
                      <a:pt x="112" y="0"/>
                      <a:pt x="173" y="17"/>
                      <a:pt x="201" y="65"/>
                    </a:cubicBezTo>
                    <a:cubicBezTo>
                      <a:pt x="307" y="249"/>
                      <a:pt x="307" y="249"/>
                      <a:pt x="307" y="249"/>
                    </a:cubicBezTo>
                    <a:cubicBezTo>
                      <a:pt x="307" y="449"/>
                      <a:pt x="307" y="449"/>
                      <a:pt x="307" y="449"/>
                    </a:cubicBezTo>
                    <a:cubicBezTo>
                      <a:pt x="134" y="349"/>
                      <a:pt x="134" y="349"/>
                      <a:pt x="134" y="349"/>
                    </a:cubicBezTo>
                    <a:cubicBezTo>
                      <a:pt x="28" y="165"/>
                      <a:pt x="28" y="165"/>
                      <a:pt x="28" y="165"/>
                    </a:cubicBezTo>
                    <a:cubicBezTo>
                      <a:pt x="0" y="117"/>
                      <a:pt x="16" y="56"/>
                      <a:pt x="64" y="2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Oval 3">
                <a:extLst>
                  <a:ext uri="{FF2B5EF4-FFF2-40B4-BE49-F238E27FC236}">
                    <a16:creationId xmlns:a16="http://schemas.microsoft.com/office/drawing/2014/main" xmlns="" id="{BB18FAE4-A1CC-4E0B-946C-947024EFEC29}"/>
                  </a:ext>
                </a:extLst>
              </p:cNvPr>
              <p:cNvSpPr/>
              <p:nvPr/>
            </p:nvSpPr>
            <p:spPr>
              <a:xfrm>
                <a:off x="5113100" y="1919528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2D5B7BDC-5C52-4AD3-87CB-D05091052647}"/>
                </a:ext>
              </a:extLst>
            </p:cNvPr>
            <p:cNvGrpSpPr/>
            <p:nvPr/>
          </p:nvGrpSpPr>
          <p:grpSpPr>
            <a:xfrm>
              <a:off x="6061688" y="1864192"/>
              <a:ext cx="1084533" cy="1582231"/>
              <a:chOff x="6091738" y="1742890"/>
              <a:chExt cx="1158875" cy="1690688"/>
            </a:xfrm>
          </p:grpSpPr>
          <p:sp>
            <p:nvSpPr>
              <p:cNvPr id="36" name="Freeform: Shape 5">
                <a:extLst>
                  <a:ext uri="{FF2B5EF4-FFF2-40B4-BE49-F238E27FC236}">
                    <a16:creationId xmlns:a16="http://schemas.microsoft.com/office/drawing/2014/main" xmlns="" id="{2B4C11FD-E791-4548-8815-47A0FCA56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38" y="1742890"/>
                <a:ext cx="1158875" cy="1690688"/>
              </a:xfrm>
              <a:custGeom>
                <a:avLst/>
                <a:gdLst>
                  <a:gd name="T0" fmla="*/ 243 w 308"/>
                  <a:gd name="T1" fmla="*/ 28 h 449"/>
                  <a:gd name="T2" fmla="*/ 280 w 308"/>
                  <a:gd name="T3" fmla="*/ 165 h 449"/>
                  <a:gd name="T4" fmla="*/ 174 w 308"/>
                  <a:gd name="T5" fmla="*/ 349 h 449"/>
                  <a:gd name="T6" fmla="*/ 0 w 308"/>
                  <a:gd name="T7" fmla="*/ 449 h 449"/>
                  <a:gd name="T8" fmla="*/ 0 w 308"/>
                  <a:gd name="T9" fmla="*/ 249 h 449"/>
                  <a:gd name="T10" fmla="*/ 107 w 308"/>
                  <a:gd name="T11" fmla="*/ 65 h 449"/>
                  <a:gd name="T12" fmla="*/ 243 w 308"/>
                  <a:gd name="T13" fmla="*/ 28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449">
                    <a:moveTo>
                      <a:pt x="243" y="28"/>
                    </a:moveTo>
                    <a:cubicBezTo>
                      <a:pt x="291" y="56"/>
                      <a:pt x="308" y="117"/>
                      <a:pt x="280" y="165"/>
                    </a:cubicBezTo>
                    <a:cubicBezTo>
                      <a:pt x="174" y="349"/>
                      <a:pt x="174" y="349"/>
                      <a:pt x="174" y="349"/>
                    </a:cubicBezTo>
                    <a:cubicBezTo>
                      <a:pt x="0" y="449"/>
                      <a:pt x="0" y="449"/>
                      <a:pt x="0" y="449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34" y="17"/>
                      <a:pt x="196" y="0"/>
                      <a:pt x="243" y="2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Oval 6">
                <a:extLst>
                  <a:ext uri="{FF2B5EF4-FFF2-40B4-BE49-F238E27FC236}">
                    <a16:creationId xmlns:a16="http://schemas.microsoft.com/office/drawing/2014/main" xmlns="" id="{98E3CCF2-2094-4CF7-8F29-227E3B2BA343}"/>
                  </a:ext>
                </a:extLst>
              </p:cNvPr>
              <p:cNvSpPr/>
              <p:nvPr/>
            </p:nvSpPr>
            <p:spPr>
              <a:xfrm>
                <a:off x="6559330" y="1919528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06</a:t>
                </a:r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xmlns="" id="{2322173E-C4DB-4E5A-9307-BD1265D06FE6}"/>
                </a:ext>
              </a:extLst>
            </p:cNvPr>
            <p:cNvGrpSpPr/>
            <p:nvPr/>
          </p:nvGrpSpPr>
          <p:grpSpPr>
            <a:xfrm>
              <a:off x="4980126" y="3446423"/>
              <a:ext cx="1081562" cy="1582231"/>
              <a:chOff x="4936038" y="3433578"/>
              <a:chExt cx="1155700" cy="1690688"/>
            </a:xfrm>
          </p:grpSpPr>
          <p:sp>
            <p:nvSpPr>
              <p:cNvPr id="34" name="Freeform: Shape 8">
                <a:extLst>
                  <a:ext uri="{FF2B5EF4-FFF2-40B4-BE49-F238E27FC236}">
                    <a16:creationId xmlns:a16="http://schemas.microsoft.com/office/drawing/2014/main" xmlns="" id="{D9EA92F0-2E9C-47F3-9FA5-3DDE0965C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038" y="3433578"/>
                <a:ext cx="1155700" cy="1690688"/>
              </a:xfrm>
              <a:custGeom>
                <a:avLst/>
                <a:gdLst>
                  <a:gd name="T0" fmla="*/ 64 w 307"/>
                  <a:gd name="T1" fmla="*/ 421 h 449"/>
                  <a:gd name="T2" fmla="*/ 201 w 307"/>
                  <a:gd name="T3" fmla="*/ 384 h 449"/>
                  <a:gd name="T4" fmla="*/ 307 w 307"/>
                  <a:gd name="T5" fmla="*/ 200 h 449"/>
                  <a:gd name="T6" fmla="*/ 307 w 307"/>
                  <a:gd name="T7" fmla="*/ 0 h 449"/>
                  <a:gd name="T8" fmla="*/ 134 w 307"/>
                  <a:gd name="T9" fmla="*/ 100 h 449"/>
                  <a:gd name="T10" fmla="*/ 28 w 307"/>
                  <a:gd name="T11" fmla="*/ 284 h 449"/>
                  <a:gd name="T12" fmla="*/ 64 w 307"/>
                  <a:gd name="T13" fmla="*/ 42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449">
                    <a:moveTo>
                      <a:pt x="64" y="421"/>
                    </a:moveTo>
                    <a:cubicBezTo>
                      <a:pt x="112" y="449"/>
                      <a:pt x="173" y="432"/>
                      <a:pt x="201" y="384"/>
                    </a:cubicBezTo>
                    <a:cubicBezTo>
                      <a:pt x="307" y="200"/>
                      <a:pt x="307" y="200"/>
                      <a:pt x="307" y="200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134" y="100"/>
                      <a:pt x="134" y="100"/>
                      <a:pt x="134" y="100"/>
                    </a:cubicBezTo>
                    <a:cubicBezTo>
                      <a:pt x="28" y="284"/>
                      <a:pt x="28" y="284"/>
                      <a:pt x="28" y="284"/>
                    </a:cubicBezTo>
                    <a:cubicBezTo>
                      <a:pt x="0" y="332"/>
                      <a:pt x="16" y="393"/>
                      <a:pt x="64" y="4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Oval 9">
                <a:extLst>
                  <a:ext uri="{FF2B5EF4-FFF2-40B4-BE49-F238E27FC236}">
                    <a16:creationId xmlns:a16="http://schemas.microsoft.com/office/drawing/2014/main" xmlns="" id="{74505A7E-13FC-4DF9-88FC-E1A11CC44D04}"/>
                  </a:ext>
                </a:extLst>
              </p:cNvPr>
              <p:cNvSpPr/>
              <p:nvPr/>
            </p:nvSpPr>
            <p:spPr>
              <a:xfrm>
                <a:off x="5113100" y="4427705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xmlns="" id="{5531B3E3-443B-422A-9840-E872A72CAFD9}"/>
                </a:ext>
              </a:extLst>
            </p:cNvPr>
            <p:cNvGrpSpPr/>
            <p:nvPr/>
          </p:nvGrpSpPr>
          <p:grpSpPr>
            <a:xfrm>
              <a:off x="6061688" y="3446423"/>
              <a:ext cx="1084533" cy="1582231"/>
              <a:chOff x="6091738" y="3433578"/>
              <a:chExt cx="1158875" cy="1690688"/>
            </a:xfrm>
          </p:grpSpPr>
          <p:sp>
            <p:nvSpPr>
              <p:cNvPr id="32" name="Freeform: Shape 11">
                <a:extLst>
                  <a:ext uri="{FF2B5EF4-FFF2-40B4-BE49-F238E27FC236}">
                    <a16:creationId xmlns:a16="http://schemas.microsoft.com/office/drawing/2014/main" xmlns="" id="{BDFF17E6-7463-4329-A7C1-E4766158C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38" y="3433578"/>
                <a:ext cx="1158875" cy="1690688"/>
              </a:xfrm>
              <a:custGeom>
                <a:avLst/>
                <a:gdLst>
                  <a:gd name="T0" fmla="*/ 243 w 308"/>
                  <a:gd name="T1" fmla="*/ 421 h 449"/>
                  <a:gd name="T2" fmla="*/ 280 w 308"/>
                  <a:gd name="T3" fmla="*/ 284 h 449"/>
                  <a:gd name="T4" fmla="*/ 174 w 308"/>
                  <a:gd name="T5" fmla="*/ 100 h 449"/>
                  <a:gd name="T6" fmla="*/ 0 w 308"/>
                  <a:gd name="T7" fmla="*/ 0 h 449"/>
                  <a:gd name="T8" fmla="*/ 0 w 308"/>
                  <a:gd name="T9" fmla="*/ 200 h 449"/>
                  <a:gd name="T10" fmla="*/ 107 w 308"/>
                  <a:gd name="T11" fmla="*/ 384 h 449"/>
                  <a:gd name="T12" fmla="*/ 243 w 308"/>
                  <a:gd name="T13" fmla="*/ 42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449">
                    <a:moveTo>
                      <a:pt x="243" y="421"/>
                    </a:moveTo>
                    <a:cubicBezTo>
                      <a:pt x="291" y="393"/>
                      <a:pt x="308" y="332"/>
                      <a:pt x="280" y="284"/>
                    </a:cubicBezTo>
                    <a:cubicBezTo>
                      <a:pt x="174" y="100"/>
                      <a:pt x="174" y="100"/>
                      <a:pt x="174" y="1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107" y="384"/>
                      <a:pt x="107" y="384"/>
                      <a:pt x="107" y="384"/>
                    </a:cubicBezTo>
                    <a:cubicBezTo>
                      <a:pt x="134" y="432"/>
                      <a:pt x="196" y="449"/>
                      <a:pt x="243" y="4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Oval 12">
                <a:extLst>
                  <a:ext uri="{FF2B5EF4-FFF2-40B4-BE49-F238E27FC236}">
                    <a16:creationId xmlns:a16="http://schemas.microsoft.com/office/drawing/2014/main" xmlns="" id="{63C08C6C-DFBA-45F0-BD74-57786E1D85E1}"/>
                  </a:ext>
                </a:extLst>
              </p:cNvPr>
              <p:cNvSpPr/>
              <p:nvPr/>
            </p:nvSpPr>
            <p:spPr>
              <a:xfrm>
                <a:off x="6559330" y="4427705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lvl="0"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xmlns="" id="{8FF357EE-8060-4BFE-9669-C5BE22444A80}"/>
                </a:ext>
              </a:extLst>
            </p:cNvPr>
            <p:cNvGrpSpPr/>
            <p:nvPr/>
          </p:nvGrpSpPr>
          <p:grpSpPr>
            <a:xfrm>
              <a:off x="6061688" y="3094321"/>
              <a:ext cx="1714454" cy="704204"/>
              <a:chOff x="6091738" y="3057340"/>
              <a:chExt cx="1831975" cy="752475"/>
            </a:xfrm>
          </p:grpSpPr>
          <p:sp>
            <p:nvSpPr>
              <p:cNvPr id="30" name="Freeform: Shape 14">
                <a:extLst>
                  <a:ext uri="{FF2B5EF4-FFF2-40B4-BE49-F238E27FC236}">
                    <a16:creationId xmlns:a16="http://schemas.microsoft.com/office/drawing/2014/main" xmlns="" id="{ABE865E3-861E-445F-B39E-73907CFB9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38" y="3057340"/>
                <a:ext cx="1831975" cy="752475"/>
              </a:xfrm>
              <a:custGeom>
                <a:avLst/>
                <a:gdLst>
                  <a:gd name="T0" fmla="*/ 487 w 487"/>
                  <a:gd name="T1" fmla="*/ 100 h 200"/>
                  <a:gd name="T2" fmla="*/ 387 w 487"/>
                  <a:gd name="T3" fmla="*/ 200 h 200"/>
                  <a:gd name="T4" fmla="*/ 174 w 487"/>
                  <a:gd name="T5" fmla="*/ 200 h 200"/>
                  <a:gd name="T6" fmla="*/ 0 w 487"/>
                  <a:gd name="T7" fmla="*/ 100 h 200"/>
                  <a:gd name="T8" fmla="*/ 174 w 487"/>
                  <a:gd name="T9" fmla="*/ 0 h 200"/>
                  <a:gd name="T10" fmla="*/ 387 w 487"/>
                  <a:gd name="T11" fmla="*/ 0 h 200"/>
                  <a:gd name="T12" fmla="*/ 487 w 487"/>
                  <a:gd name="T13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7" h="200">
                    <a:moveTo>
                      <a:pt x="487" y="100"/>
                    </a:moveTo>
                    <a:cubicBezTo>
                      <a:pt x="487" y="155"/>
                      <a:pt x="442" y="200"/>
                      <a:pt x="387" y="200"/>
                    </a:cubicBezTo>
                    <a:cubicBezTo>
                      <a:pt x="174" y="200"/>
                      <a:pt x="174" y="200"/>
                      <a:pt x="174" y="200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442" y="0"/>
                      <a:pt x="486" y="45"/>
                      <a:pt x="487" y="1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Oval 15">
                <a:extLst>
                  <a:ext uri="{FF2B5EF4-FFF2-40B4-BE49-F238E27FC236}">
                    <a16:creationId xmlns:a16="http://schemas.microsoft.com/office/drawing/2014/main" xmlns="" id="{C282D9F4-FE18-4087-9786-7A59D8E2051E}"/>
                  </a:ext>
                </a:extLst>
              </p:cNvPr>
              <p:cNvSpPr/>
              <p:nvPr/>
            </p:nvSpPr>
            <p:spPr>
              <a:xfrm>
                <a:off x="7275294" y="3176861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05</a:t>
                </a:r>
              </a:p>
            </p:txBody>
          </p:sp>
        </p:grp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xmlns="" id="{8E49EFE1-D7E2-463E-BCB8-612BCA805E0B}"/>
                </a:ext>
              </a:extLst>
            </p:cNvPr>
            <p:cNvGrpSpPr/>
            <p:nvPr/>
          </p:nvGrpSpPr>
          <p:grpSpPr>
            <a:xfrm>
              <a:off x="4350205" y="3094321"/>
              <a:ext cx="1711483" cy="704204"/>
              <a:chOff x="4262938" y="3057340"/>
              <a:chExt cx="1828800" cy="752475"/>
            </a:xfrm>
          </p:grpSpPr>
          <p:sp>
            <p:nvSpPr>
              <p:cNvPr id="28" name="Freeform: Shape 17">
                <a:extLst>
                  <a:ext uri="{FF2B5EF4-FFF2-40B4-BE49-F238E27FC236}">
                    <a16:creationId xmlns:a16="http://schemas.microsoft.com/office/drawing/2014/main" xmlns="" id="{B5F60D27-B074-4265-A9AC-6DBADFD94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938" y="3057340"/>
                <a:ext cx="1828800" cy="752475"/>
              </a:xfrm>
              <a:custGeom>
                <a:avLst/>
                <a:gdLst>
                  <a:gd name="T0" fmla="*/ 0 w 486"/>
                  <a:gd name="T1" fmla="*/ 100 h 200"/>
                  <a:gd name="T2" fmla="*/ 100 w 486"/>
                  <a:gd name="T3" fmla="*/ 200 h 200"/>
                  <a:gd name="T4" fmla="*/ 313 w 486"/>
                  <a:gd name="T5" fmla="*/ 200 h 200"/>
                  <a:gd name="T6" fmla="*/ 486 w 486"/>
                  <a:gd name="T7" fmla="*/ 100 h 200"/>
                  <a:gd name="T8" fmla="*/ 313 w 486"/>
                  <a:gd name="T9" fmla="*/ 0 h 200"/>
                  <a:gd name="T10" fmla="*/ 100 w 486"/>
                  <a:gd name="T11" fmla="*/ 0 h 200"/>
                  <a:gd name="T12" fmla="*/ 0 w 486"/>
                  <a:gd name="T13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200">
                    <a:moveTo>
                      <a:pt x="0" y="100"/>
                    </a:moveTo>
                    <a:cubicBezTo>
                      <a:pt x="0" y="155"/>
                      <a:pt x="45" y="200"/>
                      <a:pt x="100" y="200"/>
                    </a:cubicBezTo>
                    <a:cubicBezTo>
                      <a:pt x="313" y="200"/>
                      <a:pt x="313" y="200"/>
                      <a:pt x="313" y="200"/>
                    </a:cubicBezTo>
                    <a:cubicBezTo>
                      <a:pt x="486" y="100"/>
                      <a:pt x="486" y="100"/>
                      <a:pt x="486" y="10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Oval 18">
                <a:extLst>
                  <a:ext uri="{FF2B5EF4-FFF2-40B4-BE49-F238E27FC236}">
                    <a16:creationId xmlns:a16="http://schemas.microsoft.com/office/drawing/2014/main" xmlns="" id="{B9072298-0233-4748-81FF-46B42AB0F4AE}"/>
                  </a:ext>
                </a:extLst>
              </p:cNvPr>
              <p:cNvSpPr/>
              <p:nvPr/>
            </p:nvSpPr>
            <p:spPr>
              <a:xfrm>
                <a:off x="4400125" y="3176861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AU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</p:grpSp>
      <p:grpSp>
        <p:nvGrpSpPr>
          <p:cNvPr id="46" name="PA_库_组合 45">
            <a:extLst>
              <a:ext uri="{FF2B5EF4-FFF2-40B4-BE49-F238E27FC236}">
                <a16:creationId xmlns:a16="http://schemas.microsoft.com/office/drawing/2014/main" xmlns="" id="{7ECBE4A9-34F7-4A5D-BEBA-05A4260059D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564887" y="1866224"/>
            <a:ext cx="2661189" cy="1007288"/>
            <a:chOff x="8564887" y="1866224"/>
            <a:chExt cx="2661189" cy="1007288"/>
          </a:xfrm>
        </p:grpSpPr>
        <p:sp>
          <p:nvSpPr>
            <p:cNvPr id="10" name="TextBox 20">
              <a:extLst>
                <a:ext uri="{FF2B5EF4-FFF2-40B4-BE49-F238E27FC236}">
                  <a16:creationId xmlns:a16="http://schemas.microsoft.com/office/drawing/2014/main" xmlns="" id="{8C2E7E1C-F416-4669-BCE6-1AEF2BB95111}"/>
                </a:ext>
              </a:extLst>
            </p:cNvPr>
            <p:cNvSpPr txBox="1"/>
            <p:nvPr/>
          </p:nvSpPr>
          <p:spPr>
            <a:xfrm>
              <a:off x="9327005" y="1866224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400" b="1" dirty="0" smtClean="0">
                  <a:solidFill>
                    <a:srgbClr val="656D78"/>
                  </a:solidFill>
                </a:rPr>
                <a:t>数据整合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11" name="TextBox 21">
              <a:extLst>
                <a:ext uri="{FF2B5EF4-FFF2-40B4-BE49-F238E27FC236}">
                  <a16:creationId xmlns:a16="http://schemas.microsoft.com/office/drawing/2014/main" xmlns="" id="{62FE24F3-D4F2-4F99-AA5D-D9A39CA79224}"/>
                </a:ext>
              </a:extLst>
            </p:cNvPr>
            <p:cNvSpPr txBox="1">
              <a:spLocks/>
            </p:cNvSpPr>
            <p:nvPr/>
          </p:nvSpPr>
          <p:spPr>
            <a:xfrm>
              <a:off x="9327006" y="2132333"/>
              <a:ext cx="1899070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900" dirty="0" smtClean="0">
                  <a:solidFill>
                    <a:srgbClr val="656D78"/>
                  </a:solidFill>
                </a:rPr>
                <a:t>融合数据</a:t>
              </a:r>
              <a:endParaRPr lang="zh-CN" altLang="en-US" sz="900" dirty="0">
                <a:solidFill>
                  <a:srgbClr val="656D78"/>
                </a:solidFill>
              </a:endParaRPr>
            </a:p>
          </p:txBody>
        </p:sp>
        <p:sp>
          <p:nvSpPr>
            <p:cNvPr id="16" name="Rectangle: Rounded Corners 28">
              <a:extLst>
                <a:ext uri="{FF2B5EF4-FFF2-40B4-BE49-F238E27FC236}">
                  <a16:creationId xmlns:a16="http://schemas.microsoft.com/office/drawing/2014/main" xmlns="" id="{19B53740-B5E8-4776-935D-5B0485753ADA}"/>
                </a:ext>
              </a:extLst>
            </p:cNvPr>
            <p:cNvSpPr/>
            <p:nvPr/>
          </p:nvSpPr>
          <p:spPr>
            <a:xfrm>
              <a:off x="8564887" y="1896398"/>
              <a:ext cx="585634" cy="565904"/>
            </a:xfrm>
            <a:prstGeom prst="roundRect">
              <a:avLst>
                <a:gd name="adj" fmla="val 165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</p:grpSp>
      <p:grpSp>
        <p:nvGrpSpPr>
          <p:cNvPr id="45" name="PA_库_组合 44">
            <a:extLst>
              <a:ext uri="{FF2B5EF4-FFF2-40B4-BE49-F238E27FC236}">
                <a16:creationId xmlns:a16="http://schemas.microsoft.com/office/drawing/2014/main" xmlns="" id="{EB446E13-9524-40B9-8DFD-57D598A205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564887" y="3129068"/>
            <a:ext cx="2661189" cy="1007288"/>
            <a:chOff x="8564887" y="3129068"/>
            <a:chExt cx="2661189" cy="1007288"/>
          </a:xfrm>
        </p:grpSpPr>
        <p:sp>
          <p:nvSpPr>
            <p:cNvPr id="12" name="TextBox 23">
              <a:extLst>
                <a:ext uri="{FF2B5EF4-FFF2-40B4-BE49-F238E27FC236}">
                  <a16:creationId xmlns:a16="http://schemas.microsoft.com/office/drawing/2014/main" xmlns="" id="{9E0B1CE2-7D9E-4F78-9290-99B819156D1D}"/>
                </a:ext>
              </a:extLst>
            </p:cNvPr>
            <p:cNvSpPr txBox="1"/>
            <p:nvPr/>
          </p:nvSpPr>
          <p:spPr>
            <a:xfrm>
              <a:off x="9327005" y="3129068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400" b="1" dirty="0" smtClean="0">
                  <a:solidFill>
                    <a:srgbClr val="656D78"/>
                  </a:solidFill>
                </a:rPr>
                <a:t>集市层归类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xmlns="" id="{E99A949C-D97A-4A85-8FB4-835FC7D70855}"/>
                </a:ext>
              </a:extLst>
            </p:cNvPr>
            <p:cNvSpPr txBox="1">
              <a:spLocks/>
            </p:cNvSpPr>
            <p:nvPr/>
          </p:nvSpPr>
          <p:spPr>
            <a:xfrm>
              <a:off x="9327006" y="3395177"/>
              <a:ext cx="1899070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900" dirty="0" smtClean="0">
                  <a:solidFill>
                    <a:srgbClr val="656D78"/>
                  </a:solidFill>
                </a:rPr>
                <a:t>按照数据仓库设计将数据归类</a:t>
              </a:r>
              <a:endParaRPr lang="zh-CN" altLang="en-US" sz="900" dirty="0">
                <a:solidFill>
                  <a:srgbClr val="656D78"/>
                </a:solidFill>
              </a:endParaRPr>
            </a:p>
          </p:txBody>
        </p:sp>
        <p:sp>
          <p:nvSpPr>
            <p:cNvPr id="17" name="Rectangle: Rounded Corners 29">
              <a:extLst>
                <a:ext uri="{FF2B5EF4-FFF2-40B4-BE49-F238E27FC236}">
                  <a16:creationId xmlns:a16="http://schemas.microsoft.com/office/drawing/2014/main" xmlns="" id="{63A2A8D1-77AE-4A9A-A195-B92AB0C10FDE}"/>
                </a:ext>
              </a:extLst>
            </p:cNvPr>
            <p:cNvSpPr/>
            <p:nvPr/>
          </p:nvSpPr>
          <p:spPr>
            <a:xfrm>
              <a:off x="8564887" y="3159240"/>
              <a:ext cx="585634" cy="565904"/>
            </a:xfrm>
            <a:prstGeom prst="roundRect">
              <a:avLst>
                <a:gd name="adj" fmla="val 165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grpSp>
        <p:nvGrpSpPr>
          <p:cNvPr id="44" name="PA_库_组合 43">
            <a:extLst>
              <a:ext uri="{FF2B5EF4-FFF2-40B4-BE49-F238E27FC236}">
                <a16:creationId xmlns:a16="http://schemas.microsoft.com/office/drawing/2014/main" xmlns="" id="{DD0A884F-4440-4378-A3EF-0D3DB08DC60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564887" y="4391912"/>
            <a:ext cx="2661189" cy="1007288"/>
            <a:chOff x="8564887" y="4391912"/>
            <a:chExt cx="2661189" cy="1007288"/>
          </a:xfrm>
        </p:grpSpPr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xmlns="" id="{6A6AD276-9884-41E4-A973-59F3800032E4}"/>
                </a:ext>
              </a:extLst>
            </p:cNvPr>
            <p:cNvSpPr txBox="1"/>
            <p:nvPr/>
          </p:nvSpPr>
          <p:spPr>
            <a:xfrm>
              <a:off x="9327005" y="4391912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400" b="1" dirty="0" smtClean="0">
                  <a:solidFill>
                    <a:srgbClr val="656D78"/>
                  </a:solidFill>
                </a:rPr>
                <a:t>数据展示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xmlns="" id="{C76780B6-7413-46BB-BC15-448954EF1B69}"/>
                </a:ext>
              </a:extLst>
            </p:cNvPr>
            <p:cNvSpPr txBox="1">
              <a:spLocks/>
            </p:cNvSpPr>
            <p:nvPr/>
          </p:nvSpPr>
          <p:spPr>
            <a:xfrm>
              <a:off x="9327006" y="4658021"/>
              <a:ext cx="1899070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en-US" altLang="zh-CN" sz="900" dirty="0" smtClean="0">
                  <a:solidFill>
                    <a:srgbClr val="656D78"/>
                  </a:solidFill>
                </a:rPr>
                <a:t>Dashboard</a:t>
              </a:r>
              <a:r>
                <a:rPr lang="zh-CN" altLang="en-US" sz="900" dirty="0" smtClean="0">
                  <a:solidFill>
                    <a:srgbClr val="656D78"/>
                  </a:solidFill>
                </a:rPr>
                <a:t>、各维度分析</a:t>
              </a:r>
              <a:endParaRPr lang="zh-CN" altLang="en-US" sz="900" dirty="0">
                <a:solidFill>
                  <a:srgbClr val="656D78"/>
                </a:solidFill>
              </a:endParaRPr>
            </a:p>
          </p:txBody>
        </p:sp>
        <p:sp>
          <p:nvSpPr>
            <p:cNvPr id="18" name="Rectangle: Rounded Corners 30">
              <a:extLst>
                <a:ext uri="{FF2B5EF4-FFF2-40B4-BE49-F238E27FC236}">
                  <a16:creationId xmlns:a16="http://schemas.microsoft.com/office/drawing/2014/main" xmlns="" id="{8E11E361-C598-4628-B947-E9F8560E9F63}"/>
                </a:ext>
              </a:extLst>
            </p:cNvPr>
            <p:cNvSpPr/>
            <p:nvPr/>
          </p:nvSpPr>
          <p:spPr>
            <a:xfrm>
              <a:off x="8564887" y="4422083"/>
              <a:ext cx="585634" cy="565904"/>
            </a:xfrm>
            <a:prstGeom prst="roundRect">
              <a:avLst>
                <a:gd name="adj" fmla="val 165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lvl="0"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grpSp>
        <p:nvGrpSpPr>
          <p:cNvPr id="40" name="PA_库_组合 39">
            <a:extLst>
              <a:ext uri="{FF2B5EF4-FFF2-40B4-BE49-F238E27FC236}">
                <a16:creationId xmlns:a16="http://schemas.microsoft.com/office/drawing/2014/main" xmlns="" id="{D3B979A9-F7A9-49C2-A819-B81DF938868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32482" y="1870456"/>
            <a:ext cx="2619895" cy="1007288"/>
            <a:chOff x="932482" y="1870456"/>
            <a:chExt cx="2619895" cy="1007288"/>
          </a:xfrm>
        </p:grpSpPr>
        <p:sp>
          <p:nvSpPr>
            <p:cNvPr id="19" name="TextBox 32">
              <a:extLst>
                <a:ext uri="{FF2B5EF4-FFF2-40B4-BE49-F238E27FC236}">
                  <a16:creationId xmlns:a16="http://schemas.microsoft.com/office/drawing/2014/main" xmlns="" id="{4F6C208B-755D-48A8-8703-73C48FBA75E9}"/>
                </a:ext>
              </a:extLst>
            </p:cNvPr>
            <p:cNvSpPr txBox="1"/>
            <p:nvPr/>
          </p:nvSpPr>
          <p:spPr>
            <a:xfrm flipH="1">
              <a:off x="1713039" y="1870456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r"/>
              <a:r>
                <a:rPr lang="zh-CN" altLang="en-US" sz="1400" b="1" dirty="0" smtClean="0">
                  <a:solidFill>
                    <a:srgbClr val="656D78"/>
                  </a:solidFill>
                </a:rPr>
                <a:t>数据源分析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20" name="TextBox 33">
              <a:extLst>
                <a:ext uri="{FF2B5EF4-FFF2-40B4-BE49-F238E27FC236}">
                  <a16:creationId xmlns:a16="http://schemas.microsoft.com/office/drawing/2014/main" xmlns="" id="{43BF2196-4F96-4513-AB49-40E493F8634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32482" y="2136565"/>
              <a:ext cx="1857775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 algn="r">
                <a:lnSpc>
                  <a:spcPct val="120000"/>
                </a:lnSpc>
                <a:buNone/>
              </a:pPr>
              <a:r>
                <a:rPr lang="zh-CN" altLang="en-US" sz="900" dirty="0" smtClean="0">
                  <a:solidFill>
                    <a:srgbClr val="656D78"/>
                  </a:solidFill>
                </a:rPr>
                <a:t>结构化、非结构化</a:t>
              </a:r>
              <a:endParaRPr lang="en-US" altLang="zh-CN" sz="900" dirty="0" smtClean="0">
                <a:solidFill>
                  <a:srgbClr val="656D78"/>
                </a:solidFill>
              </a:endParaRPr>
            </a:p>
            <a:p>
              <a:pPr marL="0" indent="0" algn="r">
                <a:lnSpc>
                  <a:spcPct val="120000"/>
                </a:lnSpc>
                <a:buNone/>
              </a:pPr>
              <a:r>
                <a:rPr lang="zh-CN" altLang="en-US" sz="900" dirty="0" smtClean="0">
                  <a:solidFill>
                    <a:srgbClr val="656D78"/>
                  </a:solidFill>
                </a:rPr>
                <a:t>文本、图片、视频流</a:t>
              </a:r>
              <a:endParaRPr lang="zh-CN" altLang="en-US" sz="900" dirty="0">
                <a:solidFill>
                  <a:srgbClr val="656D78"/>
                </a:solidFill>
              </a:endParaRPr>
            </a:p>
          </p:txBody>
        </p:sp>
        <p:sp>
          <p:nvSpPr>
            <p:cNvPr id="25" name="Rectangle: Rounded Corners 40">
              <a:extLst>
                <a:ext uri="{FF2B5EF4-FFF2-40B4-BE49-F238E27FC236}">
                  <a16:creationId xmlns:a16="http://schemas.microsoft.com/office/drawing/2014/main" xmlns="" id="{033E9ED7-6998-4ED1-8E32-5A5841FC9175}"/>
                </a:ext>
              </a:extLst>
            </p:cNvPr>
            <p:cNvSpPr/>
            <p:nvPr/>
          </p:nvSpPr>
          <p:spPr>
            <a:xfrm flipH="1">
              <a:off x="2986473" y="1900630"/>
              <a:ext cx="565904" cy="565904"/>
            </a:xfrm>
            <a:prstGeom prst="roundRect">
              <a:avLst>
                <a:gd name="adj" fmla="val 165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42" name="PA_库_组合 41">
            <a:extLst>
              <a:ext uri="{FF2B5EF4-FFF2-40B4-BE49-F238E27FC236}">
                <a16:creationId xmlns:a16="http://schemas.microsoft.com/office/drawing/2014/main" xmlns="" id="{0184F9BE-E81C-4DF1-B347-57BF5A1EFE0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32482" y="3133300"/>
            <a:ext cx="2619895" cy="1007288"/>
            <a:chOff x="932482" y="3133300"/>
            <a:chExt cx="2619895" cy="1007288"/>
          </a:xfrm>
        </p:grpSpPr>
        <p:sp>
          <p:nvSpPr>
            <p:cNvPr id="21" name="TextBox 35">
              <a:extLst>
                <a:ext uri="{FF2B5EF4-FFF2-40B4-BE49-F238E27FC236}">
                  <a16:creationId xmlns:a16="http://schemas.microsoft.com/office/drawing/2014/main" xmlns="" id="{EFE6BE15-7FB8-43A7-AC76-A5736A64A795}"/>
                </a:ext>
              </a:extLst>
            </p:cNvPr>
            <p:cNvSpPr txBox="1"/>
            <p:nvPr/>
          </p:nvSpPr>
          <p:spPr>
            <a:xfrm flipH="1">
              <a:off x="1713039" y="3133300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r"/>
              <a:r>
                <a:rPr lang="zh-CN" altLang="en-US" sz="1400" b="1" dirty="0" smtClean="0">
                  <a:solidFill>
                    <a:srgbClr val="656D78"/>
                  </a:solidFill>
                </a:rPr>
                <a:t>数据采集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22" name="TextBox 36">
              <a:extLst>
                <a:ext uri="{FF2B5EF4-FFF2-40B4-BE49-F238E27FC236}">
                  <a16:creationId xmlns:a16="http://schemas.microsoft.com/office/drawing/2014/main" xmlns="" id="{5BD82A0C-9949-447C-94D2-62758CD0C31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32482" y="3399409"/>
              <a:ext cx="1857775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 algn="r">
                <a:lnSpc>
                  <a:spcPct val="120000"/>
                </a:lnSpc>
                <a:buNone/>
              </a:pPr>
              <a:r>
                <a:rPr lang="en-US" altLang="zh-CN" sz="900" dirty="0" smtClean="0">
                  <a:solidFill>
                    <a:srgbClr val="656D78"/>
                  </a:solidFill>
                </a:rPr>
                <a:t>Kettle</a:t>
              </a:r>
              <a:r>
                <a:rPr lang="zh-CN" altLang="en-US" sz="900" dirty="0" smtClean="0">
                  <a:solidFill>
                    <a:srgbClr val="656D78"/>
                  </a:solidFill>
                </a:rPr>
                <a:t>、</a:t>
              </a:r>
              <a:r>
                <a:rPr lang="en-US" altLang="zh-CN" sz="900" dirty="0" err="1" smtClean="0">
                  <a:solidFill>
                    <a:srgbClr val="656D78"/>
                  </a:solidFill>
                </a:rPr>
                <a:t>Sqoop</a:t>
              </a:r>
              <a:r>
                <a:rPr lang="zh-CN" altLang="en-US" sz="900" dirty="0" smtClean="0">
                  <a:solidFill>
                    <a:srgbClr val="656D78"/>
                  </a:solidFill>
                </a:rPr>
                <a:t>、</a:t>
              </a:r>
              <a:r>
                <a:rPr lang="en-US" altLang="zh-CN" sz="900" dirty="0" smtClean="0">
                  <a:solidFill>
                    <a:srgbClr val="656D78"/>
                  </a:solidFill>
                </a:rPr>
                <a:t>python</a:t>
              </a:r>
              <a:endParaRPr lang="zh-CN" altLang="en-US" sz="900" dirty="0">
                <a:solidFill>
                  <a:srgbClr val="656D78"/>
                </a:solidFill>
              </a:endParaRPr>
            </a:p>
          </p:txBody>
        </p:sp>
        <p:sp>
          <p:nvSpPr>
            <p:cNvPr id="26" name="Rectangle: Rounded Corners 41">
              <a:extLst>
                <a:ext uri="{FF2B5EF4-FFF2-40B4-BE49-F238E27FC236}">
                  <a16:creationId xmlns:a16="http://schemas.microsoft.com/office/drawing/2014/main" xmlns="" id="{D5EE0710-1229-42AD-9113-60692E381A0A}"/>
                </a:ext>
              </a:extLst>
            </p:cNvPr>
            <p:cNvSpPr/>
            <p:nvPr/>
          </p:nvSpPr>
          <p:spPr>
            <a:xfrm flipH="1">
              <a:off x="2986473" y="3163472"/>
              <a:ext cx="565904" cy="565904"/>
            </a:xfrm>
            <a:prstGeom prst="roundRect">
              <a:avLst>
                <a:gd name="adj" fmla="val 165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AU" sz="16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grpSp>
        <p:nvGrpSpPr>
          <p:cNvPr id="43" name="PA_库_组合 42">
            <a:extLst>
              <a:ext uri="{FF2B5EF4-FFF2-40B4-BE49-F238E27FC236}">
                <a16:creationId xmlns:a16="http://schemas.microsoft.com/office/drawing/2014/main" xmlns="" id="{BDD2C813-4449-4F83-882E-C59310312E0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32482" y="4396144"/>
            <a:ext cx="2619895" cy="1007288"/>
            <a:chOff x="932482" y="4396144"/>
            <a:chExt cx="2619895" cy="1007288"/>
          </a:xfrm>
        </p:grpSpPr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xmlns="" id="{E4702D23-4CCF-4BBC-9D81-265DA9B7E68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32482" y="4662253"/>
              <a:ext cx="1857775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 algn="r">
                <a:lnSpc>
                  <a:spcPct val="120000"/>
                </a:lnSpc>
                <a:buNone/>
              </a:pPr>
              <a:r>
                <a:rPr lang="zh-CN" altLang="en-US" sz="900" dirty="0" smtClean="0">
                  <a:solidFill>
                    <a:srgbClr val="656D78"/>
                  </a:solidFill>
                </a:rPr>
                <a:t>脏数据筛除</a:t>
              </a:r>
              <a:endParaRPr lang="zh-CN" altLang="en-US" sz="900" dirty="0">
                <a:solidFill>
                  <a:srgbClr val="656D78"/>
                </a:solidFill>
              </a:endParaRPr>
            </a:p>
          </p:txBody>
        </p: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xmlns="" id="{00404E22-2855-4A35-9C54-A3A7776DE8B0}"/>
                </a:ext>
              </a:extLst>
            </p:cNvPr>
            <p:cNvSpPr txBox="1"/>
            <p:nvPr/>
          </p:nvSpPr>
          <p:spPr>
            <a:xfrm flipH="1">
              <a:off x="1713039" y="4396144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r"/>
              <a:r>
                <a:rPr lang="zh-CN" altLang="en-US" sz="1400" b="1" dirty="0" smtClean="0">
                  <a:solidFill>
                    <a:srgbClr val="656D78"/>
                  </a:solidFill>
                </a:rPr>
                <a:t>数据清洗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27" name="Rectangle: Rounded Corners 42">
              <a:extLst>
                <a:ext uri="{FF2B5EF4-FFF2-40B4-BE49-F238E27FC236}">
                  <a16:creationId xmlns:a16="http://schemas.microsoft.com/office/drawing/2014/main" xmlns="" id="{6CD91CE4-855C-4B72-867C-AE3B6C326DE6}"/>
                </a:ext>
              </a:extLst>
            </p:cNvPr>
            <p:cNvSpPr/>
            <p:nvPr/>
          </p:nvSpPr>
          <p:spPr>
            <a:xfrm flipH="1">
              <a:off x="2986473" y="4426315"/>
              <a:ext cx="565904" cy="565904"/>
            </a:xfrm>
            <a:prstGeom prst="roundRect">
              <a:avLst>
                <a:gd name="adj" fmla="val 165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sp>
        <p:nvSpPr>
          <p:cNvPr id="47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E8CC6CFC-89D2-46B3-A9D4-8811004B001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536074" y="1391449"/>
            <a:ext cx="4496794" cy="2177162"/>
            <a:chOff x="1536074" y="1391449"/>
            <a:chExt cx="4496794" cy="2177162"/>
          </a:xfrm>
        </p:grpSpPr>
        <p:grpSp>
          <p:nvGrpSpPr>
            <p:cNvPr id="5" name="Group 80">
              <a:extLst>
                <a:ext uri="{FF2B5EF4-FFF2-40B4-BE49-F238E27FC236}">
                  <a16:creationId xmlns:a16="http://schemas.microsoft.com/office/drawing/2014/main" xmlns="" id="{53765487-EF40-4656-B49A-8C4F5A8D7C79}"/>
                </a:ext>
              </a:extLst>
            </p:cNvPr>
            <p:cNvGrpSpPr/>
            <p:nvPr/>
          </p:nvGrpSpPr>
          <p:grpSpPr>
            <a:xfrm>
              <a:off x="2526068" y="1391449"/>
              <a:ext cx="3506800" cy="2177162"/>
              <a:chOff x="1874309" y="1235400"/>
              <a:chExt cx="2673376" cy="1659739"/>
            </a:xfrm>
            <a:solidFill>
              <a:schemeClr val="accent1"/>
            </a:solidFill>
          </p:grpSpPr>
          <p:sp>
            <p:nvSpPr>
              <p:cNvPr id="42" name="Freeform: Shape 85">
                <a:extLst>
                  <a:ext uri="{FF2B5EF4-FFF2-40B4-BE49-F238E27FC236}">
                    <a16:creationId xmlns:a16="http://schemas.microsoft.com/office/drawing/2014/main" xmlns="" id="{15F11964-89E4-451C-A0AD-928559EB4D1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2182046" y="927663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3" name="Group 86">
                <a:extLst>
                  <a:ext uri="{FF2B5EF4-FFF2-40B4-BE49-F238E27FC236}">
                    <a16:creationId xmlns:a16="http://schemas.microsoft.com/office/drawing/2014/main" xmlns="" id="{BE66F97D-DF38-49BB-8FBD-1ECD221400FE}"/>
                  </a:ext>
                </a:extLst>
              </p:cNvPr>
              <p:cNvGrpSpPr/>
              <p:nvPr/>
            </p:nvGrpSpPr>
            <p:grpSpPr>
              <a:xfrm>
                <a:off x="4149523" y="1235400"/>
                <a:ext cx="398162" cy="1070382"/>
                <a:chOff x="4149523" y="1260800"/>
                <a:chExt cx="398162" cy="1070382"/>
              </a:xfrm>
              <a:grpFill/>
            </p:grpSpPr>
            <p:sp>
              <p:nvSpPr>
                <p:cNvPr id="44" name="Rectangle 87">
                  <a:extLst>
                    <a:ext uri="{FF2B5EF4-FFF2-40B4-BE49-F238E27FC236}">
                      <a16:creationId xmlns:a16="http://schemas.microsoft.com/office/drawing/2014/main" xmlns="" id="{D7AC4B23-5EAD-464C-ABB5-BF88CFDD9C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3837915" y="1621412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Rectangle 92">
                  <a:extLst>
                    <a:ext uri="{FF2B5EF4-FFF2-40B4-BE49-F238E27FC236}">
                      <a16:creationId xmlns:a16="http://schemas.microsoft.com/office/drawing/2014/main" xmlns="" id="{D5DDE0F2-6B06-466F-A091-D42E311CD1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3837915" y="1572408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8" name="Oval 117">
              <a:extLst>
                <a:ext uri="{FF2B5EF4-FFF2-40B4-BE49-F238E27FC236}">
                  <a16:creationId xmlns:a16="http://schemas.microsoft.com/office/drawing/2014/main" xmlns="" id="{DCFA1766-89A4-49C3-B0A1-1AE17115204F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536074" y="2280801"/>
              <a:ext cx="1267032" cy="126703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118">
              <a:extLst>
                <a:ext uri="{FF2B5EF4-FFF2-40B4-BE49-F238E27FC236}">
                  <a16:creationId xmlns:a16="http://schemas.microsoft.com/office/drawing/2014/main" xmlns="" id="{C1C83E38-9E00-41C9-BBF1-C8B3786F7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743" y="2674742"/>
              <a:ext cx="512321" cy="479148"/>
            </a:xfrm>
            <a:custGeom>
              <a:avLst/>
              <a:gdLst/>
              <a:ahLst/>
              <a:cxnLst>
                <a:cxn ang="0">
                  <a:pos x="139" y="54"/>
                </a:cxn>
                <a:cxn ang="0">
                  <a:pos x="114" y="34"/>
                </a:cxn>
                <a:cxn ang="0">
                  <a:pos x="114" y="7"/>
                </a:cxn>
                <a:cxn ang="0">
                  <a:pos x="100" y="7"/>
                </a:cxn>
                <a:cxn ang="0">
                  <a:pos x="100" y="20"/>
                </a:cxn>
                <a:cxn ang="0">
                  <a:pos x="71" y="0"/>
                </a:cxn>
                <a:cxn ang="0">
                  <a:pos x="0" y="54"/>
                </a:cxn>
                <a:cxn ang="0">
                  <a:pos x="7" y="69"/>
                </a:cxn>
                <a:cxn ang="0">
                  <a:pos x="12" y="63"/>
                </a:cxn>
                <a:cxn ang="0">
                  <a:pos x="12" y="130"/>
                </a:cxn>
                <a:cxn ang="0">
                  <a:pos x="121" y="130"/>
                </a:cxn>
                <a:cxn ang="0">
                  <a:pos x="121" y="63"/>
                </a:cxn>
                <a:cxn ang="0">
                  <a:pos x="129" y="69"/>
                </a:cxn>
                <a:cxn ang="0">
                  <a:pos x="139" y="54"/>
                </a:cxn>
                <a:cxn ang="0">
                  <a:pos x="114" y="116"/>
                </a:cxn>
                <a:cxn ang="0">
                  <a:pos x="92" y="116"/>
                </a:cxn>
                <a:cxn ang="0">
                  <a:pos x="92" y="79"/>
                </a:cxn>
                <a:cxn ang="0">
                  <a:pos x="41" y="79"/>
                </a:cxn>
                <a:cxn ang="0">
                  <a:pos x="41" y="116"/>
                </a:cxn>
                <a:cxn ang="0">
                  <a:pos x="27" y="116"/>
                </a:cxn>
                <a:cxn ang="0">
                  <a:pos x="27" y="56"/>
                </a:cxn>
                <a:cxn ang="0">
                  <a:pos x="71" y="23"/>
                </a:cxn>
                <a:cxn ang="0">
                  <a:pos x="114" y="56"/>
                </a:cxn>
                <a:cxn ang="0">
                  <a:pos x="114" y="116"/>
                </a:cxn>
              </a:cxnLst>
              <a:rect l="0" t="0" r="r" b="b"/>
              <a:pathLst>
                <a:path w="139" h="130">
                  <a:moveTo>
                    <a:pt x="139" y="54"/>
                  </a:moveTo>
                  <a:lnTo>
                    <a:pt x="114" y="34"/>
                  </a:lnTo>
                  <a:lnTo>
                    <a:pt x="114" y="7"/>
                  </a:lnTo>
                  <a:lnTo>
                    <a:pt x="100" y="7"/>
                  </a:lnTo>
                  <a:lnTo>
                    <a:pt x="100" y="20"/>
                  </a:lnTo>
                  <a:lnTo>
                    <a:pt x="71" y="0"/>
                  </a:lnTo>
                  <a:lnTo>
                    <a:pt x="0" y="54"/>
                  </a:lnTo>
                  <a:lnTo>
                    <a:pt x="7" y="69"/>
                  </a:lnTo>
                  <a:lnTo>
                    <a:pt x="12" y="63"/>
                  </a:lnTo>
                  <a:lnTo>
                    <a:pt x="12" y="130"/>
                  </a:lnTo>
                  <a:lnTo>
                    <a:pt x="121" y="130"/>
                  </a:lnTo>
                  <a:lnTo>
                    <a:pt x="121" y="63"/>
                  </a:lnTo>
                  <a:lnTo>
                    <a:pt x="129" y="69"/>
                  </a:lnTo>
                  <a:lnTo>
                    <a:pt x="139" y="54"/>
                  </a:lnTo>
                  <a:close/>
                  <a:moveTo>
                    <a:pt x="114" y="116"/>
                  </a:moveTo>
                  <a:lnTo>
                    <a:pt x="92" y="116"/>
                  </a:lnTo>
                  <a:lnTo>
                    <a:pt x="92" y="79"/>
                  </a:lnTo>
                  <a:lnTo>
                    <a:pt x="41" y="79"/>
                  </a:lnTo>
                  <a:lnTo>
                    <a:pt x="41" y="116"/>
                  </a:lnTo>
                  <a:lnTo>
                    <a:pt x="27" y="116"/>
                  </a:lnTo>
                  <a:lnTo>
                    <a:pt x="27" y="56"/>
                  </a:lnTo>
                  <a:lnTo>
                    <a:pt x="71" y="23"/>
                  </a:lnTo>
                  <a:lnTo>
                    <a:pt x="114" y="56"/>
                  </a:lnTo>
                  <a:lnTo>
                    <a:pt x="114" y="1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6" name="Group 45">
              <a:extLst>
                <a:ext uri="{FF2B5EF4-FFF2-40B4-BE49-F238E27FC236}">
                  <a16:creationId xmlns:a16="http://schemas.microsoft.com/office/drawing/2014/main" xmlns="" id="{E8C4E9C0-F01F-4C13-8952-2538C7E3E494}"/>
                </a:ext>
              </a:extLst>
            </p:cNvPr>
            <p:cNvGrpSpPr/>
            <p:nvPr/>
          </p:nvGrpSpPr>
          <p:grpSpPr>
            <a:xfrm>
              <a:off x="2803106" y="2481248"/>
              <a:ext cx="2879569" cy="866137"/>
              <a:chOff x="8601584" y="1451933"/>
              <a:chExt cx="2196245" cy="866137"/>
            </a:xfrm>
          </p:grpSpPr>
          <p:sp>
            <p:nvSpPr>
              <p:cNvPr id="26" name="TextBox 46">
                <a:extLst>
                  <a:ext uri="{FF2B5EF4-FFF2-40B4-BE49-F238E27FC236}">
                    <a16:creationId xmlns:a16="http://schemas.microsoft.com/office/drawing/2014/main" xmlns="" id="{7F235ED7-DEFD-4E53-BECC-162B4C4A396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432000" tIns="0" rIns="36000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b="1" dirty="0" smtClean="0">
                    <a:solidFill>
                      <a:schemeClr val="bg1"/>
                    </a:solidFill>
                    <a:effectLst/>
                  </a:rPr>
                  <a:t>统一化接入</a:t>
                </a:r>
                <a:endParaRPr lang="zh-CN" altLang="en-US" sz="1400" b="1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7" name="TextBox 47">
                <a:extLst>
                  <a:ext uri="{FF2B5EF4-FFF2-40B4-BE49-F238E27FC236}">
                    <a16:creationId xmlns:a16="http://schemas.microsoft.com/office/drawing/2014/main" xmlns="" id="{2DEBF4F6-E121-4DFF-A7D5-9FE10B7F51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432000" tIns="0" rIns="360000" bIns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 smtClean="0">
                    <a:solidFill>
                      <a:schemeClr val="bg1"/>
                    </a:solidFill>
                    <a:effectLst/>
                  </a:rPr>
                  <a:t>统一化下单、查询、退款、对账 </a:t>
                </a: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/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2" name="PA_库_组合 51">
            <a:extLst>
              <a:ext uri="{FF2B5EF4-FFF2-40B4-BE49-F238E27FC236}">
                <a16:creationId xmlns:a16="http://schemas.microsoft.com/office/drawing/2014/main" xmlns="" id="{73203968-4FE0-4AD3-ADE1-77EAB03674C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536704" y="3779058"/>
            <a:ext cx="4496164" cy="2241443"/>
            <a:chOff x="1536704" y="3779058"/>
            <a:chExt cx="4496164" cy="2241443"/>
          </a:xfrm>
        </p:grpSpPr>
        <p:grpSp>
          <p:nvGrpSpPr>
            <p:cNvPr id="7" name="Group 104">
              <a:extLst>
                <a:ext uri="{FF2B5EF4-FFF2-40B4-BE49-F238E27FC236}">
                  <a16:creationId xmlns:a16="http://schemas.microsoft.com/office/drawing/2014/main" xmlns="" id="{CCAF02EB-284D-46ED-8EF9-31FC28C5C18D}"/>
                </a:ext>
              </a:extLst>
            </p:cNvPr>
            <p:cNvGrpSpPr/>
            <p:nvPr/>
          </p:nvGrpSpPr>
          <p:grpSpPr>
            <a:xfrm>
              <a:off x="2526068" y="3779058"/>
              <a:ext cx="3506800" cy="2241443"/>
              <a:chOff x="1874309" y="3055571"/>
              <a:chExt cx="2673376" cy="1708743"/>
            </a:xfrm>
            <a:solidFill>
              <a:schemeClr val="accent3"/>
            </a:solidFill>
          </p:grpSpPr>
          <p:sp>
            <p:nvSpPr>
              <p:cNvPr id="34" name="Freeform: Shape 105">
                <a:extLst>
                  <a:ext uri="{FF2B5EF4-FFF2-40B4-BE49-F238E27FC236}">
                    <a16:creationId xmlns:a16="http://schemas.microsoft.com/office/drawing/2014/main" xmlns="" id="{5102F8E2-7C21-4776-A63A-B977496C804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2182046" y="2747834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5" name="Group 106">
                <a:extLst>
                  <a:ext uri="{FF2B5EF4-FFF2-40B4-BE49-F238E27FC236}">
                    <a16:creationId xmlns:a16="http://schemas.microsoft.com/office/drawing/2014/main" xmlns="" id="{5EB0CF28-185F-43A7-872B-39C63D1C85EC}"/>
                  </a:ext>
                </a:extLst>
              </p:cNvPr>
              <p:cNvGrpSpPr/>
              <p:nvPr/>
            </p:nvGrpSpPr>
            <p:grpSpPr>
              <a:xfrm>
                <a:off x="4149523" y="3693932"/>
                <a:ext cx="398162" cy="1070382"/>
                <a:chOff x="4149523" y="3719332"/>
                <a:chExt cx="398162" cy="1070382"/>
              </a:xfrm>
              <a:grpFill/>
            </p:grpSpPr>
            <p:sp>
              <p:nvSpPr>
                <p:cNvPr id="36" name="Rectangle 107">
                  <a:extLst>
                    <a:ext uri="{FF2B5EF4-FFF2-40B4-BE49-F238E27FC236}">
                      <a16:creationId xmlns:a16="http://schemas.microsoft.com/office/drawing/2014/main" xmlns="" id="{B13986AC-CE62-4522-8ED4-00F35DA9A4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H="1" flipV="1">
                  <a:off x="3837915" y="4079944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Rectangle 112">
                  <a:extLst>
                    <a:ext uri="{FF2B5EF4-FFF2-40B4-BE49-F238E27FC236}">
                      <a16:creationId xmlns:a16="http://schemas.microsoft.com/office/drawing/2014/main" xmlns="" id="{3230CF63-6636-41FE-A610-1609C3BFA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H="1" flipV="1">
                  <a:off x="3837915" y="4030940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2" name="Oval 133">
              <a:extLst>
                <a:ext uri="{FF2B5EF4-FFF2-40B4-BE49-F238E27FC236}">
                  <a16:creationId xmlns:a16="http://schemas.microsoft.com/office/drawing/2014/main" xmlns="" id="{F20E0714-D027-4DB7-99DA-8D912EF6AB65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1536704" y="3820391"/>
              <a:ext cx="1267032" cy="1267032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134">
              <a:extLst>
                <a:ext uri="{FF2B5EF4-FFF2-40B4-BE49-F238E27FC236}">
                  <a16:creationId xmlns:a16="http://schemas.microsoft.com/office/drawing/2014/main" xmlns="" id="{8A13E94C-7D1A-4265-9C7E-AB2831099F3F}"/>
                </a:ext>
              </a:extLst>
            </p:cNvPr>
            <p:cNvGrpSpPr/>
            <p:nvPr/>
          </p:nvGrpSpPr>
          <p:grpSpPr>
            <a:xfrm>
              <a:off x="1923892" y="4209686"/>
              <a:ext cx="492022" cy="488459"/>
              <a:chOff x="4265613" y="1700213"/>
              <a:chExt cx="219075" cy="217488"/>
            </a:xfrm>
            <a:solidFill>
              <a:schemeClr val="bg1"/>
            </a:solidFill>
          </p:grpSpPr>
          <p:sp>
            <p:nvSpPr>
              <p:cNvPr id="30" name="Freeform: Shape 135">
                <a:extLst>
                  <a:ext uri="{FF2B5EF4-FFF2-40B4-BE49-F238E27FC236}">
                    <a16:creationId xmlns:a16="http://schemas.microsoft.com/office/drawing/2014/main" xmlns="" id="{E5F9B872-D5E2-41E5-A37A-19DADA6FF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1175" y="1798638"/>
                <a:ext cx="163513" cy="1190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"/>
                  </a:cxn>
                  <a:cxn ang="0">
                    <a:pos x="103" y="75"/>
                  </a:cxn>
                  <a:cxn ang="0">
                    <a:pos x="103" y="0"/>
                  </a:cxn>
                  <a:cxn ang="0">
                    <a:pos x="0" y="0"/>
                  </a:cxn>
                  <a:cxn ang="0">
                    <a:pos x="83" y="11"/>
                  </a:cxn>
                  <a:cxn ang="0">
                    <a:pos x="51" y="35"/>
                  </a:cxn>
                  <a:cxn ang="0">
                    <a:pos x="18" y="11"/>
                  </a:cxn>
                  <a:cxn ang="0">
                    <a:pos x="83" y="11"/>
                  </a:cxn>
                  <a:cxn ang="0">
                    <a:pos x="94" y="67"/>
                  </a:cxn>
                  <a:cxn ang="0">
                    <a:pos x="7" y="67"/>
                  </a:cxn>
                  <a:cxn ang="0">
                    <a:pos x="7" y="16"/>
                  </a:cxn>
                  <a:cxn ang="0">
                    <a:pos x="51" y="47"/>
                  </a:cxn>
                  <a:cxn ang="0">
                    <a:pos x="94" y="16"/>
                  </a:cxn>
                  <a:cxn ang="0">
                    <a:pos x="94" y="67"/>
                  </a:cxn>
                </a:cxnLst>
                <a:rect l="0" t="0" r="r" b="b"/>
                <a:pathLst>
                  <a:path w="103" h="75">
                    <a:moveTo>
                      <a:pt x="0" y="0"/>
                    </a:moveTo>
                    <a:lnTo>
                      <a:pt x="0" y="75"/>
                    </a:lnTo>
                    <a:lnTo>
                      <a:pt x="103" y="75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  <a:moveTo>
                      <a:pt x="83" y="11"/>
                    </a:moveTo>
                    <a:lnTo>
                      <a:pt x="51" y="35"/>
                    </a:lnTo>
                    <a:lnTo>
                      <a:pt x="18" y="11"/>
                    </a:lnTo>
                    <a:lnTo>
                      <a:pt x="83" y="11"/>
                    </a:lnTo>
                    <a:close/>
                    <a:moveTo>
                      <a:pt x="94" y="67"/>
                    </a:moveTo>
                    <a:lnTo>
                      <a:pt x="7" y="67"/>
                    </a:lnTo>
                    <a:lnTo>
                      <a:pt x="7" y="16"/>
                    </a:lnTo>
                    <a:lnTo>
                      <a:pt x="51" y="47"/>
                    </a:lnTo>
                    <a:lnTo>
                      <a:pt x="94" y="16"/>
                    </a:lnTo>
                    <a:lnTo>
                      <a:pt x="94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136">
                <a:extLst>
                  <a:ext uri="{FF2B5EF4-FFF2-40B4-BE49-F238E27FC236}">
                    <a16:creationId xmlns:a16="http://schemas.microsoft.com/office/drawing/2014/main" xmlns="" id="{9CD7E29A-83C8-411F-81FC-CB0BF28A0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613" y="1700213"/>
                <a:ext cx="127000" cy="217488"/>
              </a:xfrm>
              <a:custGeom>
                <a:avLst/>
                <a:gdLst/>
                <a:ahLst/>
                <a:cxnLst>
                  <a:cxn ang="0">
                    <a:pos x="8" y="37"/>
                  </a:cxn>
                  <a:cxn ang="0">
                    <a:pos x="8" y="22"/>
                  </a:cxn>
                  <a:cxn ang="0">
                    <a:pos x="10" y="20"/>
                  </a:cxn>
                  <a:cxn ang="0">
                    <a:pos x="34" y="20"/>
                  </a:cxn>
                  <a:cxn ang="0">
                    <a:pos x="37" y="22"/>
                  </a:cxn>
                  <a:cxn ang="0">
                    <a:pos x="37" y="29"/>
                  </a:cxn>
                  <a:cxn ang="0">
                    <a:pos x="44" y="29"/>
                  </a:cxn>
                  <a:cxn ang="0">
                    <a:pos x="44" y="21"/>
                  </a:cxn>
                  <a:cxn ang="0">
                    <a:pos x="33" y="10"/>
                  </a:cxn>
                  <a:cxn ang="0">
                    <a:pos x="15" y="10"/>
                  </a:cxn>
                  <a:cxn ang="0">
                    <a:pos x="15" y="4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6" y="11"/>
                  </a:cxn>
                  <a:cxn ang="0">
                    <a:pos x="0" y="21"/>
                  </a:cxn>
                  <a:cxn ang="0">
                    <a:pos x="0" y="43"/>
                  </a:cxn>
                  <a:cxn ang="0">
                    <a:pos x="2" y="65"/>
                  </a:cxn>
                  <a:cxn ang="0">
                    <a:pos x="14" y="75"/>
                  </a:cxn>
                  <a:cxn ang="0">
                    <a:pos x="14" y="39"/>
                  </a:cxn>
                  <a:cxn ang="0">
                    <a:pos x="10" y="39"/>
                  </a:cxn>
                  <a:cxn ang="0">
                    <a:pos x="8" y="37"/>
                  </a:cxn>
                </a:cxnLst>
                <a:rect l="0" t="0" r="r" b="b"/>
                <a:pathLst>
                  <a:path w="44" h="75">
                    <a:moveTo>
                      <a:pt x="8" y="37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9" y="20"/>
                      <a:pt x="10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6" y="20"/>
                      <a:pt x="37" y="21"/>
                      <a:pt x="37" y="22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15"/>
                      <a:pt x="39" y="10"/>
                      <a:pt x="33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2"/>
                      <a:pt x="13" y="0"/>
                      <a:pt x="10" y="0"/>
                    </a:cubicBezTo>
                    <a:cubicBezTo>
                      <a:pt x="8" y="0"/>
                      <a:pt x="6" y="2"/>
                      <a:pt x="6" y="4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3"/>
                      <a:pt x="0" y="17"/>
                      <a:pt x="0" y="21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0"/>
                      <a:pt x="1" y="59"/>
                      <a:pt x="2" y="65"/>
                    </a:cubicBezTo>
                    <a:cubicBezTo>
                      <a:pt x="3" y="70"/>
                      <a:pt x="9" y="74"/>
                      <a:pt x="14" y="75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9" y="39"/>
                      <a:pt x="8" y="38"/>
                      <a:pt x="8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8" name="Group 51">
              <a:extLst>
                <a:ext uri="{FF2B5EF4-FFF2-40B4-BE49-F238E27FC236}">
                  <a16:creationId xmlns:a16="http://schemas.microsoft.com/office/drawing/2014/main" xmlns="" id="{C0008DA2-E2C5-48C4-98E8-2FD0FFD10354}"/>
                </a:ext>
              </a:extLst>
            </p:cNvPr>
            <p:cNvGrpSpPr/>
            <p:nvPr/>
          </p:nvGrpSpPr>
          <p:grpSpPr>
            <a:xfrm>
              <a:off x="2803106" y="4020839"/>
              <a:ext cx="2879569" cy="866137"/>
              <a:chOff x="8601584" y="1451933"/>
              <a:chExt cx="2196245" cy="866137"/>
            </a:xfrm>
          </p:grpSpPr>
          <p:sp>
            <p:nvSpPr>
              <p:cNvPr id="22" name="TextBox 52">
                <a:extLst>
                  <a:ext uri="{FF2B5EF4-FFF2-40B4-BE49-F238E27FC236}">
                    <a16:creationId xmlns:a16="http://schemas.microsoft.com/office/drawing/2014/main" xmlns="" id="{863CAFAD-C80E-455A-9876-E9BC2AB670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432000" tIns="0" rIns="36000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b="1" dirty="0" smtClean="0">
                    <a:solidFill>
                      <a:schemeClr val="bg1"/>
                    </a:solidFill>
                    <a:effectLst/>
                  </a:rPr>
                  <a:t>任意应用接入方便</a:t>
                </a:r>
                <a:endParaRPr lang="zh-CN" altLang="en-US" sz="1400" b="1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3" name="TextBox 53">
                <a:extLst>
                  <a:ext uri="{FF2B5EF4-FFF2-40B4-BE49-F238E27FC236}">
                    <a16:creationId xmlns:a16="http://schemas.microsoft.com/office/drawing/2014/main" xmlns="" id="{2062E6F1-BA1A-46DF-9578-456240BBDD0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432000" tIns="0" rIns="360000" bIns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 smtClean="0">
                    <a:solidFill>
                      <a:schemeClr val="bg1"/>
                    </a:solidFill>
                    <a:effectLst/>
                  </a:rPr>
                  <a:t>统一</a:t>
                </a:r>
                <a:r>
                  <a:rPr lang="en-US" altLang="zh-CN" sz="1000" b="0" dirty="0" err="1" smtClean="0">
                    <a:solidFill>
                      <a:schemeClr val="bg1"/>
                    </a:solidFill>
                    <a:effectLst/>
                  </a:rPr>
                  <a:t>http+restful</a:t>
                </a:r>
                <a:r>
                  <a:rPr lang="zh-CN" altLang="en-US" sz="1000" b="0" dirty="0" smtClean="0">
                    <a:solidFill>
                      <a:schemeClr val="bg1"/>
                    </a:solidFill>
                    <a:effectLst/>
                  </a:rPr>
                  <a:t>接口、</a:t>
                </a:r>
                <a:r>
                  <a:rPr lang="en-US" altLang="zh-CN" sz="1000" b="0" dirty="0" err="1" smtClean="0">
                    <a:solidFill>
                      <a:schemeClr val="bg1"/>
                    </a:solidFill>
                    <a:effectLst/>
                  </a:rPr>
                  <a:t>sdk</a:t>
                </a:r>
                <a:r>
                  <a:rPr lang="zh-CN" altLang="en-US" sz="1000" b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/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0" name="PA_库_组合 49">
            <a:extLst>
              <a:ext uri="{FF2B5EF4-FFF2-40B4-BE49-F238E27FC236}">
                <a16:creationId xmlns:a16="http://schemas.microsoft.com/office/drawing/2014/main" xmlns="" id="{BF69F2E8-7BF6-4117-9004-F1EEED9DEB7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159134" y="1391449"/>
            <a:ext cx="4496793" cy="2177162"/>
            <a:chOff x="6159134" y="1391449"/>
            <a:chExt cx="4496793" cy="2177162"/>
          </a:xfrm>
        </p:grpSpPr>
        <p:grpSp>
          <p:nvGrpSpPr>
            <p:cNvPr id="4" name="Group 73">
              <a:extLst>
                <a:ext uri="{FF2B5EF4-FFF2-40B4-BE49-F238E27FC236}">
                  <a16:creationId xmlns:a16="http://schemas.microsoft.com/office/drawing/2014/main" xmlns="" id="{AA288C96-440C-4178-891C-6BBEBA111B97}"/>
                </a:ext>
              </a:extLst>
            </p:cNvPr>
            <p:cNvGrpSpPr/>
            <p:nvPr/>
          </p:nvGrpSpPr>
          <p:grpSpPr>
            <a:xfrm>
              <a:off x="6159134" y="1391449"/>
              <a:ext cx="3506800" cy="2177162"/>
              <a:chOff x="4643943" y="1235400"/>
              <a:chExt cx="2673376" cy="1659739"/>
            </a:xfrm>
            <a:solidFill>
              <a:schemeClr val="accent2"/>
            </a:solidFill>
          </p:grpSpPr>
          <p:sp>
            <p:nvSpPr>
              <p:cNvPr id="46" name="Freeform: Shape 74">
                <a:extLst>
                  <a:ext uri="{FF2B5EF4-FFF2-40B4-BE49-F238E27FC236}">
                    <a16:creationId xmlns:a16="http://schemas.microsoft.com/office/drawing/2014/main" xmlns="" id="{A6701FA0-8518-4BB0-A487-738AAB79115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49842" y="927663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7" name="Group 75">
                <a:extLst>
                  <a:ext uri="{FF2B5EF4-FFF2-40B4-BE49-F238E27FC236}">
                    <a16:creationId xmlns:a16="http://schemas.microsoft.com/office/drawing/2014/main" xmlns="" id="{3134B298-003C-4396-952E-7405803AB3CF}"/>
                  </a:ext>
                </a:extLst>
              </p:cNvPr>
              <p:cNvGrpSpPr/>
              <p:nvPr/>
            </p:nvGrpSpPr>
            <p:grpSpPr>
              <a:xfrm>
                <a:off x="4643943" y="1235401"/>
                <a:ext cx="398162" cy="1070382"/>
                <a:chOff x="4643943" y="1260801"/>
                <a:chExt cx="398162" cy="1070382"/>
              </a:xfrm>
              <a:grpFill/>
            </p:grpSpPr>
            <p:sp>
              <p:nvSpPr>
                <p:cNvPr id="48" name="Rectangle 78">
                  <a:extLst>
                    <a:ext uri="{FF2B5EF4-FFF2-40B4-BE49-F238E27FC236}">
                      <a16:creationId xmlns:a16="http://schemas.microsoft.com/office/drawing/2014/main" xmlns="" id="{7DB4679A-E773-47C2-AA34-3C0F901DBE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4332335" y="1621413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Rectangle 79">
                  <a:extLst>
                    <a:ext uri="{FF2B5EF4-FFF2-40B4-BE49-F238E27FC236}">
                      <a16:creationId xmlns:a16="http://schemas.microsoft.com/office/drawing/2014/main" xmlns="" id="{2BFDCDAF-75FA-4019-9DF9-10E1763CE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4332335" y="1572409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0" name="Oval 128">
              <a:extLst>
                <a:ext uri="{FF2B5EF4-FFF2-40B4-BE49-F238E27FC236}">
                  <a16:creationId xmlns:a16="http://schemas.microsoft.com/office/drawing/2014/main" xmlns="" id="{E5D6BE80-EF63-4B9F-8729-9744A1CE756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88895" y="2280800"/>
              <a:ext cx="1267032" cy="1267032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Group 129">
              <a:extLst>
                <a:ext uri="{FF2B5EF4-FFF2-40B4-BE49-F238E27FC236}">
                  <a16:creationId xmlns:a16="http://schemas.microsoft.com/office/drawing/2014/main" xmlns="" id="{62302685-9371-406C-873D-2306D159D258}"/>
                </a:ext>
              </a:extLst>
            </p:cNvPr>
            <p:cNvGrpSpPr/>
            <p:nvPr/>
          </p:nvGrpSpPr>
          <p:grpSpPr>
            <a:xfrm>
              <a:off x="9764037" y="2639398"/>
              <a:ext cx="516189" cy="549851"/>
              <a:chOff x="3344863" y="1709738"/>
              <a:chExt cx="219075" cy="233362"/>
            </a:xfrm>
            <a:solidFill>
              <a:schemeClr val="bg1"/>
            </a:solidFill>
          </p:grpSpPr>
          <p:sp>
            <p:nvSpPr>
              <p:cNvPr id="32" name="Freeform: Shape 130">
                <a:extLst>
                  <a:ext uri="{FF2B5EF4-FFF2-40B4-BE49-F238E27FC236}">
                    <a16:creationId xmlns:a16="http://schemas.microsoft.com/office/drawing/2014/main" xmlns="" id="{684A610B-E80B-4365-B2DB-4C3B39886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863" y="1812925"/>
                <a:ext cx="88900" cy="130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"/>
                  </a:cxn>
                  <a:cxn ang="0">
                    <a:pos x="20" y="55"/>
                  </a:cxn>
                  <a:cxn ang="0">
                    <a:pos x="32" y="82"/>
                  </a:cxn>
                  <a:cxn ang="0">
                    <a:pos x="43" y="76"/>
                  </a:cxn>
                  <a:cxn ang="0">
                    <a:pos x="29" y="51"/>
                  </a:cxn>
                  <a:cxn ang="0">
                    <a:pos x="56" y="51"/>
                  </a:cxn>
                  <a:cxn ang="0">
                    <a:pos x="0" y="0"/>
                  </a:cxn>
                </a:cxnLst>
                <a:rect l="0" t="0" r="r" b="b"/>
                <a:pathLst>
                  <a:path w="56" h="82">
                    <a:moveTo>
                      <a:pt x="0" y="0"/>
                    </a:moveTo>
                    <a:lnTo>
                      <a:pt x="0" y="75"/>
                    </a:lnTo>
                    <a:lnTo>
                      <a:pt x="20" y="55"/>
                    </a:lnTo>
                    <a:lnTo>
                      <a:pt x="32" y="82"/>
                    </a:lnTo>
                    <a:lnTo>
                      <a:pt x="43" y="76"/>
                    </a:lnTo>
                    <a:lnTo>
                      <a:pt x="29" y="51"/>
                    </a:lnTo>
                    <a:lnTo>
                      <a:pt x="56" y="5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131">
                <a:extLst>
                  <a:ext uri="{FF2B5EF4-FFF2-40B4-BE49-F238E27FC236}">
                    <a16:creationId xmlns:a16="http://schemas.microsoft.com/office/drawing/2014/main" xmlns="" id="{D02650A0-5FE1-4585-8C2C-3CDC4A1F5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4863" y="1709738"/>
                <a:ext cx="219075" cy="219075"/>
              </a:xfrm>
              <a:custGeom>
                <a:avLst/>
                <a:gdLst/>
                <a:ahLst/>
                <a:cxnLst>
                  <a:cxn ang="0">
                    <a:pos x="75" y="44"/>
                  </a:cxn>
                  <a:cxn ang="0">
                    <a:pos x="76" y="42"/>
                  </a:cxn>
                  <a:cxn ang="0">
                    <a:pos x="76" y="40"/>
                  </a:cxn>
                  <a:cxn ang="0">
                    <a:pos x="76" y="37"/>
                  </a:cxn>
                  <a:cxn ang="0">
                    <a:pos x="76" y="35"/>
                  </a:cxn>
                  <a:cxn ang="0">
                    <a:pos x="75" y="33"/>
                  </a:cxn>
                  <a:cxn ang="0">
                    <a:pos x="75" y="32"/>
                  </a:cxn>
                  <a:cxn ang="0">
                    <a:pos x="41" y="0"/>
                  </a:cxn>
                  <a:cxn ang="0">
                    <a:pos x="38" y="0"/>
                  </a:cxn>
                  <a:cxn ang="0">
                    <a:pos x="34" y="0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5"/>
                  </a:cxn>
                  <a:cxn ang="0">
                    <a:pos x="0" y="37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0" y="44"/>
                  </a:cxn>
                  <a:cxn ang="0">
                    <a:pos x="0" y="45"/>
                  </a:cxn>
                  <a:cxn ang="0">
                    <a:pos x="31" y="76"/>
                  </a:cxn>
                  <a:cxn ang="0">
                    <a:pos x="32" y="76"/>
                  </a:cxn>
                  <a:cxn ang="0">
                    <a:pos x="34" y="76"/>
                  </a:cxn>
                  <a:cxn ang="0">
                    <a:pos x="36" y="76"/>
                  </a:cxn>
                  <a:cxn ang="0">
                    <a:pos x="38" y="76"/>
                  </a:cxn>
                  <a:cxn ang="0">
                    <a:pos x="38" y="68"/>
                  </a:cxn>
                  <a:cxn ang="0">
                    <a:pos x="33" y="67"/>
                  </a:cxn>
                  <a:cxn ang="0">
                    <a:pos x="38" y="52"/>
                  </a:cxn>
                  <a:cxn ang="0">
                    <a:pos x="38" y="47"/>
                  </a:cxn>
                  <a:cxn ang="0">
                    <a:pos x="29" y="47"/>
                  </a:cxn>
                  <a:cxn ang="0">
                    <a:pos x="29" y="30"/>
                  </a:cxn>
                  <a:cxn ang="0">
                    <a:pos x="46" y="30"/>
                  </a:cxn>
                  <a:cxn ang="0">
                    <a:pos x="49" y="32"/>
                  </a:cxn>
                  <a:cxn ang="0">
                    <a:pos x="51" y="30"/>
                  </a:cxn>
                  <a:cxn ang="0">
                    <a:pos x="67" y="38"/>
                  </a:cxn>
                  <a:cxn ang="0">
                    <a:pos x="63" y="44"/>
                  </a:cxn>
                  <a:cxn ang="0">
                    <a:pos x="73" y="54"/>
                  </a:cxn>
                  <a:cxn ang="0">
                    <a:pos x="75" y="45"/>
                  </a:cxn>
                  <a:cxn ang="0">
                    <a:pos x="25" y="25"/>
                  </a:cxn>
                  <a:cxn ang="0">
                    <a:pos x="27" y="11"/>
                  </a:cxn>
                  <a:cxn ang="0">
                    <a:pos x="11" y="49"/>
                  </a:cxn>
                  <a:cxn ang="0">
                    <a:pos x="27" y="65"/>
                  </a:cxn>
                  <a:cxn ang="0">
                    <a:pos x="9" y="43"/>
                  </a:cxn>
                  <a:cxn ang="0">
                    <a:pos x="9" y="33"/>
                  </a:cxn>
                  <a:cxn ang="0">
                    <a:pos x="24" y="38"/>
                  </a:cxn>
                  <a:cxn ang="0">
                    <a:pos x="38" y="24"/>
                  </a:cxn>
                  <a:cxn ang="0">
                    <a:pos x="33" y="10"/>
                  </a:cxn>
                  <a:cxn ang="0">
                    <a:pos x="43" y="10"/>
                  </a:cxn>
                  <a:cxn ang="0">
                    <a:pos x="38" y="24"/>
                  </a:cxn>
                  <a:cxn ang="0">
                    <a:pos x="49" y="11"/>
                  </a:cxn>
                  <a:cxn ang="0">
                    <a:pos x="51" y="25"/>
                  </a:cxn>
                </a:cxnLst>
                <a:rect l="0" t="0" r="r" b="b"/>
                <a:pathLst>
                  <a:path w="76" h="76">
                    <a:moveTo>
                      <a:pt x="75" y="45"/>
                    </a:moveTo>
                    <a:cubicBezTo>
                      <a:pt x="75" y="45"/>
                      <a:pt x="75" y="44"/>
                      <a:pt x="75" y="44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2"/>
                      <a:pt x="76" y="42"/>
                    </a:cubicBezTo>
                    <a:cubicBezTo>
                      <a:pt x="76" y="41"/>
                      <a:pt x="76" y="41"/>
                      <a:pt x="76" y="41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6" y="40"/>
                      <a:pt x="76" y="39"/>
                      <a:pt x="76" y="38"/>
                    </a:cubicBezTo>
                    <a:cubicBezTo>
                      <a:pt x="76" y="38"/>
                      <a:pt x="76" y="37"/>
                      <a:pt x="76" y="37"/>
                    </a:cubicBezTo>
                    <a:cubicBezTo>
                      <a:pt x="76" y="36"/>
                      <a:pt x="76" y="36"/>
                      <a:pt x="76" y="35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6" y="34"/>
                      <a:pt x="76" y="34"/>
                      <a:pt x="76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3"/>
                      <a:pt x="75" y="32"/>
                      <a:pt x="75" y="32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2" y="15"/>
                      <a:pt x="58" y="2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39" y="0"/>
                      <a:pt x="38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2"/>
                      <a:pt x="3" y="15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4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7"/>
                    </a:cubicBezTo>
                    <a:cubicBezTo>
                      <a:pt x="0" y="37"/>
                      <a:pt x="0" y="38"/>
                      <a:pt x="0" y="38"/>
                    </a:cubicBezTo>
                    <a:cubicBezTo>
                      <a:pt x="0" y="39"/>
                      <a:pt x="0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3" y="61"/>
                      <a:pt x="15" y="73"/>
                      <a:pt x="31" y="76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4" y="76"/>
                      <a:pt x="34" y="76"/>
                      <a:pt x="34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37" y="76"/>
                      <a:pt x="37" y="76"/>
                      <a:pt x="38" y="76"/>
                    </a:cubicBezTo>
                    <a:cubicBezTo>
                      <a:pt x="38" y="76"/>
                      <a:pt x="38" y="76"/>
                      <a:pt x="38" y="76"/>
                    </a:cubicBezTo>
                    <a:cubicBezTo>
                      <a:pt x="38" y="76"/>
                      <a:pt x="38" y="76"/>
                      <a:pt x="38" y="76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6" y="68"/>
                      <a:pt x="34" y="67"/>
                      <a:pt x="33" y="67"/>
                    </a:cubicBezTo>
                    <a:cubicBezTo>
                      <a:pt x="32" y="63"/>
                      <a:pt x="30" y="58"/>
                      <a:pt x="30" y="52"/>
                    </a:cubicBezTo>
                    <a:cubicBezTo>
                      <a:pt x="32" y="52"/>
                      <a:pt x="35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5" y="47"/>
                      <a:pt x="32" y="47"/>
                      <a:pt x="29" y="47"/>
                    </a:cubicBezTo>
                    <a:cubicBezTo>
                      <a:pt x="29" y="44"/>
                      <a:pt x="29" y="41"/>
                      <a:pt x="29" y="38"/>
                    </a:cubicBezTo>
                    <a:cubicBezTo>
                      <a:pt x="29" y="35"/>
                      <a:pt x="29" y="32"/>
                      <a:pt x="29" y="30"/>
                    </a:cubicBezTo>
                    <a:cubicBezTo>
                      <a:pt x="32" y="30"/>
                      <a:pt x="35" y="30"/>
                      <a:pt x="38" y="30"/>
                    </a:cubicBezTo>
                    <a:cubicBezTo>
                      <a:pt x="41" y="30"/>
                      <a:pt x="44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31"/>
                      <a:pt x="48" y="31"/>
                      <a:pt x="49" y="32"/>
                    </a:cubicBezTo>
                    <a:cubicBezTo>
                      <a:pt x="52" y="34"/>
                      <a:pt x="52" y="34"/>
                      <a:pt x="52" y="34"/>
                    </a:cubicBezTo>
                    <a:cubicBezTo>
                      <a:pt x="52" y="33"/>
                      <a:pt x="52" y="32"/>
                      <a:pt x="51" y="30"/>
                    </a:cubicBezTo>
                    <a:cubicBezTo>
                      <a:pt x="58" y="31"/>
                      <a:pt x="63" y="32"/>
                      <a:pt x="67" y="33"/>
                    </a:cubicBezTo>
                    <a:cubicBezTo>
                      <a:pt x="67" y="35"/>
                      <a:pt x="67" y="37"/>
                      <a:pt x="67" y="38"/>
                    </a:cubicBezTo>
                    <a:cubicBezTo>
                      <a:pt x="67" y="40"/>
                      <a:pt x="67" y="42"/>
                      <a:pt x="67" y="43"/>
                    </a:cubicBezTo>
                    <a:cubicBezTo>
                      <a:pt x="65" y="44"/>
                      <a:pt x="64" y="44"/>
                      <a:pt x="63" y="44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4" y="51"/>
                      <a:pt x="75" y="48"/>
                      <a:pt x="75" y="45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  <a:moveTo>
                      <a:pt x="27" y="11"/>
                    </a:moveTo>
                    <a:cubicBezTo>
                      <a:pt x="26" y="15"/>
                      <a:pt x="25" y="20"/>
                      <a:pt x="25" y="25"/>
                    </a:cubicBezTo>
                    <a:cubicBezTo>
                      <a:pt x="19" y="26"/>
                      <a:pt x="15" y="27"/>
                      <a:pt x="11" y="28"/>
                    </a:cubicBezTo>
                    <a:cubicBezTo>
                      <a:pt x="14" y="20"/>
                      <a:pt x="20" y="14"/>
                      <a:pt x="27" y="11"/>
                    </a:cubicBezTo>
                    <a:close/>
                    <a:moveTo>
                      <a:pt x="27" y="65"/>
                    </a:moveTo>
                    <a:cubicBezTo>
                      <a:pt x="20" y="62"/>
                      <a:pt x="14" y="57"/>
                      <a:pt x="11" y="49"/>
                    </a:cubicBezTo>
                    <a:cubicBezTo>
                      <a:pt x="15" y="50"/>
                      <a:pt x="19" y="51"/>
                      <a:pt x="25" y="52"/>
                    </a:cubicBezTo>
                    <a:cubicBezTo>
                      <a:pt x="25" y="57"/>
                      <a:pt x="26" y="61"/>
                      <a:pt x="27" y="65"/>
                    </a:cubicBezTo>
                    <a:close/>
                    <a:moveTo>
                      <a:pt x="24" y="46"/>
                    </a:moveTo>
                    <a:cubicBezTo>
                      <a:pt x="18" y="46"/>
                      <a:pt x="13" y="45"/>
                      <a:pt x="9" y="43"/>
                    </a:cubicBezTo>
                    <a:cubicBezTo>
                      <a:pt x="9" y="42"/>
                      <a:pt x="9" y="40"/>
                      <a:pt x="9" y="38"/>
                    </a:cubicBezTo>
                    <a:cubicBezTo>
                      <a:pt x="9" y="37"/>
                      <a:pt x="9" y="35"/>
                      <a:pt x="9" y="33"/>
                    </a:cubicBezTo>
                    <a:cubicBezTo>
                      <a:pt x="13" y="32"/>
                      <a:pt x="18" y="31"/>
                      <a:pt x="24" y="30"/>
                    </a:cubicBezTo>
                    <a:cubicBezTo>
                      <a:pt x="24" y="33"/>
                      <a:pt x="24" y="36"/>
                      <a:pt x="24" y="38"/>
                    </a:cubicBezTo>
                    <a:cubicBezTo>
                      <a:pt x="24" y="41"/>
                      <a:pt x="24" y="44"/>
                      <a:pt x="24" y="46"/>
                    </a:cubicBezTo>
                    <a:close/>
                    <a:moveTo>
                      <a:pt x="38" y="24"/>
                    </a:moveTo>
                    <a:cubicBezTo>
                      <a:pt x="35" y="24"/>
                      <a:pt x="32" y="25"/>
                      <a:pt x="30" y="25"/>
                    </a:cubicBezTo>
                    <a:cubicBezTo>
                      <a:pt x="30" y="18"/>
                      <a:pt x="32" y="13"/>
                      <a:pt x="33" y="10"/>
                    </a:cubicBezTo>
                    <a:cubicBezTo>
                      <a:pt x="34" y="9"/>
                      <a:pt x="36" y="9"/>
                      <a:pt x="38" y="9"/>
                    </a:cubicBezTo>
                    <a:cubicBezTo>
                      <a:pt x="40" y="9"/>
                      <a:pt x="41" y="9"/>
                      <a:pt x="43" y="10"/>
                    </a:cubicBezTo>
                    <a:cubicBezTo>
                      <a:pt x="44" y="13"/>
                      <a:pt x="45" y="18"/>
                      <a:pt x="46" y="25"/>
                    </a:cubicBezTo>
                    <a:cubicBezTo>
                      <a:pt x="43" y="25"/>
                      <a:pt x="41" y="24"/>
                      <a:pt x="38" y="24"/>
                    </a:cubicBezTo>
                    <a:close/>
                    <a:moveTo>
                      <a:pt x="51" y="25"/>
                    </a:moveTo>
                    <a:cubicBezTo>
                      <a:pt x="50" y="20"/>
                      <a:pt x="50" y="15"/>
                      <a:pt x="49" y="11"/>
                    </a:cubicBezTo>
                    <a:cubicBezTo>
                      <a:pt x="56" y="14"/>
                      <a:pt x="62" y="20"/>
                      <a:pt x="65" y="28"/>
                    </a:cubicBezTo>
                    <a:cubicBezTo>
                      <a:pt x="61" y="27"/>
                      <a:pt x="56" y="26"/>
                      <a:pt x="51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xmlns="" id="{9E34B25B-0B4F-4F81-944B-C056A3619A10}"/>
                </a:ext>
              </a:extLst>
            </p:cNvPr>
            <p:cNvGrpSpPr/>
            <p:nvPr/>
          </p:nvGrpSpPr>
          <p:grpSpPr>
            <a:xfrm>
              <a:off x="6475704" y="2481248"/>
              <a:ext cx="2913191" cy="866137"/>
              <a:chOff x="1415480" y="1669738"/>
              <a:chExt cx="2913191" cy="866137"/>
            </a:xfrm>
          </p:grpSpPr>
          <p:sp>
            <p:nvSpPr>
              <p:cNvPr id="24" name="TextBox 49">
                <a:extLst>
                  <a:ext uri="{FF2B5EF4-FFF2-40B4-BE49-F238E27FC236}">
                    <a16:creationId xmlns:a16="http://schemas.microsoft.com/office/drawing/2014/main" xmlns="" id="{6252FB51-7CA6-49A1-B79D-6F9B49F16E6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432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b="1" dirty="0" smtClean="0">
                    <a:solidFill>
                      <a:schemeClr val="bg1"/>
                    </a:solidFill>
                    <a:effectLst/>
                  </a:rPr>
                  <a:t>全场景支持</a:t>
                </a:r>
                <a:endParaRPr lang="zh-CN" altLang="en-US" sz="1400" b="1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5" name="TextBox 50">
                <a:extLst>
                  <a:ext uri="{FF2B5EF4-FFF2-40B4-BE49-F238E27FC236}">
                    <a16:creationId xmlns:a16="http://schemas.microsoft.com/office/drawing/2014/main" xmlns="" id="{132D67EC-06B0-4B93-AA72-ECB0C118D8C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432000" bIns="0" anchor="t" anchorCtr="0">
                <a:normAutofit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 dirty="0" smtClean="0">
                    <a:solidFill>
                      <a:schemeClr val="bg1"/>
                    </a:solidFill>
                    <a:effectLst/>
                  </a:rPr>
                  <a:t>支付宝、微信、其它支付渠道 </a:t>
                </a: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/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3" name="PA_库_组合 52">
            <a:extLst>
              <a:ext uri="{FF2B5EF4-FFF2-40B4-BE49-F238E27FC236}">
                <a16:creationId xmlns:a16="http://schemas.microsoft.com/office/drawing/2014/main" xmlns="" id="{C3FC15FA-A29C-4381-B8E6-4AC5BD65EB7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59134" y="3779058"/>
            <a:ext cx="4496165" cy="2241443"/>
            <a:chOff x="6159134" y="3779058"/>
            <a:chExt cx="4496165" cy="2241443"/>
          </a:xfrm>
        </p:grpSpPr>
        <p:grpSp>
          <p:nvGrpSpPr>
            <p:cNvPr id="6" name="Group 93">
              <a:extLst>
                <a:ext uri="{FF2B5EF4-FFF2-40B4-BE49-F238E27FC236}">
                  <a16:creationId xmlns:a16="http://schemas.microsoft.com/office/drawing/2014/main" xmlns="" id="{0A40973C-CBA0-4FAE-BD4A-58DAF6272290}"/>
                </a:ext>
              </a:extLst>
            </p:cNvPr>
            <p:cNvGrpSpPr/>
            <p:nvPr/>
          </p:nvGrpSpPr>
          <p:grpSpPr>
            <a:xfrm>
              <a:off x="6159134" y="3779058"/>
              <a:ext cx="3506800" cy="2241443"/>
              <a:chOff x="4643943" y="3055571"/>
              <a:chExt cx="2673376" cy="1708743"/>
            </a:xfrm>
            <a:solidFill>
              <a:schemeClr val="accent4"/>
            </a:solidFill>
          </p:grpSpPr>
          <p:sp>
            <p:nvSpPr>
              <p:cNvPr id="38" name="Freeform: Shape 94">
                <a:extLst>
                  <a:ext uri="{FF2B5EF4-FFF2-40B4-BE49-F238E27FC236}">
                    <a16:creationId xmlns:a16="http://schemas.microsoft.com/office/drawing/2014/main" xmlns="" id="{DC9E1F9E-7CC6-416F-85EC-0F6B582B0410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5349842" y="2747834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9" name="Group 99">
                <a:extLst>
                  <a:ext uri="{FF2B5EF4-FFF2-40B4-BE49-F238E27FC236}">
                    <a16:creationId xmlns:a16="http://schemas.microsoft.com/office/drawing/2014/main" xmlns="" id="{6B090D4E-1C29-4C1A-A11F-D53C4C9BD296}"/>
                  </a:ext>
                </a:extLst>
              </p:cNvPr>
              <p:cNvGrpSpPr/>
              <p:nvPr/>
            </p:nvGrpSpPr>
            <p:grpSpPr>
              <a:xfrm>
                <a:off x="4643943" y="3693932"/>
                <a:ext cx="398162" cy="1070382"/>
                <a:chOff x="4643943" y="3719332"/>
                <a:chExt cx="398162" cy="1070382"/>
              </a:xfrm>
              <a:grpFill/>
            </p:grpSpPr>
            <p:sp>
              <p:nvSpPr>
                <p:cNvPr id="40" name="Rectangle 100">
                  <a:extLst>
                    <a:ext uri="{FF2B5EF4-FFF2-40B4-BE49-F238E27FC236}">
                      <a16:creationId xmlns:a16="http://schemas.microsoft.com/office/drawing/2014/main" xmlns="" id="{DD1CE76A-58EE-4D04-AA21-7541D8ED52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4332335" y="4079944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Rectangle 101">
                  <a:extLst>
                    <a:ext uri="{FF2B5EF4-FFF2-40B4-BE49-F238E27FC236}">
                      <a16:creationId xmlns:a16="http://schemas.microsoft.com/office/drawing/2014/main" xmlns="" id="{FA13E715-92E6-4FFE-ACC2-1D569AC1E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4332335" y="4030940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4" name="Oval 138">
              <a:extLst>
                <a:ext uri="{FF2B5EF4-FFF2-40B4-BE49-F238E27FC236}">
                  <a16:creationId xmlns:a16="http://schemas.microsoft.com/office/drawing/2014/main" xmlns="" id="{8982432B-B028-4F04-8381-1F7773BC2D25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388267" y="3779283"/>
              <a:ext cx="1267032" cy="1267032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Group 139">
              <a:extLst>
                <a:ext uri="{FF2B5EF4-FFF2-40B4-BE49-F238E27FC236}">
                  <a16:creationId xmlns:a16="http://schemas.microsoft.com/office/drawing/2014/main" xmlns="" id="{CB5B6E7D-722D-4B7E-B131-0F4D71C8DB66}"/>
                </a:ext>
              </a:extLst>
            </p:cNvPr>
            <p:cNvGrpSpPr/>
            <p:nvPr/>
          </p:nvGrpSpPr>
          <p:grpSpPr>
            <a:xfrm>
              <a:off x="9759135" y="4189168"/>
              <a:ext cx="525925" cy="529479"/>
              <a:chOff x="5119688" y="1695450"/>
              <a:chExt cx="234950" cy="236538"/>
            </a:xfrm>
            <a:solidFill>
              <a:schemeClr val="bg1"/>
            </a:solidFill>
          </p:grpSpPr>
          <p:sp>
            <p:nvSpPr>
              <p:cNvPr id="28" name="Freeform: Shape 140">
                <a:extLst>
                  <a:ext uri="{FF2B5EF4-FFF2-40B4-BE49-F238E27FC236}">
                    <a16:creationId xmlns:a16="http://schemas.microsoft.com/office/drawing/2014/main" xmlns="" id="{7F8ECCEE-8E8F-4142-9699-60A05AD73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1695450"/>
                <a:ext cx="234950" cy="236538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41"/>
                  </a:cxn>
                  <a:cxn ang="0">
                    <a:pos x="41" y="82"/>
                  </a:cxn>
                  <a:cxn ang="0">
                    <a:pos x="82" y="41"/>
                  </a:cxn>
                  <a:cxn ang="0">
                    <a:pos x="41" y="0"/>
                  </a:cxn>
                  <a:cxn ang="0">
                    <a:pos x="41" y="73"/>
                  </a:cxn>
                  <a:cxn ang="0">
                    <a:pos x="9" y="41"/>
                  </a:cxn>
                  <a:cxn ang="0">
                    <a:pos x="41" y="9"/>
                  </a:cxn>
                  <a:cxn ang="0">
                    <a:pos x="73" y="41"/>
                  </a:cxn>
                  <a:cxn ang="0">
                    <a:pos x="41" y="73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9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3" y="82"/>
                      <a:pt x="82" y="64"/>
                      <a:pt x="82" y="41"/>
                    </a:cubicBezTo>
                    <a:cubicBezTo>
                      <a:pt x="82" y="19"/>
                      <a:pt x="63" y="0"/>
                      <a:pt x="41" y="0"/>
                    </a:cubicBezTo>
                    <a:close/>
                    <a:moveTo>
                      <a:pt x="41" y="73"/>
                    </a:moveTo>
                    <a:cubicBezTo>
                      <a:pt x="23" y="73"/>
                      <a:pt x="9" y="59"/>
                      <a:pt x="9" y="41"/>
                    </a:cubicBezTo>
                    <a:cubicBezTo>
                      <a:pt x="9" y="24"/>
                      <a:pt x="23" y="9"/>
                      <a:pt x="41" y="9"/>
                    </a:cubicBezTo>
                    <a:cubicBezTo>
                      <a:pt x="58" y="9"/>
                      <a:pt x="73" y="24"/>
                      <a:pt x="73" y="41"/>
                    </a:cubicBezTo>
                    <a:cubicBezTo>
                      <a:pt x="73" y="59"/>
                      <a:pt x="58" y="73"/>
                      <a:pt x="41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141">
                <a:extLst>
                  <a:ext uri="{FF2B5EF4-FFF2-40B4-BE49-F238E27FC236}">
                    <a16:creationId xmlns:a16="http://schemas.microsoft.com/office/drawing/2014/main" xmlns="" id="{A495F19F-7A75-48F0-B149-9FFBC203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75" y="1741488"/>
                <a:ext cx="82550" cy="95250"/>
              </a:xfrm>
              <a:custGeom>
                <a:avLst/>
                <a:gdLst/>
                <a:ahLst/>
                <a:cxnLst>
                  <a:cxn ang="0">
                    <a:pos x="25" y="24"/>
                  </a:cxn>
                  <a:cxn ang="0">
                    <a:pos x="7" y="24"/>
                  </a:cxn>
                  <a:cxn ang="0">
                    <a:pos x="7" y="3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30"/>
                  </a:cxn>
                  <a:cxn ang="0">
                    <a:pos x="4" y="33"/>
                  </a:cxn>
                  <a:cxn ang="0">
                    <a:pos x="5" y="33"/>
                  </a:cxn>
                  <a:cxn ang="0">
                    <a:pos x="5" y="33"/>
                  </a:cxn>
                  <a:cxn ang="0">
                    <a:pos x="25" y="33"/>
                  </a:cxn>
                  <a:cxn ang="0">
                    <a:pos x="29" y="29"/>
                  </a:cxn>
                  <a:cxn ang="0">
                    <a:pos x="25" y="24"/>
                  </a:cxn>
                </a:cxnLst>
                <a:rect l="0" t="0" r="r" b="b"/>
                <a:pathLst>
                  <a:path w="29" h="33">
                    <a:moveTo>
                      <a:pt x="25" y="24"/>
                    </a:moveTo>
                    <a:cubicBezTo>
                      <a:pt x="7" y="24"/>
                      <a:pt x="7" y="24"/>
                      <a:pt x="7" y="2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5" y="0"/>
                      <a:pt x="4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2"/>
                      <a:pt x="2" y="33"/>
                      <a:pt x="4" y="33"/>
                    </a:cubicBezTo>
                    <a:cubicBezTo>
                      <a:pt x="4" y="33"/>
                      <a:pt x="4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9" y="31"/>
                      <a:pt x="29" y="29"/>
                    </a:cubicBezTo>
                    <a:cubicBezTo>
                      <a:pt x="29" y="26"/>
                      <a:pt x="27" y="24"/>
                      <a:pt x="25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xmlns="" id="{8CD63CB5-7011-41C2-9E78-F67A997FCED8}"/>
                </a:ext>
              </a:extLst>
            </p:cNvPr>
            <p:cNvGrpSpPr/>
            <p:nvPr/>
          </p:nvGrpSpPr>
          <p:grpSpPr>
            <a:xfrm>
              <a:off x="6475704" y="4020839"/>
              <a:ext cx="2913191" cy="866137"/>
              <a:chOff x="1415480" y="1669738"/>
              <a:chExt cx="2913191" cy="866137"/>
            </a:xfrm>
          </p:grpSpPr>
          <p:sp>
            <p:nvSpPr>
              <p:cNvPr id="20" name="TextBox 55">
                <a:extLst>
                  <a:ext uri="{FF2B5EF4-FFF2-40B4-BE49-F238E27FC236}">
                    <a16:creationId xmlns:a16="http://schemas.microsoft.com/office/drawing/2014/main" xmlns="" id="{2946FD86-B145-4FFB-8E83-393BDB1311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432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b="1" dirty="0" smtClean="0">
                    <a:solidFill>
                      <a:schemeClr val="bg1"/>
                    </a:solidFill>
                    <a:effectLst/>
                  </a:rPr>
                  <a:t>一体化</a:t>
                </a:r>
                <a:endParaRPr lang="zh-CN" altLang="en-US" sz="1400" b="1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1" name="TextBox 56">
                <a:extLst>
                  <a:ext uri="{FF2B5EF4-FFF2-40B4-BE49-F238E27FC236}">
                    <a16:creationId xmlns:a16="http://schemas.microsoft.com/office/drawing/2014/main" xmlns="" id="{72203BA7-8CCD-4094-8A75-D039333A4EE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432000" bIns="0" anchor="t" anchorCtr="0">
                <a:normAutofit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 dirty="0" smtClean="0">
                    <a:solidFill>
                      <a:schemeClr val="bg1"/>
                    </a:solidFill>
                    <a:effectLst/>
                  </a:rPr>
                  <a:t>可作为任意场景的一环 </a:t>
                </a: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/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sp>
        <p:nvSpPr>
          <p:cNvPr id="54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支付网关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8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4CABE83-5E84-4518-B386-FDFC6D79FB4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D6A7639-A63D-4CC9-AF76-8CD6498CA6C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accent2"/>
                </a:solidFill>
                <a:latin typeface="+mj-lt"/>
              </a:rPr>
              <a:t>04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5921A7B-DC51-4A49-8438-7A75D4812A97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我们的案例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00895">
            <a:off x="-1797" y="861045"/>
            <a:ext cx="375822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68250"/>
          <a:stretch/>
        </p:blipFill>
        <p:spPr>
          <a:xfrm rot="10800000">
            <a:off x="607801" y="4871070"/>
            <a:ext cx="3758221" cy="2177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59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9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8640200">
            <a:off x="1103102" y="3338211"/>
            <a:ext cx="3758221" cy="6858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7716074" y="-2889486"/>
            <a:ext cx="3758221" cy="6858000"/>
          </a:xfrm>
          <a:prstGeom prst="rect">
            <a:avLst/>
          </a:prstGeom>
          <a:noFill/>
        </p:spPr>
      </p:pic>
      <p:sp>
        <p:nvSpPr>
          <p:cNvPr id="24" name="等腰三角形 23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PA-文本框 10">
            <a:extLst>
              <a:ext uri="{FF2B5EF4-FFF2-40B4-BE49-F238E27FC236}">
                <a16:creationId xmlns:a16="http://schemas.microsoft.com/office/drawing/2014/main" xmlns="" id="{112E3CD3-4F79-4CCE-B561-598F86AB31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167141" y="2155235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互联网时代的技术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-文本框 11">
            <a:extLst>
              <a:ext uri="{FF2B5EF4-FFF2-40B4-BE49-F238E27FC236}">
                <a16:creationId xmlns:a16="http://schemas.microsoft.com/office/drawing/2014/main" xmlns="" id="{BBCF9CBB-565A-4195-88B3-3AC01EE13F8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166870" y="2458883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40BD02C-AF19-48F8-AC84-4E59481B0E7B}"/>
              </a:ext>
            </a:extLst>
          </p:cNvPr>
          <p:cNvSpPr/>
          <p:nvPr/>
        </p:nvSpPr>
        <p:spPr>
          <a:xfrm>
            <a:off x="-656772" y="691264"/>
            <a:ext cx="6131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Contents</a:t>
            </a:r>
            <a:endParaRPr lang="zh-CN" altLang="en-US" sz="6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D5696CF6-B230-4708-947F-5B18EA24C102}"/>
              </a:ext>
            </a:extLst>
          </p:cNvPr>
          <p:cNvSpPr/>
          <p:nvPr/>
        </p:nvSpPr>
        <p:spPr>
          <a:xfrm>
            <a:off x="3292479" y="2140579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424D436-8AF3-4CD0-9023-93102937C62A}"/>
              </a:ext>
            </a:extLst>
          </p:cNvPr>
          <p:cNvSpPr txBox="1"/>
          <p:nvPr/>
        </p:nvSpPr>
        <p:spPr>
          <a:xfrm>
            <a:off x="3349593" y="2115213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801E0502-89FE-4881-9B44-0533A08B0731}"/>
              </a:ext>
            </a:extLst>
          </p:cNvPr>
          <p:cNvCxnSpPr>
            <a:cxnSpLocks/>
          </p:cNvCxnSpPr>
          <p:nvPr/>
        </p:nvCxnSpPr>
        <p:spPr>
          <a:xfrm>
            <a:off x="271415" y="1725977"/>
            <a:ext cx="42747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-文本框 10">
            <a:extLst>
              <a:ext uri="{FF2B5EF4-FFF2-40B4-BE49-F238E27FC236}">
                <a16:creationId xmlns:a16="http://schemas.microsoft.com/office/drawing/2014/main" xmlns="" id="{CCD2C9BC-B2C9-4CC2-A44E-F4C6604A724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194432" y="3311503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几个重要的技术方案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文本框 11">
            <a:extLst>
              <a:ext uri="{FF2B5EF4-FFF2-40B4-BE49-F238E27FC236}">
                <a16:creationId xmlns:a16="http://schemas.microsoft.com/office/drawing/2014/main" xmlns="" id="{E54A0D6F-5F09-42D0-AA56-3ECC2D0CFAF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194161" y="3615151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90573D41-DD9B-446D-AAC4-22AB9D2CD237}"/>
              </a:ext>
            </a:extLst>
          </p:cNvPr>
          <p:cNvSpPr/>
          <p:nvPr/>
        </p:nvSpPr>
        <p:spPr>
          <a:xfrm>
            <a:off x="4319770" y="3296847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0898A6C-A539-4FA3-9403-0E92DB45D45E}"/>
              </a:ext>
            </a:extLst>
          </p:cNvPr>
          <p:cNvSpPr txBox="1"/>
          <p:nvPr/>
        </p:nvSpPr>
        <p:spPr>
          <a:xfrm>
            <a:off x="4376884" y="3271481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4" name="PA-文本框 10">
            <a:extLst>
              <a:ext uri="{FF2B5EF4-FFF2-40B4-BE49-F238E27FC236}">
                <a16:creationId xmlns:a16="http://schemas.microsoft.com/office/drawing/2014/main" xmlns="" id="{BA7F56B8-A5A4-41B6-B476-0E0EE9C5AF8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068823" y="4254706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捷羿软件的技术探索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文本框 11">
            <a:extLst>
              <a:ext uri="{FF2B5EF4-FFF2-40B4-BE49-F238E27FC236}">
                <a16:creationId xmlns:a16="http://schemas.microsoft.com/office/drawing/2014/main" xmlns="" id="{78146E2A-447A-4CD7-BD82-6967E88330C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68552" y="4558354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866576D8-E32A-4BAC-A932-23392FFBEDDD}"/>
              </a:ext>
            </a:extLst>
          </p:cNvPr>
          <p:cNvSpPr/>
          <p:nvPr/>
        </p:nvSpPr>
        <p:spPr>
          <a:xfrm>
            <a:off x="5194161" y="4240050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0D594CED-4658-45B5-9D6C-FE22B12D8A79}"/>
              </a:ext>
            </a:extLst>
          </p:cNvPr>
          <p:cNvSpPr txBox="1"/>
          <p:nvPr/>
        </p:nvSpPr>
        <p:spPr>
          <a:xfrm>
            <a:off x="5251275" y="4214684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8" name="PA-文本框 10">
            <a:extLst>
              <a:ext uri="{FF2B5EF4-FFF2-40B4-BE49-F238E27FC236}">
                <a16:creationId xmlns:a16="http://schemas.microsoft.com/office/drawing/2014/main" xmlns="" id="{6DE84961-7E9E-430B-A13F-53817974B98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013970" y="5403604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我们的案例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文本框 11">
            <a:extLst>
              <a:ext uri="{FF2B5EF4-FFF2-40B4-BE49-F238E27FC236}">
                <a16:creationId xmlns:a16="http://schemas.microsoft.com/office/drawing/2014/main" xmlns="" id="{4C191435-313D-4E6D-BA51-7289C2B35E3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013699" y="5707252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2C40854A-2D1D-428F-8757-825C26DE2D05}"/>
              </a:ext>
            </a:extLst>
          </p:cNvPr>
          <p:cNvSpPr/>
          <p:nvPr/>
        </p:nvSpPr>
        <p:spPr>
          <a:xfrm>
            <a:off x="6139308" y="5388948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38DD5DA-CEC4-4C96-8505-5A82D33939FD}"/>
              </a:ext>
            </a:extLst>
          </p:cNvPr>
          <p:cNvSpPr txBox="1"/>
          <p:nvPr/>
        </p:nvSpPr>
        <p:spPr>
          <a:xfrm>
            <a:off x="6196422" y="5363582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4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4" grpId="0"/>
      <p:bldP spid="15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库_矩形 31">
            <a:extLst>
              <a:ext uri="{FF2B5EF4-FFF2-40B4-BE49-F238E27FC236}">
                <a16:creationId xmlns:a16="http://schemas.microsoft.com/office/drawing/2014/main" xmlns="" id="{ED8D7ED8-28DF-4C37-9602-F829C172F3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19138" y="1664804"/>
            <a:ext cx="4764793" cy="4442690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5" name="PA_库_组合 34">
            <a:extLst>
              <a:ext uri="{FF2B5EF4-FFF2-40B4-BE49-F238E27FC236}">
                <a16:creationId xmlns:a16="http://schemas.microsoft.com/office/drawing/2014/main" xmlns="" id="{2DCE3A3C-3B4E-4C4F-AE78-BF9163DDAF7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204012" y="3284984"/>
            <a:ext cx="4807104" cy="513230"/>
            <a:chOff x="6204012" y="3284984"/>
            <a:chExt cx="4807104" cy="513230"/>
          </a:xfrm>
        </p:grpSpPr>
        <p:sp>
          <p:nvSpPr>
            <p:cNvPr id="5" name="Rectangle: Rounded Corners 3">
              <a:extLst>
                <a:ext uri="{FF2B5EF4-FFF2-40B4-BE49-F238E27FC236}">
                  <a16:creationId xmlns:a16="http://schemas.microsoft.com/office/drawing/2014/main" xmlns="" id="{7B5D864B-D3B1-48D9-B399-EAF428939AA6}"/>
                </a:ext>
              </a:extLst>
            </p:cNvPr>
            <p:cNvSpPr/>
            <p:nvPr/>
          </p:nvSpPr>
          <p:spPr>
            <a:xfrm>
              <a:off x="6204012" y="3284984"/>
              <a:ext cx="513230" cy="51323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xmlns="" id="{3B94E1E6-F92E-4ECE-8FAE-33CCB43D1091}"/>
                </a:ext>
              </a:extLst>
            </p:cNvPr>
            <p:cNvSpPr/>
            <p:nvPr/>
          </p:nvSpPr>
          <p:spPr>
            <a:xfrm>
              <a:off x="6831918" y="3419155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 smtClean="0">
                  <a:solidFill>
                    <a:schemeClr val="accent1"/>
                  </a:solidFill>
                </a:rPr>
                <a:t>空中发卡系统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xmlns="" id="{4BA4A6BE-C7D1-4631-A84B-5B9197D46B5D}"/>
                </a:ext>
              </a:extLst>
            </p:cNvPr>
            <p:cNvSpPr/>
            <p:nvPr/>
          </p:nvSpPr>
          <p:spPr>
            <a:xfrm>
              <a:off x="10203142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12">
              <a:extLst>
                <a:ext uri="{FF2B5EF4-FFF2-40B4-BE49-F238E27FC236}">
                  <a16:creationId xmlns:a16="http://schemas.microsoft.com/office/drawing/2014/main" xmlns="" id="{1940D4F6-749D-4693-8B3D-87ECEC9BD8F5}"/>
                </a:ext>
              </a:extLst>
            </p:cNvPr>
            <p:cNvSpPr/>
            <p:nvPr/>
          </p:nvSpPr>
          <p:spPr>
            <a:xfrm>
              <a:off x="10370275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13">
              <a:extLst>
                <a:ext uri="{FF2B5EF4-FFF2-40B4-BE49-F238E27FC236}">
                  <a16:creationId xmlns:a16="http://schemas.microsoft.com/office/drawing/2014/main" xmlns="" id="{F77599ED-327A-4991-961A-7B177D236A49}"/>
                </a:ext>
              </a:extLst>
            </p:cNvPr>
            <p:cNvSpPr/>
            <p:nvPr/>
          </p:nvSpPr>
          <p:spPr>
            <a:xfrm>
              <a:off x="10537408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14">
              <a:extLst>
                <a:ext uri="{FF2B5EF4-FFF2-40B4-BE49-F238E27FC236}">
                  <a16:creationId xmlns:a16="http://schemas.microsoft.com/office/drawing/2014/main" xmlns="" id="{AD9F7244-327D-49F4-B48D-DC0FAD374FA1}"/>
                </a:ext>
              </a:extLst>
            </p:cNvPr>
            <p:cNvSpPr/>
            <p:nvPr/>
          </p:nvSpPr>
          <p:spPr>
            <a:xfrm>
              <a:off x="10704543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15">
              <a:extLst>
                <a:ext uri="{FF2B5EF4-FFF2-40B4-BE49-F238E27FC236}">
                  <a16:creationId xmlns:a16="http://schemas.microsoft.com/office/drawing/2014/main" xmlns="" id="{60F88954-8529-4AB8-8AF4-FB0D4A30B5BB}"/>
                </a:ext>
              </a:extLst>
            </p:cNvPr>
            <p:cNvSpPr/>
            <p:nvPr/>
          </p:nvSpPr>
          <p:spPr>
            <a:xfrm>
              <a:off x="10871677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7" name="PA_库_组合 36">
            <a:extLst>
              <a:ext uri="{FF2B5EF4-FFF2-40B4-BE49-F238E27FC236}">
                <a16:creationId xmlns:a16="http://schemas.microsoft.com/office/drawing/2014/main" xmlns="" id="{FCC6D50B-DACC-402B-A8D1-44FC71B7F85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204012" y="4690862"/>
            <a:ext cx="4807104" cy="513230"/>
            <a:chOff x="6204012" y="4690862"/>
            <a:chExt cx="4807104" cy="513230"/>
          </a:xfrm>
        </p:grpSpPr>
        <p:sp>
          <p:nvSpPr>
            <p:cNvPr id="8" name="Rectangle: Rounded Corners 6">
              <a:extLst>
                <a:ext uri="{FF2B5EF4-FFF2-40B4-BE49-F238E27FC236}">
                  <a16:creationId xmlns:a16="http://schemas.microsoft.com/office/drawing/2014/main" xmlns="" id="{04C308D7-A392-41EC-9EE3-4C1DAC1ED917}"/>
                </a:ext>
              </a:extLst>
            </p:cNvPr>
            <p:cNvSpPr/>
            <p:nvPr/>
          </p:nvSpPr>
          <p:spPr>
            <a:xfrm>
              <a:off x="6204012" y="4690862"/>
              <a:ext cx="513230" cy="51323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xmlns="" id="{CE8AD3B5-AB3A-4505-AACB-6419990395EA}"/>
                </a:ext>
              </a:extLst>
            </p:cNvPr>
            <p:cNvSpPr/>
            <p:nvPr/>
          </p:nvSpPr>
          <p:spPr>
            <a:xfrm>
              <a:off x="6831918" y="4825033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 smtClean="0">
                  <a:solidFill>
                    <a:schemeClr val="accent3"/>
                  </a:solidFill>
                </a:rPr>
                <a:t>城市停车平台</a:t>
              </a:r>
              <a:endParaRPr lang="zh-CN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23" name="Freeform: Shape 21">
              <a:extLst>
                <a:ext uri="{FF2B5EF4-FFF2-40B4-BE49-F238E27FC236}">
                  <a16:creationId xmlns:a16="http://schemas.microsoft.com/office/drawing/2014/main" xmlns="" id="{2ECB1FCD-D488-4957-977A-3ED58ADD0225}"/>
                </a:ext>
              </a:extLst>
            </p:cNvPr>
            <p:cNvSpPr/>
            <p:nvPr/>
          </p:nvSpPr>
          <p:spPr>
            <a:xfrm>
              <a:off x="10203142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22">
              <a:extLst>
                <a:ext uri="{FF2B5EF4-FFF2-40B4-BE49-F238E27FC236}">
                  <a16:creationId xmlns:a16="http://schemas.microsoft.com/office/drawing/2014/main" xmlns="" id="{FC12F0F5-95B9-49BE-8448-C9D9D4395DBC}"/>
                </a:ext>
              </a:extLst>
            </p:cNvPr>
            <p:cNvSpPr/>
            <p:nvPr/>
          </p:nvSpPr>
          <p:spPr>
            <a:xfrm>
              <a:off x="10370275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23">
              <a:extLst>
                <a:ext uri="{FF2B5EF4-FFF2-40B4-BE49-F238E27FC236}">
                  <a16:creationId xmlns:a16="http://schemas.microsoft.com/office/drawing/2014/main" xmlns="" id="{EA1049DE-F768-4846-A50D-C25C8FD92039}"/>
                </a:ext>
              </a:extLst>
            </p:cNvPr>
            <p:cNvSpPr/>
            <p:nvPr/>
          </p:nvSpPr>
          <p:spPr>
            <a:xfrm>
              <a:off x="10537408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24">
              <a:extLst>
                <a:ext uri="{FF2B5EF4-FFF2-40B4-BE49-F238E27FC236}">
                  <a16:creationId xmlns:a16="http://schemas.microsoft.com/office/drawing/2014/main" xmlns="" id="{1F88D637-BBC3-4EAF-ADF3-5F9D46B92FCB}"/>
                </a:ext>
              </a:extLst>
            </p:cNvPr>
            <p:cNvSpPr/>
            <p:nvPr/>
          </p:nvSpPr>
          <p:spPr>
            <a:xfrm>
              <a:off x="10704543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25">
              <a:extLst>
                <a:ext uri="{FF2B5EF4-FFF2-40B4-BE49-F238E27FC236}">
                  <a16:creationId xmlns:a16="http://schemas.microsoft.com/office/drawing/2014/main" xmlns="" id="{EE73563F-EBF2-4C28-88C7-D9951BBD3561}"/>
                </a:ext>
              </a:extLst>
            </p:cNvPr>
            <p:cNvSpPr/>
            <p:nvPr/>
          </p:nvSpPr>
          <p:spPr>
            <a:xfrm>
              <a:off x="10871677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F1B0A9EA-57A9-430D-AF6F-CE1B1D280A6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204012" y="5393799"/>
            <a:ext cx="4807104" cy="513230"/>
            <a:chOff x="6204012" y="5393799"/>
            <a:chExt cx="4807104" cy="513230"/>
          </a:xfrm>
        </p:grpSpPr>
        <p:sp>
          <p:nvSpPr>
            <p:cNvPr id="7" name="Rectangle: Rounded Corners 5">
              <a:extLst>
                <a:ext uri="{FF2B5EF4-FFF2-40B4-BE49-F238E27FC236}">
                  <a16:creationId xmlns:a16="http://schemas.microsoft.com/office/drawing/2014/main" xmlns="" id="{B0AD38EC-5D0C-4095-85C7-3D5C11C3F7AD}"/>
                </a:ext>
              </a:extLst>
            </p:cNvPr>
            <p:cNvSpPr/>
            <p:nvPr/>
          </p:nvSpPr>
          <p:spPr>
            <a:xfrm>
              <a:off x="6204012" y="5393799"/>
              <a:ext cx="513230" cy="51323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xmlns="" id="{CE888E71-3B2F-4345-B5E4-1459913C0D5E}"/>
                </a:ext>
              </a:extLst>
            </p:cNvPr>
            <p:cNvSpPr/>
            <p:nvPr/>
          </p:nvSpPr>
          <p:spPr>
            <a:xfrm>
              <a:off x="6831918" y="5533779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二维码系统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Freeform: Shape 26">
              <a:extLst>
                <a:ext uri="{FF2B5EF4-FFF2-40B4-BE49-F238E27FC236}">
                  <a16:creationId xmlns:a16="http://schemas.microsoft.com/office/drawing/2014/main" xmlns="" id="{D579C7C2-4BDF-4E7E-9D19-C6147C3DA68A}"/>
                </a:ext>
              </a:extLst>
            </p:cNvPr>
            <p:cNvSpPr/>
            <p:nvPr/>
          </p:nvSpPr>
          <p:spPr>
            <a:xfrm>
              <a:off x="10203142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27">
              <a:extLst>
                <a:ext uri="{FF2B5EF4-FFF2-40B4-BE49-F238E27FC236}">
                  <a16:creationId xmlns:a16="http://schemas.microsoft.com/office/drawing/2014/main" xmlns="" id="{F73EACDC-6209-4FC6-8347-203CF03E437B}"/>
                </a:ext>
              </a:extLst>
            </p:cNvPr>
            <p:cNvSpPr/>
            <p:nvPr/>
          </p:nvSpPr>
          <p:spPr>
            <a:xfrm>
              <a:off x="10370275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Freeform: Shape 28">
              <a:extLst>
                <a:ext uri="{FF2B5EF4-FFF2-40B4-BE49-F238E27FC236}">
                  <a16:creationId xmlns:a16="http://schemas.microsoft.com/office/drawing/2014/main" xmlns="" id="{373EA7D5-1A62-457A-8F7F-AEB6FAF3CE97}"/>
                </a:ext>
              </a:extLst>
            </p:cNvPr>
            <p:cNvSpPr/>
            <p:nvPr/>
          </p:nvSpPr>
          <p:spPr>
            <a:xfrm>
              <a:off x="10537408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29">
              <a:extLst>
                <a:ext uri="{FF2B5EF4-FFF2-40B4-BE49-F238E27FC236}">
                  <a16:creationId xmlns:a16="http://schemas.microsoft.com/office/drawing/2014/main" xmlns="" id="{F90916BE-5A68-4DEA-A76A-A5A7E84D5B34}"/>
                </a:ext>
              </a:extLst>
            </p:cNvPr>
            <p:cNvSpPr/>
            <p:nvPr/>
          </p:nvSpPr>
          <p:spPr>
            <a:xfrm>
              <a:off x="10704543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Freeform: Shape 30">
              <a:extLst>
                <a:ext uri="{FF2B5EF4-FFF2-40B4-BE49-F238E27FC236}">
                  <a16:creationId xmlns:a16="http://schemas.microsoft.com/office/drawing/2014/main" xmlns="" id="{C7DBCE65-E59C-4C43-AE8B-4491E71BBC10}"/>
                </a:ext>
              </a:extLst>
            </p:cNvPr>
            <p:cNvSpPr/>
            <p:nvPr/>
          </p:nvSpPr>
          <p:spPr>
            <a:xfrm>
              <a:off x="10871677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8" name="PA_库_组合 37">
            <a:extLst>
              <a:ext uri="{FF2B5EF4-FFF2-40B4-BE49-F238E27FC236}">
                <a16:creationId xmlns:a16="http://schemas.microsoft.com/office/drawing/2014/main" xmlns="" id="{B493F507-32CF-40FC-8867-12012DFB7AC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097265" y="1562934"/>
            <a:ext cx="5251782" cy="1538131"/>
            <a:chOff x="6097265" y="1562934"/>
            <a:chExt cx="5251782" cy="1538131"/>
          </a:xfrm>
        </p:grpSpPr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xmlns="" id="{DB132082-3550-4EBD-B5C9-A6E2A6EE2ED8}"/>
                </a:ext>
              </a:extLst>
            </p:cNvPr>
            <p:cNvSpPr/>
            <p:nvPr/>
          </p:nvSpPr>
          <p:spPr>
            <a:xfrm>
              <a:off x="6097265" y="1562934"/>
              <a:ext cx="5251782" cy="369332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accent1"/>
                  </a:solidFill>
                </a:rPr>
                <a:t>多接口模式分布式统一接入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xmlns="" id="{82457F9A-2F84-4DE2-8C69-BB3CCBD36B2A}"/>
                </a:ext>
              </a:extLst>
            </p:cNvPr>
            <p:cNvSpPr/>
            <p:nvPr/>
          </p:nvSpPr>
          <p:spPr>
            <a:xfrm>
              <a:off x="6097265" y="2070765"/>
              <a:ext cx="5251782" cy="1030300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100" dirty="0" smtClean="0">
                  <a:solidFill>
                    <a:schemeClr val="dk1">
                      <a:lumMod val="100000"/>
                    </a:schemeClr>
                  </a:solidFill>
                </a:rPr>
                <a:t>定长、</a:t>
              </a:r>
              <a:r>
                <a:rPr lang="en-US" altLang="zh-CN" sz="1100" dirty="0" smtClean="0">
                  <a:solidFill>
                    <a:schemeClr val="dk1">
                      <a:lumMod val="100000"/>
                    </a:schemeClr>
                  </a:solidFill>
                </a:rPr>
                <a:t>8583</a:t>
              </a:r>
              <a:r>
                <a:rPr lang="zh-CN" altLang="en-US" sz="1100" dirty="0" smtClean="0">
                  <a:solidFill>
                    <a:schemeClr val="dk1">
                      <a:lumMod val="100000"/>
                    </a:schemeClr>
                  </a:solidFill>
                </a:rPr>
                <a:t>、</a:t>
              </a:r>
              <a:r>
                <a:rPr lang="en-US" altLang="zh-CN" sz="1100" dirty="0" err="1" smtClean="0">
                  <a:solidFill>
                    <a:schemeClr val="dk1">
                      <a:lumMod val="100000"/>
                    </a:schemeClr>
                  </a:solidFill>
                </a:rPr>
                <a:t>webservice</a:t>
              </a:r>
              <a:r>
                <a:rPr lang="zh-CN" altLang="en-US" sz="1100" dirty="0" smtClean="0">
                  <a:solidFill>
                    <a:schemeClr val="dk1">
                      <a:lumMod val="100000"/>
                    </a:schemeClr>
                  </a:solidFill>
                </a:rPr>
                <a:t>、</a:t>
              </a:r>
              <a:r>
                <a:rPr lang="en-US" altLang="zh-CN" sz="1100" dirty="0" smtClean="0">
                  <a:solidFill>
                    <a:schemeClr val="dk1">
                      <a:lumMod val="100000"/>
                    </a:schemeClr>
                  </a:solidFill>
                </a:rPr>
                <a:t>http</a:t>
              </a:r>
            </a:p>
            <a:p>
              <a:pPr lvl="0">
                <a:lnSpc>
                  <a:spcPct val="120000"/>
                </a:lnSpc>
              </a:pPr>
              <a:r>
                <a:rPr lang="en-US" altLang="zh-CN" sz="1100" dirty="0" err="1" smtClean="0">
                  <a:solidFill>
                    <a:schemeClr val="dk1">
                      <a:lumMod val="100000"/>
                    </a:schemeClr>
                  </a:solidFill>
                </a:rPr>
                <a:t>Dubbo</a:t>
              </a:r>
              <a:endParaRPr lang="en-US" altLang="zh-CN" sz="1100" dirty="0" smtClean="0">
                <a:solidFill>
                  <a:schemeClr val="dk1">
                    <a:lumMod val="100000"/>
                  </a:schemeClr>
                </a:solidFill>
              </a:endParaRPr>
            </a:p>
            <a:p>
              <a:pPr lvl="0">
                <a:lnSpc>
                  <a:spcPct val="120000"/>
                </a:lnSpc>
              </a:pPr>
              <a:r>
                <a:rPr lang="zh-CN" altLang="en-US" sz="1100" dirty="0" smtClean="0">
                  <a:solidFill>
                    <a:schemeClr val="dk1">
                      <a:lumMod val="100000"/>
                    </a:schemeClr>
                  </a:solidFill>
                </a:rPr>
                <a:t>分布式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39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综合前置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grpSp>
        <p:nvGrpSpPr>
          <p:cNvPr id="42" name="PA_库_组合 34">
            <a:extLst>
              <a:ext uri="{FF2B5EF4-FFF2-40B4-BE49-F238E27FC236}">
                <a16:creationId xmlns:a16="http://schemas.microsoft.com/office/drawing/2014/main" xmlns="" id="{2DCE3A3C-3B4E-4C4F-AE78-BF9163DDAF7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6204012" y="3960335"/>
            <a:ext cx="4807104" cy="513230"/>
            <a:chOff x="6204012" y="3284984"/>
            <a:chExt cx="4807104" cy="513230"/>
          </a:xfrm>
        </p:grpSpPr>
        <p:sp>
          <p:nvSpPr>
            <p:cNvPr id="43" name="Rectangle: Rounded Corners 3">
              <a:extLst>
                <a:ext uri="{FF2B5EF4-FFF2-40B4-BE49-F238E27FC236}">
                  <a16:creationId xmlns:a16="http://schemas.microsoft.com/office/drawing/2014/main" xmlns="" id="{7B5D864B-D3B1-48D9-B399-EAF428939AA6}"/>
                </a:ext>
              </a:extLst>
            </p:cNvPr>
            <p:cNvSpPr/>
            <p:nvPr/>
          </p:nvSpPr>
          <p:spPr>
            <a:xfrm>
              <a:off x="6204012" y="3284984"/>
              <a:ext cx="513230" cy="51323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xmlns="" id="{3B94E1E6-F92E-4ECE-8FAE-33CCB43D1091}"/>
                </a:ext>
              </a:extLst>
            </p:cNvPr>
            <p:cNvSpPr/>
            <p:nvPr/>
          </p:nvSpPr>
          <p:spPr>
            <a:xfrm>
              <a:off x="6831918" y="3419155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 smtClean="0">
                  <a:solidFill>
                    <a:schemeClr val="accent1"/>
                  </a:solidFill>
                </a:rPr>
                <a:t>空中充值系统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45" name="Freeform: Shape 11">
              <a:extLst>
                <a:ext uri="{FF2B5EF4-FFF2-40B4-BE49-F238E27FC236}">
                  <a16:creationId xmlns:a16="http://schemas.microsoft.com/office/drawing/2014/main" xmlns="" id="{4BA4A6BE-C7D1-4631-A84B-5B9197D46B5D}"/>
                </a:ext>
              </a:extLst>
            </p:cNvPr>
            <p:cNvSpPr/>
            <p:nvPr/>
          </p:nvSpPr>
          <p:spPr>
            <a:xfrm>
              <a:off x="10203142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12">
              <a:extLst>
                <a:ext uri="{FF2B5EF4-FFF2-40B4-BE49-F238E27FC236}">
                  <a16:creationId xmlns:a16="http://schemas.microsoft.com/office/drawing/2014/main" xmlns="" id="{1940D4F6-749D-4693-8B3D-87ECEC9BD8F5}"/>
                </a:ext>
              </a:extLst>
            </p:cNvPr>
            <p:cNvSpPr/>
            <p:nvPr/>
          </p:nvSpPr>
          <p:spPr>
            <a:xfrm>
              <a:off x="10370275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Freeform: Shape 13">
              <a:extLst>
                <a:ext uri="{FF2B5EF4-FFF2-40B4-BE49-F238E27FC236}">
                  <a16:creationId xmlns:a16="http://schemas.microsoft.com/office/drawing/2014/main" xmlns="" id="{F77599ED-327A-4991-961A-7B177D236A49}"/>
                </a:ext>
              </a:extLst>
            </p:cNvPr>
            <p:cNvSpPr/>
            <p:nvPr/>
          </p:nvSpPr>
          <p:spPr>
            <a:xfrm>
              <a:off x="10537408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14">
              <a:extLst>
                <a:ext uri="{FF2B5EF4-FFF2-40B4-BE49-F238E27FC236}">
                  <a16:creationId xmlns:a16="http://schemas.microsoft.com/office/drawing/2014/main" xmlns="" id="{AD9F7244-327D-49F4-B48D-DC0FAD374FA1}"/>
                </a:ext>
              </a:extLst>
            </p:cNvPr>
            <p:cNvSpPr/>
            <p:nvPr/>
          </p:nvSpPr>
          <p:spPr>
            <a:xfrm>
              <a:off x="10704543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15">
              <a:extLst>
                <a:ext uri="{FF2B5EF4-FFF2-40B4-BE49-F238E27FC236}">
                  <a16:creationId xmlns:a16="http://schemas.microsoft.com/office/drawing/2014/main" xmlns="" id="{60F88954-8529-4AB8-8AF4-FB0D4A30B5BB}"/>
                </a:ext>
              </a:extLst>
            </p:cNvPr>
            <p:cNvSpPr/>
            <p:nvPr/>
          </p:nvSpPr>
          <p:spPr>
            <a:xfrm>
              <a:off x="10871677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50" name="图片 49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1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0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E2A033B7-48F5-4114-B18E-E0A02E364EE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94540" y="1555501"/>
            <a:ext cx="4402924" cy="4412221"/>
            <a:chOff x="3894540" y="1555501"/>
            <a:chExt cx="4402924" cy="441222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CC7C8F27-5798-4486-B179-37F8FD0D4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540" y="1562475"/>
              <a:ext cx="2622227" cy="2213084"/>
            </a:xfrm>
            <a:custGeom>
              <a:avLst/>
              <a:gdLst/>
              <a:ahLst/>
              <a:cxnLst>
                <a:cxn ang="0">
                  <a:pos x="372" y="215"/>
                </a:cxn>
                <a:cxn ang="0">
                  <a:pos x="372" y="215"/>
                </a:cxn>
                <a:cxn ang="0">
                  <a:pos x="260" y="262"/>
                </a:cxn>
                <a:cxn ang="0">
                  <a:pos x="214" y="373"/>
                </a:cxn>
                <a:cxn ang="0">
                  <a:pos x="214" y="375"/>
                </a:cxn>
                <a:cxn ang="0">
                  <a:pos x="158" y="375"/>
                </a:cxn>
                <a:cxn ang="0">
                  <a:pos x="167" y="368"/>
                </a:cxn>
                <a:cxn ang="0">
                  <a:pos x="179" y="340"/>
                </a:cxn>
                <a:cxn ang="0">
                  <a:pos x="167" y="311"/>
                </a:cxn>
                <a:cxn ang="0">
                  <a:pos x="138" y="299"/>
                </a:cxn>
                <a:cxn ang="0">
                  <a:pos x="109" y="311"/>
                </a:cxn>
                <a:cxn ang="0">
                  <a:pos x="97" y="340"/>
                </a:cxn>
                <a:cxn ang="0">
                  <a:pos x="109" y="368"/>
                </a:cxn>
                <a:cxn ang="0">
                  <a:pos x="118" y="375"/>
                </a:cxn>
                <a:cxn ang="0">
                  <a:pos x="61" y="375"/>
                </a:cxn>
                <a:cxn ang="0">
                  <a:pos x="61" y="373"/>
                </a:cxn>
                <a:cxn ang="0">
                  <a:pos x="61" y="367"/>
                </a:cxn>
                <a:cxn ang="0">
                  <a:pos x="62" y="342"/>
                </a:cxn>
                <a:cxn ang="0">
                  <a:pos x="0" y="307"/>
                </a:cxn>
                <a:cxn ang="0">
                  <a:pos x="17" y="243"/>
                </a:cxn>
                <a:cxn ang="0">
                  <a:pos x="86" y="247"/>
                </a:cxn>
                <a:cxn ang="0">
                  <a:pos x="119" y="191"/>
                </a:cxn>
                <a:cxn ang="0">
                  <a:pos x="85" y="127"/>
                </a:cxn>
                <a:cxn ang="0">
                  <a:pos x="106" y="105"/>
                </a:cxn>
                <a:cxn ang="0">
                  <a:pos x="128" y="84"/>
                </a:cxn>
                <a:cxn ang="0">
                  <a:pos x="188" y="120"/>
                </a:cxn>
                <a:cxn ang="0">
                  <a:pos x="243" y="88"/>
                </a:cxn>
                <a:cxn ang="0">
                  <a:pos x="243" y="16"/>
                </a:cxn>
                <a:cxn ang="0">
                  <a:pos x="303" y="0"/>
                </a:cxn>
                <a:cxn ang="0">
                  <a:pos x="339" y="62"/>
                </a:cxn>
                <a:cxn ang="0">
                  <a:pos x="372" y="60"/>
                </a:cxn>
                <a:cxn ang="0">
                  <a:pos x="372" y="121"/>
                </a:cxn>
                <a:cxn ang="0">
                  <a:pos x="375" y="117"/>
                </a:cxn>
                <a:cxn ang="0">
                  <a:pos x="404" y="105"/>
                </a:cxn>
                <a:cxn ang="0">
                  <a:pos x="433" y="117"/>
                </a:cxn>
                <a:cxn ang="0">
                  <a:pos x="445" y="145"/>
                </a:cxn>
                <a:cxn ang="0">
                  <a:pos x="433" y="174"/>
                </a:cxn>
                <a:cxn ang="0">
                  <a:pos x="404" y="186"/>
                </a:cxn>
                <a:cxn ang="0">
                  <a:pos x="375" y="174"/>
                </a:cxn>
                <a:cxn ang="0">
                  <a:pos x="372" y="170"/>
                </a:cxn>
                <a:cxn ang="0">
                  <a:pos x="372" y="215"/>
                </a:cxn>
              </a:cxnLst>
              <a:rect l="0" t="0" r="r" b="b"/>
              <a:pathLst>
                <a:path w="445" h="375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EA0889F3-9C19-4C81-B89C-3B895099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701" y="1555501"/>
              <a:ext cx="2203787" cy="2633849"/>
            </a:xfrm>
            <a:custGeom>
              <a:avLst/>
              <a:gdLst/>
              <a:ahLst/>
              <a:cxnLst>
                <a:cxn ang="0">
                  <a:pos x="314" y="376"/>
                </a:cxn>
                <a:cxn ang="0">
                  <a:pos x="256" y="376"/>
                </a:cxn>
                <a:cxn ang="0">
                  <a:pos x="257" y="377"/>
                </a:cxn>
                <a:cxn ang="0">
                  <a:pos x="269" y="406"/>
                </a:cxn>
                <a:cxn ang="0">
                  <a:pos x="257" y="434"/>
                </a:cxn>
                <a:cxn ang="0">
                  <a:pos x="228" y="446"/>
                </a:cxn>
                <a:cxn ang="0">
                  <a:pos x="200" y="434"/>
                </a:cxn>
                <a:cxn ang="0">
                  <a:pos x="188" y="406"/>
                </a:cxn>
                <a:cxn ang="0">
                  <a:pos x="200" y="377"/>
                </a:cxn>
                <a:cxn ang="0">
                  <a:pos x="200" y="376"/>
                </a:cxn>
                <a:cxn ang="0">
                  <a:pos x="158" y="376"/>
                </a:cxn>
                <a:cxn ang="0">
                  <a:pos x="158" y="374"/>
                </a:cxn>
                <a:cxn ang="0">
                  <a:pos x="111" y="263"/>
                </a:cxn>
                <a:cxn ang="0">
                  <a:pos x="0" y="216"/>
                </a:cxn>
                <a:cxn ang="0">
                  <a:pos x="0" y="171"/>
                </a:cxn>
                <a:cxn ang="0">
                  <a:pos x="3" y="175"/>
                </a:cxn>
                <a:cxn ang="0">
                  <a:pos x="32" y="187"/>
                </a:cxn>
                <a:cxn ang="0">
                  <a:pos x="61" y="175"/>
                </a:cxn>
                <a:cxn ang="0">
                  <a:pos x="73" y="146"/>
                </a:cxn>
                <a:cxn ang="0">
                  <a:pos x="61" y="118"/>
                </a:cxn>
                <a:cxn ang="0">
                  <a:pos x="32" y="106"/>
                </a:cxn>
                <a:cxn ang="0">
                  <a:pos x="3" y="118"/>
                </a:cxn>
                <a:cxn ang="0">
                  <a:pos x="0" y="122"/>
                </a:cxn>
                <a:cxn ang="0">
                  <a:pos x="0" y="61"/>
                </a:cxn>
                <a:cxn ang="0">
                  <a:pos x="2" y="61"/>
                </a:cxn>
                <a:cxn ang="0">
                  <a:pos x="32" y="62"/>
                </a:cxn>
                <a:cxn ang="0">
                  <a:pos x="67" y="0"/>
                </a:cxn>
                <a:cxn ang="0">
                  <a:pos x="126" y="15"/>
                </a:cxn>
                <a:cxn ang="0">
                  <a:pos x="126" y="86"/>
                </a:cxn>
                <a:cxn ang="0">
                  <a:pos x="186" y="120"/>
                </a:cxn>
                <a:cxn ang="0">
                  <a:pos x="246" y="84"/>
                </a:cxn>
                <a:cxn ang="0">
                  <a:pos x="270" y="106"/>
                </a:cxn>
                <a:cxn ang="0">
                  <a:pos x="288" y="126"/>
                </a:cxn>
                <a:cxn ang="0">
                  <a:pos x="252" y="186"/>
                </a:cxn>
                <a:cxn ang="0">
                  <a:pos x="288" y="244"/>
                </a:cxn>
                <a:cxn ang="0">
                  <a:pos x="359" y="244"/>
                </a:cxn>
                <a:cxn ang="0">
                  <a:pos x="374" y="301"/>
                </a:cxn>
                <a:cxn ang="0">
                  <a:pos x="313" y="341"/>
                </a:cxn>
                <a:cxn ang="0">
                  <a:pos x="314" y="374"/>
                </a:cxn>
                <a:cxn ang="0">
                  <a:pos x="314" y="376"/>
                </a:cxn>
              </a:cxnLst>
              <a:rect l="0" t="0" r="r" b="b"/>
              <a:pathLst>
                <a:path w="374" h="446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6AC6BBF1-5BF0-4CC9-A46B-DB89C9EAB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665" y="3775559"/>
              <a:ext cx="2647799" cy="2192163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185" y="110"/>
                </a:cxn>
                <a:cxn ang="0">
                  <a:pos x="232" y="0"/>
                </a:cxn>
                <a:cxn ang="0">
                  <a:pos x="274" y="0"/>
                </a:cxn>
                <a:cxn ang="0">
                  <a:pos x="274" y="1"/>
                </a:cxn>
                <a:cxn ang="0">
                  <a:pos x="262" y="30"/>
                </a:cxn>
                <a:cxn ang="0">
                  <a:pos x="274" y="58"/>
                </a:cxn>
                <a:cxn ang="0">
                  <a:pos x="302" y="70"/>
                </a:cxn>
                <a:cxn ang="0">
                  <a:pos x="331" y="58"/>
                </a:cxn>
                <a:cxn ang="0">
                  <a:pos x="343" y="30"/>
                </a:cxn>
                <a:cxn ang="0">
                  <a:pos x="331" y="1"/>
                </a:cxn>
                <a:cxn ang="0">
                  <a:pos x="330" y="0"/>
                </a:cxn>
                <a:cxn ang="0">
                  <a:pos x="388" y="0"/>
                </a:cxn>
                <a:cxn ang="0">
                  <a:pos x="387" y="32"/>
                </a:cxn>
                <a:cxn ang="0">
                  <a:pos x="449" y="66"/>
                </a:cxn>
                <a:cxn ang="0">
                  <a:pos x="435" y="121"/>
                </a:cxn>
                <a:cxn ang="0">
                  <a:pos x="362" y="125"/>
                </a:cxn>
                <a:cxn ang="0">
                  <a:pos x="328" y="183"/>
                </a:cxn>
                <a:cxn ang="0">
                  <a:pos x="365" y="243"/>
                </a:cxn>
                <a:cxn ang="0">
                  <a:pos x="344" y="266"/>
                </a:cxn>
                <a:cxn ang="0">
                  <a:pos x="321" y="287"/>
                </a:cxn>
                <a:cxn ang="0">
                  <a:pos x="260" y="251"/>
                </a:cxn>
                <a:cxn ang="0">
                  <a:pos x="202" y="285"/>
                </a:cxn>
                <a:cxn ang="0">
                  <a:pos x="202" y="356"/>
                </a:cxn>
                <a:cxn ang="0">
                  <a:pos x="144" y="371"/>
                </a:cxn>
                <a:cxn ang="0">
                  <a:pos x="108" y="309"/>
                </a:cxn>
                <a:cxn ang="0">
                  <a:pos x="76" y="311"/>
                </a:cxn>
                <a:cxn ang="0">
                  <a:pos x="74" y="311"/>
                </a:cxn>
                <a:cxn ang="0">
                  <a:pos x="74" y="248"/>
                </a:cxn>
                <a:cxn ang="0">
                  <a:pos x="69" y="254"/>
                </a:cxn>
                <a:cxn ang="0">
                  <a:pos x="40" y="266"/>
                </a:cxn>
                <a:cxn ang="0">
                  <a:pos x="11" y="254"/>
                </a:cxn>
                <a:cxn ang="0">
                  <a:pos x="0" y="226"/>
                </a:cxn>
                <a:cxn ang="0">
                  <a:pos x="11" y="197"/>
                </a:cxn>
                <a:cxn ang="0">
                  <a:pos x="40" y="185"/>
                </a:cxn>
                <a:cxn ang="0">
                  <a:pos x="69" y="197"/>
                </a:cxn>
                <a:cxn ang="0">
                  <a:pos x="74" y="203"/>
                </a:cxn>
                <a:cxn ang="0">
                  <a:pos x="74" y="156"/>
                </a:cxn>
              </a:cxnLst>
              <a:rect l="0" t="0" r="r" b="b"/>
              <a:pathLst>
                <a:path w="449" h="371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F0D2D66A-47FA-4103-92BA-50C6C7193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541" y="3326898"/>
              <a:ext cx="2192164" cy="2633849"/>
            </a:xfrm>
            <a:custGeom>
              <a:avLst/>
              <a:gdLst/>
              <a:ahLst/>
              <a:cxnLst>
                <a:cxn ang="0">
                  <a:pos x="372" y="232"/>
                </a:cxn>
                <a:cxn ang="0">
                  <a:pos x="372" y="279"/>
                </a:cxn>
                <a:cxn ang="0">
                  <a:pos x="367" y="273"/>
                </a:cxn>
                <a:cxn ang="0">
                  <a:pos x="338" y="261"/>
                </a:cxn>
                <a:cxn ang="0">
                  <a:pos x="309" y="273"/>
                </a:cxn>
                <a:cxn ang="0">
                  <a:pos x="298" y="302"/>
                </a:cxn>
                <a:cxn ang="0">
                  <a:pos x="309" y="330"/>
                </a:cxn>
                <a:cxn ang="0">
                  <a:pos x="338" y="342"/>
                </a:cxn>
                <a:cxn ang="0">
                  <a:pos x="367" y="330"/>
                </a:cxn>
                <a:cxn ang="0">
                  <a:pos x="372" y="324"/>
                </a:cxn>
                <a:cxn ang="0">
                  <a:pos x="372" y="387"/>
                </a:cxn>
                <a:cxn ang="0">
                  <a:pos x="340" y="385"/>
                </a:cxn>
                <a:cxn ang="0">
                  <a:pos x="302" y="446"/>
                </a:cxn>
                <a:cxn ang="0">
                  <a:pos x="242" y="430"/>
                </a:cxn>
                <a:cxn ang="0">
                  <a:pos x="247" y="361"/>
                </a:cxn>
                <a:cxn ang="0">
                  <a:pos x="184" y="323"/>
                </a:cxn>
                <a:cxn ang="0">
                  <a:pos x="129" y="363"/>
                </a:cxn>
                <a:cxn ang="0">
                  <a:pos x="106" y="342"/>
                </a:cxn>
                <a:cxn ang="0">
                  <a:pos x="82" y="316"/>
                </a:cxn>
                <a:cxn ang="0">
                  <a:pos x="118" y="254"/>
                </a:cxn>
                <a:cxn ang="0">
                  <a:pos x="86" y="199"/>
                </a:cxn>
                <a:cxn ang="0">
                  <a:pos x="15" y="199"/>
                </a:cxn>
                <a:cxn ang="0">
                  <a:pos x="0" y="141"/>
                </a:cxn>
                <a:cxn ang="0">
                  <a:pos x="62" y="104"/>
                </a:cxn>
                <a:cxn ang="0">
                  <a:pos x="61" y="84"/>
                </a:cxn>
                <a:cxn ang="0">
                  <a:pos x="61" y="76"/>
                </a:cxn>
                <a:cxn ang="0">
                  <a:pos x="118" y="76"/>
                </a:cxn>
                <a:cxn ang="0">
                  <a:pos x="109" y="69"/>
                </a:cxn>
                <a:cxn ang="0">
                  <a:pos x="97" y="41"/>
                </a:cxn>
                <a:cxn ang="0">
                  <a:pos x="109" y="12"/>
                </a:cxn>
                <a:cxn ang="0">
                  <a:pos x="138" y="0"/>
                </a:cxn>
                <a:cxn ang="0">
                  <a:pos x="167" y="12"/>
                </a:cxn>
                <a:cxn ang="0">
                  <a:pos x="179" y="41"/>
                </a:cxn>
                <a:cxn ang="0">
                  <a:pos x="167" y="69"/>
                </a:cxn>
                <a:cxn ang="0">
                  <a:pos x="158" y="76"/>
                </a:cxn>
                <a:cxn ang="0">
                  <a:pos x="214" y="76"/>
                </a:cxn>
                <a:cxn ang="0">
                  <a:pos x="260" y="186"/>
                </a:cxn>
                <a:cxn ang="0">
                  <a:pos x="372" y="232"/>
                </a:cxn>
                <a:cxn ang="0">
                  <a:pos x="372" y="232"/>
                </a:cxn>
              </a:cxnLst>
              <a:rect l="0" t="0" r="r" b="b"/>
              <a:pathLst>
                <a:path w="372" h="446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19">
              <a:extLst>
                <a:ext uri="{FF2B5EF4-FFF2-40B4-BE49-F238E27FC236}">
                  <a16:creationId xmlns:a16="http://schemas.microsoft.com/office/drawing/2014/main" xmlns="" id="{19C6539A-5503-4D91-8270-D0E857ED7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242" y="2507289"/>
              <a:ext cx="436849" cy="534327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6" y="58"/>
                </a:cxn>
                <a:cxn ang="0">
                  <a:pos x="36" y="65"/>
                </a:cxn>
                <a:cxn ang="0">
                  <a:pos x="34" y="68"/>
                </a:cxn>
                <a:cxn ang="0">
                  <a:pos x="22" y="68"/>
                </a:cxn>
                <a:cxn ang="0">
                  <a:pos x="20" y="65"/>
                </a:cxn>
                <a:cxn ang="0">
                  <a:pos x="20" y="58"/>
                </a:cxn>
                <a:cxn ang="0">
                  <a:pos x="2" y="58"/>
                </a:cxn>
                <a:cxn ang="0">
                  <a:pos x="0" y="56"/>
                </a:cxn>
                <a:cxn ang="0">
                  <a:pos x="1" y="54"/>
                </a:cxn>
                <a:cxn ang="0">
                  <a:pos x="16" y="39"/>
                </a:cxn>
                <a:cxn ang="0">
                  <a:pos x="7" y="39"/>
                </a:cxn>
                <a:cxn ang="0">
                  <a:pos x="5" y="36"/>
                </a:cxn>
                <a:cxn ang="0">
                  <a:pos x="6" y="34"/>
                </a:cxn>
                <a:cxn ang="0">
                  <a:pos x="21" y="19"/>
                </a:cxn>
                <a:cxn ang="0">
                  <a:pos x="13" y="19"/>
                </a:cxn>
                <a:cxn ang="0">
                  <a:pos x="11" y="17"/>
                </a:cxn>
                <a:cxn ang="0">
                  <a:pos x="12" y="15"/>
                </a:cxn>
                <a:cxn ang="0">
                  <a:pos x="26" y="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44" y="15"/>
                </a:cxn>
                <a:cxn ang="0">
                  <a:pos x="45" y="17"/>
                </a:cxn>
                <a:cxn ang="0">
                  <a:pos x="42" y="19"/>
                </a:cxn>
                <a:cxn ang="0">
                  <a:pos x="35" y="19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49" y="39"/>
                </a:cxn>
                <a:cxn ang="0">
                  <a:pos x="40" y="39"/>
                </a:cxn>
                <a:cxn ang="0">
                  <a:pos x="55" y="54"/>
                </a:cxn>
                <a:cxn ang="0">
                  <a:pos x="56" y="56"/>
                </a:cxn>
                <a:cxn ang="0">
                  <a:pos x="53" y="58"/>
                </a:cxn>
              </a:cxnLst>
              <a:rect l="0" t="0" r="r" b="b"/>
              <a:pathLst>
                <a:path w="56" h="68">
                  <a:moveTo>
                    <a:pt x="53" y="58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36" y="60"/>
                    <a:pt x="36" y="63"/>
                    <a:pt x="36" y="65"/>
                  </a:cubicBezTo>
                  <a:cubicBezTo>
                    <a:pt x="36" y="67"/>
                    <a:pt x="35" y="68"/>
                    <a:pt x="34" y="68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1" y="68"/>
                    <a:pt x="20" y="67"/>
                    <a:pt x="20" y="65"/>
                  </a:cubicBezTo>
                  <a:cubicBezTo>
                    <a:pt x="20" y="63"/>
                    <a:pt x="20" y="60"/>
                    <a:pt x="20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7"/>
                    <a:pt x="0" y="56"/>
                  </a:cubicBezTo>
                  <a:cubicBezTo>
                    <a:pt x="0" y="55"/>
                    <a:pt x="0" y="54"/>
                    <a:pt x="1" y="5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39"/>
                    <a:pt x="5" y="37"/>
                    <a:pt x="5" y="36"/>
                  </a:cubicBezTo>
                  <a:cubicBezTo>
                    <a:pt x="5" y="35"/>
                    <a:pt x="5" y="35"/>
                    <a:pt x="6" y="3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1" y="18"/>
                    <a:pt x="11" y="17"/>
                  </a:cubicBezTo>
                  <a:cubicBezTo>
                    <a:pt x="11" y="16"/>
                    <a:pt x="11" y="15"/>
                    <a:pt x="12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9" y="0"/>
                    <a:pt x="29" y="0"/>
                    <a:pt x="30" y="0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6"/>
                    <a:pt x="45" y="17"/>
                  </a:cubicBezTo>
                  <a:cubicBezTo>
                    <a:pt x="45" y="18"/>
                    <a:pt x="44" y="19"/>
                    <a:pt x="42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1" y="35"/>
                    <a:pt x="51" y="35"/>
                    <a:pt x="51" y="36"/>
                  </a:cubicBezTo>
                  <a:cubicBezTo>
                    <a:pt x="51" y="37"/>
                    <a:pt x="50" y="39"/>
                    <a:pt x="49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6" y="54"/>
                    <a:pt x="56" y="55"/>
                    <a:pt x="56" y="56"/>
                  </a:cubicBezTo>
                  <a:cubicBezTo>
                    <a:pt x="56" y="57"/>
                    <a:pt x="55" y="58"/>
                    <a:pt x="53" y="5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20">
              <a:extLst>
                <a:ext uri="{FF2B5EF4-FFF2-40B4-BE49-F238E27FC236}">
                  <a16:creationId xmlns:a16="http://schemas.microsoft.com/office/drawing/2014/main" xmlns="" id="{FF90CF9D-A187-43F1-AEF9-5188067EE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623" y="4330212"/>
              <a:ext cx="597413" cy="558165"/>
            </a:xfrm>
            <a:custGeom>
              <a:avLst/>
              <a:gdLst/>
              <a:ahLst/>
              <a:cxnLst>
                <a:cxn ang="0">
                  <a:pos x="70" y="24"/>
                </a:cxn>
                <a:cxn ang="0">
                  <a:pos x="29" y="50"/>
                </a:cxn>
                <a:cxn ang="0">
                  <a:pos x="0" y="26"/>
                </a:cxn>
                <a:cxn ang="0">
                  <a:pos x="42" y="0"/>
                </a:cxn>
                <a:cxn ang="0">
                  <a:pos x="70" y="24"/>
                </a:cxn>
                <a:cxn ang="0">
                  <a:pos x="70" y="74"/>
                </a:cxn>
                <a:cxn ang="0">
                  <a:pos x="42" y="98"/>
                </a:cxn>
                <a:cxn ang="0">
                  <a:pos x="0" y="72"/>
                </a:cxn>
                <a:cxn ang="0">
                  <a:pos x="29" y="50"/>
                </a:cxn>
                <a:cxn ang="0">
                  <a:pos x="70" y="74"/>
                </a:cxn>
                <a:cxn ang="0">
                  <a:pos x="109" y="104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29" y="104"/>
                </a:cxn>
                <a:cxn ang="0">
                  <a:pos x="29" y="95"/>
                </a:cxn>
                <a:cxn ang="0">
                  <a:pos x="42" y="102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98" y="102"/>
                </a:cxn>
                <a:cxn ang="0">
                  <a:pos x="109" y="95"/>
                </a:cxn>
                <a:cxn ang="0">
                  <a:pos x="109" y="104"/>
                </a:cxn>
                <a:cxn ang="0">
                  <a:pos x="137" y="26"/>
                </a:cxn>
                <a:cxn ang="0">
                  <a:pos x="111" y="50"/>
                </a:cxn>
                <a:cxn ang="0">
                  <a:pos x="70" y="24"/>
                </a:cxn>
                <a:cxn ang="0">
                  <a:pos x="98" y="0"/>
                </a:cxn>
                <a:cxn ang="0">
                  <a:pos x="137" y="26"/>
                </a:cxn>
                <a:cxn ang="0">
                  <a:pos x="137" y="72"/>
                </a:cxn>
                <a:cxn ang="0">
                  <a:pos x="98" y="98"/>
                </a:cxn>
                <a:cxn ang="0">
                  <a:pos x="70" y="74"/>
                </a:cxn>
                <a:cxn ang="0">
                  <a:pos x="111" y="50"/>
                </a:cxn>
                <a:cxn ang="0">
                  <a:pos x="137" y="72"/>
                </a:cxn>
              </a:cxnLst>
              <a:rect l="0" t="0" r="r" b="b"/>
              <a:pathLst>
                <a:path w="137" h="128">
                  <a:moveTo>
                    <a:pt x="70" y="24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42" y="0"/>
                  </a:lnTo>
                  <a:lnTo>
                    <a:pt x="70" y="24"/>
                  </a:lnTo>
                  <a:close/>
                  <a:moveTo>
                    <a:pt x="70" y="74"/>
                  </a:moveTo>
                  <a:lnTo>
                    <a:pt x="42" y="98"/>
                  </a:lnTo>
                  <a:lnTo>
                    <a:pt x="0" y="72"/>
                  </a:lnTo>
                  <a:lnTo>
                    <a:pt x="29" y="50"/>
                  </a:lnTo>
                  <a:lnTo>
                    <a:pt x="70" y="74"/>
                  </a:lnTo>
                  <a:close/>
                  <a:moveTo>
                    <a:pt x="109" y="104"/>
                  </a:move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29" y="104"/>
                  </a:lnTo>
                  <a:lnTo>
                    <a:pt x="29" y="95"/>
                  </a:lnTo>
                  <a:lnTo>
                    <a:pt x="42" y="102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98" y="102"/>
                  </a:lnTo>
                  <a:lnTo>
                    <a:pt x="109" y="95"/>
                  </a:lnTo>
                  <a:lnTo>
                    <a:pt x="109" y="104"/>
                  </a:lnTo>
                  <a:close/>
                  <a:moveTo>
                    <a:pt x="137" y="26"/>
                  </a:moveTo>
                  <a:lnTo>
                    <a:pt x="111" y="50"/>
                  </a:lnTo>
                  <a:lnTo>
                    <a:pt x="70" y="24"/>
                  </a:lnTo>
                  <a:lnTo>
                    <a:pt x="98" y="0"/>
                  </a:lnTo>
                  <a:lnTo>
                    <a:pt x="137" y="26"/>
                  </a:lnTo>
                  <a:close/>
                  <a:moveTo>
                    <a:pt x="137" y="72"/>
                  </a:moveTo>
                  <a:lnTo>
                    <a:pt x="98" y="98"/>
                  </a:lnTo>
                  <a:lnTo>
                    <a:pt x="70" y="74"/>
                  </a:lnTo>
                  <a:lnTo>
                    <a:pt x="111" y="50"/>
                  </a:lnTo>
                  <a:lnTo>
                    <a:pt x="137" y="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21">
              <a:extLst>
                <a:ext uri="{FF2B5EF4-FFF2-40B4-BE49-F238E27FC236}">
                  <a16:creationId xmlns:a16="http://schemas.microsoft.com/office/drawing/2014/main" xmlns="" id="{7915FC4B-4CDD-4B1A-969A-85BEADB9B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455" y="2584097"/>
              <a:ext cx="522304" cy="518160"/>
            </a:xfrm>
            <a:custGeom>
              <a:avLst/>
              <a:gdLst/>
              <a:ahLst/>
              <a:cxnLst>
                <a:cxn ang="0">
                  <a:pos x="58" y="50"/>
                </a:cxn>
                <a:cxn ang="0">
                  <a:pos x="51" y="58"/>
                </a:cxn>
                <a:cxn ang="0">
                  <a:pos x="7" y="58"/>
                </a:cxn>
                <a:cxn ang="0">
                  <a:pos x="0" y="50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51" y="0"/>
                </a:cxn>
                <a:cxn ang="0">
                  <a:pos x="58" y="7"/>
                </a:cxn>
                <a:cxn ang="0">
                  <a:pos x="58" y="50"/>
                </a:cxn>
                <a:cxn ang="0">
                  <a:pos x="51" y="24"/>
                </a:cxn>
                <a:cxn ang="0">
                  <a:pos x="46" y="24"/>
                </a:cxn>
                <a:cxn ang="0">
                  <a:pos x="47" y="29"/>
                </a:cxn>
                <a:cxn ang="0">
                  <a:pos x="29" y="47"/>
                </a:cxn>
                <a:cxn ang="0">
                  <a:pos x="11" y="29"/>
                </a:cxn>
                <a:cxn ang="0">
                  <a:pos x="12" y="24"/>
                </a:cxn>
                <a:cxn ang="0">
                  <a:pos x="6" y="24"/>
                </a:cxn>
                <a:cxn ang="0">
                  <a:pos x="6" y="49"/>
                </a:cxn>
                <a:cxn ang="0">
                  <a:pos x="9" y="51"/>
                </a:cxn>
                <a:cxn ang="0">
                  <a:pos x="49" y="51"/>
                </a:cxn>
                <a:cxn ang="0">
                  <a:pos x="51" y="49"/>
                </a:cxn>
                <a:cxn ang="0">
                  <a:pos x="51" y="24"/>
                </a:cxn>
                <a:cxn ang="0">
                  <a:pos x="29" y="17"/>
                </a:cxn>
                <a:cxn ang="0">
                  <a:pos x="17" y="29"/>
                </a:cxn>
                <a:cxn ang="0">
                  <a:pos x="29" y="40"/>
                </a:cxn>
                <a:cxn ang="0">
                  <a:pos x="41" y="29"/>
                </a:cxn>
                <a:cxn ang="0">
                  <a:pos x="29" y="17"/>
                </a:cxn>
                <a:cxn ang="0">
                  <a:pos x="51" y="9"/>
                </a:cxn>
                <a:cxn ang="0">
                  <a:pos x="49" y="6"/>
                </a:cxn>
                <a:cxn ang="0">
                  <a:pos x="42" y="6"/>
                </a:cxn>
                <a:cxn ang="0">
                  <a:pos x="40" y="9"/>
                </a:cxn>
                <a:cxn ang="0">
                  <a:pos x="40" y="15"/>
                </a:cxn>
                <a:cxn ang="0">
                  <a:pos x="42" y="18"/>
                </a:cxn>
                <a:cxn ang="0">
                  <a:pos x="49" y="18"/>
                </a:cxn>
                <a:cxn ang="0">
                  <a:pos x="51" y="15"/>
                </a:cxn>
                <a:cxn ang="0">
                  <a:pos x="51" y="9"/>
                </a:cxn>
              </a:cxnLst>
              <a:rect l="0" t="0" r="r" b="b"/>
              <a:pathLst>
                <a:path w="58" h="58">
                  <a:moveTo>
                    <a:pt x="58" y="50"/>
                  </a:moveTo>
                  <a:cubicBezTo>
                    <a:pt x="58" y="54"/>
                    <a:pt x="55" y="58"/>
                    <a:pt x="51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4"/>
                    <a:pt x="0" y="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8" y="3"/>
                    <a:pt x="58" y="7"/>
                  </a:cubicBezTo>
                  <a:lnTo>
                    <a:pt x="58" y="50"/>
                  </a:lnTo>
                  <a:close/>
                  <a:moveTo>
                    <a:pt x="51" y="24"/>
                  </a:moveTo>
                  <a:cubicBezTo>
                    <a:pt x="46" y="24"/>
                    <a:pt x="46" y="24"/>
                    <a:pt x="46" y="24"/>
                  </a:cubicBezTo>
                  <a:cubicBezTo>
                    <a:pt x="47" y="26"/>
                    <a:pt x="47" y="27"/>
                    <a:pt x="47" y="29"/>
                  </a:cubicBezTo>
                  <a:cubicBezTo>
                    <a:pt x="47" y="39"/>
                    <a:pt x="39" y="47"/>
                    <a:pt x="29" y="47"/>
                  </a:cubicBezTo>
                  <a:cubicBezTo>
                    <a:pt x="19" y="47"/>
                    <a:pt x="11" y="39"/>
                    <a:pt x="11" y="29"/>
                  </a:cubicBezTo>
                  <a:cubicBezTo>
                    <a:pt x="11" y="27"/>
                    <a:pt x="11" y="26"/>
                    <a:pt x="12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7" y="51"/>
                    <a:pt x="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50" y="51"/>
                    <a:pt x="51" y="50"/>
                    <a:pt x="51" y="49"/>
                  </a:cubicBezTo>
                  <a:lnTo>
                    <a:pt x="51" y="24"/>
                  </a:lnTo>
                  <a:close/>
                  <a:moveTo>
                    <a:pt x="29" y="17"/>
                  </a:moveTo>
                  <a:cubicBezTo>
                    <a:pt x="23" y="17"/>
                    <a:pt x="17" y="22"/>
                    <a:pt x="17" y="29"/>
                  </a:cubicBezTo>
                  <a:cubicBezTo>
                    <a:pt x="17" y="35"/>
                    <a:pt x="23" y="40"/>
                    <a:pt x="29" y="40"/>
                  </a:cubicBezTo>
                  <a:cubicBezTo>
                    <a:pt x="35" y="40"/>
                    <a:pt x="41" y="35"/>
                    <a:pt x="41" y="29"/>
                  </a:cubicBezTo>
                  <a:cubicBezTo>
                    <a:pt x="41" y="22"/>
                    <a:pt x="35" y="17"/>
                    <a:pt x="29" y="17"/>
                  </a:cubicBezTo>
                  <a:close/>
                  <a:moveTo>
                    <a:pt x="51" y="9"/>
                  </a:moveTo>
                  <a:cubicBezTo>
                    <a:pt x="51" y="7"/>
                    <a:pt x="50" y="6"/>
                    <a:pt x="49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7"/>
                    <a:pt x="40" y="9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1" y="18"/>
                    <a:pt x="42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1" y="16"/>
                    <a:pt x="51" y="15"/>
                  </a:cubicBezTo>
                  <a:lnTo>
                    <a:pt x="51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22">
              <a:extLst>
                <a:ext uri="{FF2B5EF4-FFF2-40B4-BE49-F238E27FC236}">
                  <a16:creationId xmlns:a16="http://schemas.microsoft.com/office/drawing/2014/main" xmlns="" id="{5158A546-BF39-4B2F-8EFA-1594CF4CC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0849" y="4624887"/>
              <a:ext cx="527292" cy="493919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23">
              <a:extLst>
                <a:ext uri="{FF2B5EF4-FFF2-40B4-BE49-F238E27FC236}">
                  <a16:creationId xmlns:a16="http://schemas.microsoft.com/office/drawing/2014/main" xmlns="" id="{FAC55DBD-67A4-4E4E-9601-099EBDADF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343" y="3455733"/>
              <a:ext cx="649687" cy="639456"/>
            </a:xfrm>
            <a:custGeom>
              <a:avLst/>
              <a:gdLst/>
              <a:ahLst/>
              <a:cxnLst>
                <a:cxn ang="0">
                  <a:pos x="58" y="35"/>
                </a:cxn>
                <a:cxn ang="0">
                  <a:pos x="29" y="58"/>
                </a:cxn>
                <a:cxn ang="0">
                  <a:pos x="9" y="50"/>
                </a:cxn>
                <a:cxn ang="0">
                  <a:pos x="5" y="55"/>
                </a:cxn>
                <a:cxn ang="0">
                  <a:pos x="3" y="55"/>
                </a:cxn>
                <a:cxn ang="0">
                  <a:pos x="0" y="53"/>
                </a:cxn>
                <a:cxn ang="0">
                  <a:pos x="0" y="36"/>
                </a:cxn>
                <a:cxn ang="0">
                  <a:pos x="3" y="34"/>
                </a:cxn>
                <a:cxn ang="0">
                  <a:pos x="20" y="34"/>
                </a:cxn>
                <a:cxn ang="0">
                  <a:pos x="22" y="36"/>
                </a:cxn>
                <a:cxn ang="0">
                  <a:pos x="22" y="38"/>
                </a:cxn>
                <a:cxn ang="0">
                  <a:pos x="16" y="43"/>
                </a:cxn>
                <a:cxn ang="0">
                  <a:pos x="30" y="48"/>
                </a:cxn>
                <a:cxn ang="0">
                  <a:pos x="46" y="39"/>
                </a:cxn>
                <a:cxn ang="0">
                  <a:pos x="48" y="34"/>
                </a:cxn>
                <a:cxn ang="0">
                  <a:pos x="49" y="34"/>
                </a:cxn>
                <a:cxn ang="0">
                  <a:pos x="57" y="34"/>
                </a:cxn>
                <a:cxn ang="0">
                  <a:pos x="58" y="35"/>
                </a:cxn>
                <a:cxn ang="0">
                  <a:pos x="58" y="35"/>
                </a:cxn>
                <a:cxn ang="0">
                  <a:pos x="59" y="21"/>
                </a:cxn>
                <a:cxn ang="0">
                  <a:pos x="56" y="24"/>
                </a:cxn>
                <a:cxn ang="0">
                  <a:pos x="39" y="24"/>
                </a:cxn>
                <a:cxn ang="0">
                  <a:pos x="37" y="21"/>
                </a:cxn>
                <a:cxn ang="0">
                  <a:pos x="38" y="20"/>
                </a:cxn>
                <a:cxn ang="0">
                  <a:pos x="43" y="14"/>
                </a:cxn>
                <a:cxn ang="0">
                  <a:pos x="30" y="9"/>
                </a:cxn>
                <a:cxn ang="0">
                  <a:pos x="13" y="19"/>
                </a:cxn>
                <a:cxn ang="0">
                  <a:pos x="11" y="23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3"/>
                </a:cxn>
                <a:cxn ang="0">
                  <a:pos x="1" y="22"/>
                </a:cxn>
                <a:cxn ang="0">
                  <a:pos x="30" y="0"/>
                </a:cxn>
                <a:cxn ang="0">
                  <a:pos x="50" y="8"/>
                </a:cxn>
                <a:cxn ang="0">
                  <a:pos x="55" y="3"/>
                </a:cxn>
                <a:cxn ang="0">
                  <a:pos x="56" y="2"/>
                </a:cxn>
                <a:cxn ang="0">
                  <a:pos x="59" y="4"/>
                </a:cxn>
                <a:cxn ang="0">
                  <a:pos x="59" y="21"/>
                </a:cxn>
              </a:cxnLst>
              <a:rect l="0" t="0" r="r" b="b"/>
              <a:pathLst>
                <a:path w="59" h="58">
                  <a:moveTo>
                    <a:pt x="58" y="35"/>
                  </a:moveTo>
                  <a:cubicBezTo>
                    <a:pt x="55" y="48"/>
                    <a:pt x="43" y="58"/>
                    <a:pt x="29" y="58"/>
                  </a:cubicBezTo>
                  <a:cubicBezTo>
                    <a:pt x="22" y="58"/>
                    <a:pt x="15" y="55"/>
                    <a:pt x="9" y="50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5"/>
                    <a:pt x="4" y="55"/>
                    <a:pt x="3" y="55"/>
                  </a:cubicBezTo>
                  <a:cubicBezTo>
                    <a:pt x="2" y="55"/>
                    <a:pt x="0" y="54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2" y="34"/>
                    <a:pt x="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4"/>
                    <a:pt x="22" y="35"/>
                    <a:pt x="22" y="36"/>
                  </a:cubicBezTo>
                  <a:cubicBezTo>
                    <a:pt x="22" y="37"/>
                    <a:pt x="22" y="37"/>
                    <a:pt x="22" y="38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5" y="48"/>
                    <a:pt x="30" y="48"/>
                  </a:cubicBezTo>
                  <a:cubicBezTo>
                    <a:pt x="36" y="48"/>
                    <a:pt x="43" y="45"/>
                    <a:pt x="46" y="39"/>
                  </a:cubicBezTo>
                  <a:cubicBezTo>
                    <a:pt x="47" y="37"/>
                    <a:pt x="48" y="36"/>
                    <a:pt x="48" y="34"/>
                  </a:cubicBezTo>
                  <a:cubicBezTo>
                    <a:pt x="48" y="34"/>
                    <a:pt x="49" y="34"/>
                    <a:pt x="49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8" y="34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9" y="21"/>
                  </a:moveTo>
                  <a:cubicBezTo>
                    <a:pt x="59" y="23"/>
                    <a:pt x="58" y="24"/>
                    <a:pt x="56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24"/>
                    <a:pt x="37" y="23"/>
                    <a:pt x="37" y="21"/>
                  </a:cubicBezTo>
                  <a:cubicBezTo>
                    <a:pt x="37" y="21"/>
                    <a:pt x="37" y="20"/>
                    <a:pt x="38" y="20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39" y="11"/>
                    <a:pt x="34" y="9"/>
                    <a:pt x="30" y="9"/>
                  </a:cubicBezTo>
                  <a:cubicBezTo>
                    <a:pt x="23" y="9"/>
                    <a:pt x="17" y="13"/>
                    <a:pt x="13" y="19"/>
                  </a:cubicBezTo>
                  <a:cubicBezTo>
                    <a:pt x="12" y="20"/>
                    <a:pt x="12" y="21"/>
                    <a:pt x="11" y="23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1" y="23"/>
                    <a:pt x="1" y="23"/>
                  </a:cubicBezTo>
                  <a:cubicBezTo>
                    <a:pt x="1" y="23"/>
                    <a:pt x="1" y="22"/>
                    <a:pt x="1" y="22"/>
                  </a:cubicBezTo>
                  <a:cubicBezTo>
                    <a:pt x="4" y="9"/>
                    <a:pt x="16" y="0"/>
                    <a:pt x="30" y="0"/>
                  </a:cubicBezTo>
                  <a:cubicBezTo>
                    <a:pt x="37" y="0"/>
                    <a:pt x="44" y="3"/>
                    <a:pt x="50" y="8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2"/>
                    <a:pt x="56" y="2"/>
                    <a:pt x="56" y="2"/>
                  </a:cubicBezTo>
                  <a:cubicBezTo>
                    <a:pt x="58" y="2"/>
                    <a:pt x="59" y="3"/>
                    <a:pt x="59" y="4"/>
                  </a:cubicBezTo>
                  <a:lnTo>
                    <a:pt x="59" y="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3" name="PA_库_组合 24">
            <a:extLst>
              <a:ext uri="{FF2B5EF4-FFF2-40B4-BE49-F238E27FC236}">
                <a16:creationId xmlns:a16="http://schemas.microsoft.com/office/drawing/2014/main" xmlns="" id="{C0516E94-348F-43C5-BBA7-22AE8EEA34D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10618" y="2232354"/>
            <a:ext cx="3175476" cy="871457"/>
            <a:chOff x="1398307" y="2180815"/>
            <a:chExt cx="3175476" cy="871457"/>
          </a:xfrm>
        </p:grpSpPr>
        <p:sp>
          <p:nvSpPr>
            <p:cNvPr id="23" name="TextBox 25">
              <a:extLst>
                <a:ext uri="{FF2B5EF4-FFF2-40B4-BE49-F238E27FC236}">
                  <a16:creationId xmlns:a16="http://schemas.microsoft.com/office/drawing/2014/main" xmlns="" id="{EA7B509B-E477-4F75-89FF-119C854A88EF}"/>
                </a:ext>
              </a:extLst>
            </p:cNvPr>
            <p:cNvSpPr txBox="1">
              <a:spLocks/>
            </p:cNvSpPr>
            <p:nvPr/>
          </p:nvSpPr>
          <p:spPr>
            <a:xfrm>
              <a:off x="3205753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r"/>
              <a:r>
                <a:rPr lang="zh-CN" altLang="en-US" sz="1400" b="1" dirty="0" smtClean="0">
                  <a:solidFill>
                    <a:schemeClr val="accent2"/>
                  </a:solidFill>
                </a:rPr>
                <a:t>插件化开发</a:t>
              </a:r>
              <a:endParaRPr lang="zh-CN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xmlns="" id="{FF63B67B-8D2A-4F8E-9A80-719C0318719C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业务模块化，模块流程化，插件化配置开发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4" name="PA_库_组合 27">
            <a:extLst>
              <a:ext uri="{FF2B5EF4-FFF2-40B4-BE49-F238E27FC236}">
                <a16:creationId xmlns:a16="http://schemas.microsoft.com/office/drawing/2014/main" xmlns="" id="{B0DC1605-0619-43E1-AA2F-0D9E5AE290B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10618" y="4433118"/>
            <a:ext cx="3175476" cy="871457"/>
            <a:chOff x="1398307" y="2180815"/>
            <a:chExt cx="3175476" cy="871457"/>
          </a:xfrm>
        </p:grpSpPr>
        <p:sp>
          <p:nvSpPr>
            <p:cNvPr id="21" name="TextBox 28">
              <a:extLst>
                <a:ext uri="{FF2B5EF4-FFF2-40B4-BE49-F238E27FC236}">
                  <a16:creationId xmlns:a16="http://schemas.microsoft.com/office/drawing/2014/main" xmlns="" id="{661165C9-6752-48BA-BF83-D0AA6D3CFC8A}"/>
                </a:ext>
              </a:extLst>
            </p:cNvPr>
            <p:cNvSpPr txBox="1">
              <a:spLocks/>
            </p:cNvSpPr>
            <p:nvPr/>
          </p:nvSpPr>
          <p:spPr>
            <a:xfrm>
              <a:off x="3205753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r"/>
              <a:r>
                <a:rPr lang="zh-CN" altLang="en-US" sz="1400" b="1" dirty="0" smtClean="0">
                  <a:solidFill>
                    <a:schemeClr val="accent1"/>
                  </a:solidFill>
                </a:rPr>
                <a:t>灵活部署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xmlns="" id="{3CFAF18B-C713-45E5-B31B-DF4B719FAEDB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50" dirty="0" err="1" smtClean="0">
                  <a:solidFill>
                    <a:schemeClr val="dk1">
                      <a:lumMod val="100000"/>
                    </a:schemeClr>
                  </a:solidFill>
                </a:rPr>
                <a:t>jenkins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5" name="PA_库_组合 30">
            <a:extLst>
              <a:ext uri="{FF2B5EF4-FFF2-40B4-BE49-F238E27FC236}">
                <a16:creationId xmlns:a16="http://schemas.microsoft.com/office/drawing/2014/main" xmlns="" id="{21DC9B09-FF6B-4443-B668-D8CBD6ADABE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229600" y="2232354"/>
            <a:ext cx="3175476" cy="871457"/>
            <a:chOff x="1398307" y="2180815"/>
            <a:chExt cx="3175476" cy="871457"/>
          </a:xfrm>
        </p:grpSpPr>
        <p:sp>
          <p:nvSpPr>
            <p:cNvPr id="19" name="TextBox 31">
              <a:extLst>
                <a:ext uri="{FF2B5EF4-FFF2-40B4-BE49-F238E27FC236}">
                  <a16:creationId xmlns:a16="http://schemas.microsoft.com/office/drawing/2014/main" xmlns="" id="{5F8A7CF8-DAD4-4CD3-BC20-D6E8325BFF58}"/>
                </a:ext>
              </a:extLst>
            </p:cNvPr>
            <p:cNvSpPr txBox="1">
              <a:spLocks/>
            </p:cNvSpPr>
            <p:nvPr/>
          </p:nvSpPr>
          <p:spPr>
            <a:xfrm>
              <a:off x="1398307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l"/>
              <a:r>
                <a:rPr lang="zh-CN" altLang="en-US" sz="1400" b="1" dirty="0" smtClean="0">
                  <a:solidFill>
                    <a:schemeClr val="accent3"/>
                  </a:solidFill>
                </a:rPr>
                <a:t>高并发性压力</a:t>
              </a:r>
              <a:endParaRPr lang="zh-CN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20" name="Rectangle 32">
              <a:extLst>
                <a:ext uri="{FF2B5EF4-FFF2-40B4-BE49-F238E27FC236}">
                  <a16:creationId xmlns:a16="http://schemas.microsoft.com/office/drawing/2014/main" xmlns="" id="{8D77E2D7-4047-4E04-905C-0E7DDCE0A679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万台地铁闸机同时签到背景下的</a:t>
              </a:r>
              <a:r>
                <a:rPr lang="en-US" altLang="zh-CN" sz="1050" dirty="0" smtClean="0">
                  <a:solidFill>
                    <a:schemeClr val="dk1">
                      <a:lumMod val="100000"/>
                    </a:schemeClr>
                  </a:solidFill>
                </a:rPr>
                <a:t>10000</a:t>
              </a: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并发测试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6" name="PA_库_组合 33">
            <a:extLst>
              <a:ext uri="{FF2B5EF4-FFF2-40B4-BE49-F238E27FC236}">
                <a16:creationId xmlns:a16="http://schemas.microsoft.com/office/drawing/2014/main" xmlns="" id="{1F1F06D2-743A-4488-BCCE-AE3A011A161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229600" y="4433118"/>
            <a:ext cx="3175476" cy="871457"/>
            <a:chOff x="1398307" y="2180815"/>
            <a:chExt cx="3175476" cy="871457"/>
          </a:xfrm>
        </p:grpSpPr>
        <p:sp>
          <p:nvSpPr>
            <p:cNvPr id="17" name="TextBox 34">
              <a:extLst>
                <a:ext uri="{FF2B5EF4-FFF2-40B4-BE49-F238E27FC236}">
                  <a16:creationId xmlns:a16="http://schemas.microsoft.com/office/drawing/2014/main" xmlns="" id="{35A21DCB-C223-4EB0-B0E4-9ED05F5939AF}"/>
                </a:ext>
              </a:extLst>
            </p:cNvPr>
            <p:cNvSpPr txBox="1">
              <a:spLocks/>
            </p:cNvSpPr>
            <p:nvPr/>
          </p:nvSpPr>
          <p:spPr>
            <a:xfrm>
              <a:off x="1398307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l"/>
              <a:r>
                <a:rPr lang="en-US" altLang="zh-CN" sz="1400" b="1" dirty="0" smtClean="0">
                  <a:solidFill>
                    <a:schemeClr val="accent6"/>
                  </a:solidFill>
                </a:rPr>
                <a:t>TB</a:t>
              </a:r>
              <a:r>
                <a:rPr lang="zh-CN" altLang="en-US" sz="1400" b="1" dirty="0" smtClean="0">
                  <a:solidFill>
                    <a:schemeClr val="accent6"/>
                  </a:solidFill>
                </a:rPr>
                <a:t>级系统运行日志</a:t>
              </a:r>
              <a:endParaRPr lang="zh-CN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18" name="Rectangle 35">
              <a:extLst>
                <a:ext uri="{FF2B5EF4-FFF2-40B4-BE49-F238E27FC236}">
                  <a16:creationId xmlns:a16="http://schemas.microsoft.com/office/drawing/2014/main" xmlns="" id="{01B08683-6461-4C93-A1EB-52FD6591355F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每日百</a:t>
              </a:r>
              <a:r>
                <a:rPr lang="en-US" altLang="zh-CN" sz="1050" dirty="0" smtClean="0">
                  <a:solidFill>
                    <a:schemeClr val="dk1">
                      <a:lumMod val="100000"/>
                    </a:schemeClr>
                  </a:solidFill>
                </a:rPr>
                <a:t>G</a:t>
              </a: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级日志数据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25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北京一卡通清算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3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8">
            <a:extLst>
              <a:ext uri="{FF2B5EF4-FFF2-40B4-BE49-F238E27FC236}">
                <a16:creationId xmlns:a16="http://schemas.microsoft.com/office/drawing/2014/main" xmlns="" id="{E2F94970-E026-48E2-BAF9-F0997C04245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13176" y="1632850"/>
            <a:ext cx="4560888" cy="4009286"/>
            <a:chOff x="3813176" y="2291376"/>
            <a:chExt cx="4560888" cy="4009286"/>
          </a:xfrm>
        </p:grpSpPr>
        <p:grpSp>
          <p:nvGrpSpPr>
            <p:cNvPr id="24" name="Group 1">
              <a:extLst>
                <a:ext uri="{FF2B5EF4-FFF2-40B4-BE49-F238E27FC236}">
                  <a16:creationId xmlns:a16="http://schemas.microsoft.com/office/drawing/2014/main" xmlns="" id="{4CEA1098-21E9-40A1-B5B3-6FD725F6A35B}"/>
                </a:ext>
              </a:extLst>
            </p:cNvPr>
            <p:cNvGrpSpPr/>
            <p:nvPr/>
          </p:nvGrpSpPr>
          <p:grpSpPr>
            <a:xfrm>
              <a:off x="6005513" y="3246437"/>
              <a:ext cx="552451" cy="3054225"/>
              <a:chOff x="6005513" y="2936001"/>
              <a:chExt cx="552451" cy="3054225"/>
            </a:xfrm>
          </p:grpSpPr>
          <p:sp>
            <p:nvSpPr>
              <p:cNvPr id="48" name="Rectangle 2">
                <a:extLst>
                  <a:ext uri="{FF2B5EF4-FFF2-40B4-BE49-F238E27FC236}">
                    <a16:creationId xmlns:a16="http://schemas.microsoft.com/office/drawing/2014/main" xmlns="" id="{54220A0C-D85F-47B8-BC8F-A495B15CF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7426" y="4093163"/>
                <a:ext cx="52388" cy="1397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Freeform: Shape 3">
                <a:extLst>
                  <a:ext uri="{FF2B5EF4-FFF2-40B4-BE49-F238E27FC236}">
                    <a16:creationId xmlns:a16="http://schemas.microsoft.com/office/drawing/2014/main" xmlns="" id="{D610E21B-32C6-4151-A20D-88C30FAB2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376" y="5490163"/>
                <a:ext cx="509588" cy="500063"/>
              </a:xfrm>
              <a:custGeom>
                <a:avLst/>
                <a:gdLst>
                  <a:gd name="T0" fmla="*/ 53 w 106"/>
                  <a:gd name="T1" fmla="*/ 104 h 104"/>
                  <a:gd name="T2" fmla="*/ 0 w 106"/>
                  <a:gd name="T3" fmla="*/ 53 h 104"/>
                  <a:gd name="T4" fmla="*/ 0 w 106"/>
                  <a:gd name="T5" fmla="*/ 4 h 104"/>
                  <a:gd name="T6" fmla="*/ 4 w 106"/>
                  <a:gd name="T7" fmla="*/ 0 h 104"/>
                  <a:gd name="T8" fmla="*/ 16 w 106"/>
                  <a:gd name="T9" fmla="*/ 0 h 104"/>
                  <a:gd name="T10" fmla="*/ 20 w 106"/>
                  <a:gd name="T11" fmla="*/ 4 h 104"/>
                  <a:gd name="T12" fmla="*/ 20 w 106"/>
                  <a:gd name="T13" fmla="*/ 53 h 104"/>
                  <a:gd name="T14" fmla="*/ 53 w 106"/>
                  <a:gd name="T15" fmla="*/ 83 h 104"/>
                  <a:gd name="T16" fmla="*/ 85 w 106"/>
                  <a:gd name="T17" fmla="*/ 53 h 104"/>
                  <a:gd name="T18" fmla="*/ 89 w 106"/>
                  <a:gd name="T19" fmla="*/ 49 h 104"/>
                  <a:gd name="T20" fmla="*/ 102 w 106"/>
                  <a:gd name="T21" fmla="*/ 49 h 104"/>
                  <a:gd name="T22" fmla="*/ 105 w 106"/>
                  <a:gd name="T23" fmla="*/ 50 h 104"/>
                  <a:gd name="T24" fmla="*/ 106 w 106"/>
                  <a:gd name="T25" fmla="*/ 53 h 104"/>
                  <a:gd name="T26" fmla="*/ 53 w 106"/>
                  <a:gd name="T2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" h="104">
                    <a:moveTo>
                      <a:pt x="53" y="104"/>
                    </a:moveTo>
                    <a:cubicBezTo>
                      <a:pt x="24" y="104"/>
                      <a:pt x="1" y="82"/>
                      <a:pt x="0" y="5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0" y="2"/>
                      <a:pt x="20" y="4"/>
                    </a:cubicBezTo>
                    <a:cubicBezTo>
                      <a:pt x="20" y="4"/>
                      <a:pt x="20" y="53"/>
                      <a:pt x="20" y="53"/>
                    </a:cubicBezTo>
                    <a:cubicBezTo>
                      <a:pt x="22" y="70"/>
                      <a:pt x="36" y="83"/>
                      <a:pt x="53" y="83"/>
                    </a:cubicBezTo>
                    <a:cubicBezTo>
                      <a:pt x="70" y="83"/>
                      <a:pt x="84" y="70"/>
                      <a:pt x="85" y="53"/>
                    </a:cubicBezTo>
                    <a:cubicBezTo>
                      <a:pt x="86" y="51"/>
                      <a:pt x="87" y="49"/>
                      <a:pt x="89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3" y="49"/>
                      <a:pt x="104" y="50"/>
                      <a:pt x="105" y="50"/>
                    </a:cubicBezTo>
                    <a:cubicBezTo>
                      <a:pt x="106" y="51"/>
                      <a:pt x="106" y="52"/>
                      <a:pt x="106" y="53"/>
                    </a:cubicBezTo>
                    <a:cubicBezTo>
                      <a:pt x="105" y="82"/>
                      <a:pt x="82" y="104"/>
                      <a:pt x="53" y="10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4">
                <a:extLst>
                  <a:ext uri="{FF2B5EF4-FFF2-40B4-BE49-F238E27FC236}">
                    <a16:creationId xmlns:a16="http://schemas.microsoft.com/office/drawing/2014/main" xmlns="" id="{A607342D-B753-4F1D-A072-936637DF0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513" y="2936001"/>
                <a:ext cx="177800" cy="417513"/>
              </a:xfrm>
              <a:custGeom>
                <a:avLst/>
                <a:gdLst>
                  <a:gd name="connsiteX0" fmla="*/ 85725 w 177800"/>
                  <a:gd name="connsiteY0" fmla="*/ 0 h 417513"/>
                  <a:gd name="connsiteX1" fmla="*/ 85726 w 177800"/>
                  <a:gd name="connsiteY1" fmla="*/ 0 h 417513"/>
                  <a:gd name="connsiteX2" fmla="*/ 90488 w 177800"/>
                  <a:gd name="connsiteY2" fmla="*/ 0 h 417513"/>
                  <a:gd name="connsiteX3" fmla="*/ 90488 w 177800"/>
                  <a:gd name="connsiteY3" fmla="*/ 0 h 417513"/>
                  <a:gd name="connsiteX4" fmla="*/ 90488 w 177800"/>
                  <a:gd name="connsiteY4" fmla="*/ 3 h 417513"/>
                  <a:gd name="connsiteX5" fmla="*/ 177800 w 177800"/>
                  <a:gd name="connsiteY5" fmla="*/ 417513 h 417513"/>
                  <a:gd name="connsiteX6" fmla="*/ 90488 w 177800"/>
                  <a:gd name="connsiteY6" fmla="*/ 417513 h 417513"/>
                  <a:gd name="connsiteX7" fmla="*/ 85725 w 177800"/>
                  <a:gd name="connsiteY7" fmla="*/ 417513 h 417513"/>
                  <a:gd name="connsiteX8" fmla="*/ 0 w 177800"/>
                  <a:gd name="connsiteY8" fmla="*/ 417513 h 417513"/>
                  <a:gd name="connsiteX9" fmla="*/ 85725 w 177800"/>
                  <a:gd name="connsiteY9" fmla="*/ 3 h 41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7800" h="417513">
                    <a:moveTo>
                      <a:pt x="85725" y="0"/>
                    </a:moveTo>
                    <a:lnTo>
                      <a:pt x="85726" y="0"/>
                    </a:lnTo>
                    <a:lnTo>
                      <a:pt x="90488" y="0"/>
                    </a:lnTo>
                    <a:lnTo>
                      <a:pt x="90488" y="0"/>
                    </a:lnTo>
                    <a:lnTo>
                      <a:pt x="90488" y="3"/>
                    </a:lnTo>
                    <a:lnTo>
                      <a:pt x="177800" y="417513"/>
                    </a:lnTo>
                    <a:lnTo>
                      <a:pt x="90488" y="417513"/>
                    </a:lnTo>
                    <a:lnTo>
                      <a:pt x="85725" y="417513"/>
                    </a:lnTo>
                    <a:lnTo>
                      <a:pt x="0" y="417513"/>
                    </a:lnTo>
                    <a:lnTo>
                      <a:pt x="85725" y="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" name="Group 35">
              <a:extLst>
                <a:ext uri="{FF2B5EF4-FFF2-40B4-BE49-F238E27FC236}">
                  <a16:creationId xmlns:a16="http://schemas.microsoft.com/office/drawing/2014/main" xmlns="" id="{D91E71B8-209F-4C62-8786-A66611150B40}"/>
                </a:ext>
              </a:extLst>
            </p:cNvPr>
            <p:cNvGrpSpPr/>
            <p:nvPr/>
          </p:nvGrpSpPr>
          <p:grpSpPr>
            <a:xfrm>
              <a:off x="3813176" y="2291376"/>
              <a:ext cx="4560888" cy="2728299"/>
              <a:chOff x="3813176" y="2291376"/>
              <a:chExt cx="4560888" cy="2728299"/>
            </a:xfrm>
          </p:grpSpPr>
          <p:sp>
            <p:nvSpPr>
              <p:cNvPr id="26" name="Freeform: Shape 5">
                <a:extLst>
                  <a:ext uri="{FF2B5EF4-FFF2-40B4-BE49-F238E27FC236}">
                    <a16:creationId xmlns:a16="http://schemas.microsoft.com/office/drawing/2014/main" xmlns="" id="{FFC7EC08-357D-4460-AE31-1BCE4377A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176" y="3429000"/>
                <a:ext cx="2282825" cy="1590675"/>
              </a:xfrm>
              <a:custGeom>
                <a:avLst/>
                <a:gdLst>
                  <a:gd name="T0" fmla="*/ 475 w 475"/>
                  <a:gd name="T1" fmla="*/ 0 h 331"/>
                  <a:gd name="T2" fmla="*/ 0 w 475"/>
                  <a:gd name="T3" fmla="*/ 275 h 331"/>
                  <a:gd name="T4" fmla="*/ 153 w 475"/>
                  <a:gd name="T5" fmla="*/ 331 h 331"/>
                  <a:gd name="T6" fmla="*/ 453 w 475"/>
                  <a:gd name="T7" fmla="*/ 62 h 331"/>
                  <a:gd name="T8" fmla="*/ 475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475" y="0"/>
                    </a:moveTo>
                    <a:cubicBezTo>
                      <a:pt x="264" y="0"/>
                      <a:pt x="118" y="76"/>
                      <a:pt x="0" y="275"/>
                    </a:cubicBezTo>
                    <a:cubicBezTo>
                      <a:pt x="18" y="267"/>
                      <a:pt x="100" y="253"/>
                      <a:pt x="153" y="331"/>
                    </a:cubicBezTo>
                    <a:cubicBezTo>
                      <a:pt x="195" y="211"/>
                      <a:pt x="453" y="62"/>
                      <a:pt x="453" y="62"/>
                    </a:cubicBez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6">
                <a:extLst>
                  <a:ext uri="{FF2B5EF4-FFF2-40B4-BE49-F238E27FC236}">
                    <a16:creationId xmlns:a16="http://schemas.microsoft.com/office/drawing/2014/main" xmlns="" id="{03A4250E-75F1-42D5-A124-1FEFA9FE8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2282825" cy="1590675"/>
              </a:xfrm>
              <a:custGeom>
                <a:avLst/>
                <a:gdLst>
                  <a:gd name="T0" fmla="*/ 0 w 475"/>
                  <a:gd name="T1" fmla="*/ 0 h 331"/>
                  <a:gd name="T2" fmla="*/ 475 w 475"/>
                  <a:gd name="T3" fmla="*/ 275 h 331"/>
                  <a:gd name="T4" fmla="*/ 322 w 475"/>
                  <a:gd name="T5" fmla="*/ 331 h 331"/>
                  <a:gd name="T6" fmla="*/ 22 w 475"/>
                  <a:gd name="T7" fmla="*/ 62 h 331"/>
                  <a:gd name="T8" fmla="*/ 0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0" y="0"/>
                    </a:moveTo>
                    <a:cubicBezTo>
                      <a:pt x="211" y="0"/>
                      <a:pt x="357" y="76"/>
                      <a:pt x="475" y="275"/>
                    </a:cubicBezTo>
                    <a:cubicBezTo>
                      <a:pt x="457" y="267"/>
                      <a:pt x="375" y="253"/>
                      <a:pt x="322" y="331"/>
                    </a:cubicBezTo>
                    <a:cubicBezTo>
                      <a:pt x="280" y="211"/>
                      <a:pt x="22" y="62"/>
                      <a:pt x="22" y="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7">
                <a:extLst>
                  <a:ext uri="{FF2B5EF4-FFF2-40B4-BE49-F238E27FC236}">
                    <a16:creationId xmlns:a16="http://schemas.microsoft.com/office/drawing/2014/main" xmlns="" id="{792EB640-06AD-4A69-8DB9-C8579C366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6476" y="3429000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8">
                <a:extLst>
                  <a:ext uri="{FF2B5EF4-FFF2-40B4-BE49-F238E27FC236}">
                    <a16:creationId xmlns:a16="http://schemas.microsoft.com/office/drawing/2014/main" xmlns="" id="{485DE1F8-70CC-4DBA-AF64-968DC019E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9">
                <a:extLst>
                  <a:ext uri="{FF2B5EF4-FFF2-40B4-BE49-F238E27FC236}">
                    <a16:creationId xmlns:a16="http://schemas.microsoft.com/office/drawing/2014/main" xmlns="" id="{A1806553-3993-4160-A740-FC3C11A43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1547813" cy="1590675"/>
              </a:xfrm>
              <a:custGeom>
                <a:avLst/>
                <a:gdLst>
                  <a:gd name="T0" fmla="*/ 0 w 322"/>
                  <a:gd name="T1" fmla="*/ 0 h 331"/>
                  <a:gd name="T2" fmla="*/ 0 w 322"/>
                  <a:gd name="T3" fmla="*/ 288 h 331"/>
                  <a:gd name="T4" fmla="*/ 322 w 322"/>
                  <a:gd name="T5" fmla="*/ 331 h 331"/>
                  <a:gd name="T6" fmla="*/ 0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0" y="0"/>
                    </a:moveTo>
                    <a:cubicBezTo>
                      <a:pt x="0" y="288"/>
                      <a:pt x="0" y="288"/>
                      <a:pt x="0" y="288"/>
                    </a:cubicBezTo>
                    <a:cubicBezTo>
                      <a:pt x="112" y="288"/>
                      <a:pt x="263" y="285"/>
                      <a:pt x="322" y="331"/>
                    </a:cubicBezTo>
                    <a:cubicBezTo>
                      <a:pt x="243" y="67"/>
                      <a:pt x="149" y="3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10">
                <a:extLst>
                  <a:ext uri="{FF2B5EF4-FFF2-40B4-BE49-F238E27FC236}">
                    <a16:creationId xmlns:a16="http://schemas.microsoft.com/office/drawing/2014/main" xmlns="" id="{01336F8D-BA3A-4F23-AFBB-71E43925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189" y="3429000"/>
                <a:ext cx="1547813" cy="1590675"/>
              </a:xfrm>
              <a:custGeom>
                <a:avLst/>
                <a:gdLst>
                  <a:gd name="T0" fmla="*/ 322 w 322"/>
                  <a:gd name="T1" fmla="*/ 0 h 331"/>
                  <a:gd name="T2" fmla="*/ 322 w 322"/>
                  <a:gd name="T3" fmla="*/ 288 h 331"/>
                  <a:gd name="T4" fmla="*/ 0 w 322"/>
                  <a:gd name="T5" fmla="*/ 331 h 331"/>
                  <a:gd name="T6" fmla="*/ 322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322" y="0"/>
                    </a:moveTo>
                    <a:cubicBezTo>
                      <a:pt x="322" y="288"/>
                      <a:pt x="322" y="288"/>
                      <a:pt x="322" y="288"/>
                    </a:cubicBezTo>
                    <a:cubicBezTo>
                      <a:pt x="211" y="288"/>
                      <a:pt x="59" y="285"/>
                      <a:pt x="0" y="331"/>
                    </a:cubicBezTo>
                    <a:cubicBezTo>
                      <a:pt x="79" y="67"/>
                      <a:pt x="173" y="3"/>
                      <a:pt x="3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2" name="Group 23">
                <a:extLst>
                  <a:ext uri="{FF2B5EF4-FFF2-40B4-BE49-F238E27FC236}">
                    <a16:creationId xmlns:a16="http://schemas.microsoft.com/office/drawing/2014/main" xmlns="" id="{BD3B4ED6-5B71-4D9B-9C33-06A72B944075}"/>
                  </a:ext>
                </a:extLst>
              </p:cNvPr>
              <p:cNvGrpSpPr/>
              <p:nvPr/>
            </p:nvGrpSpPr>
            <p:grpSpPr>
              <a:xfrm>
                <a:off x="5238068" y="2291376"/>
                <a:ext cx="529914" cy="595974"/>
                <a:chOff x="5238068" y="2291376"/>
                <a:chExt cx="529914" cy="595974"/>
              </a:xfrm>
            </p:grpSpPr>
            <p:sp>
              <p:nvSpPr>
                <p:cNvPr id="46" name="Freeform: Shape 24">
                  <a:extLst>
                    <a:ext uri="{FF2B5EF4-FFF2-40B4-BE49-F238E27FC236}">
                      <a16:creationId xmlns:a16="http://schemas.microsoft.com/office/drawing/2014/main" xmlns="" id="{5EF01C39-C481-46A3-A58B-3D0A6C71C8F9}"/>
                    </a:ext>
                  </a:extLst>
                </p:cNvPr>
                <p:cNvSpPr/>
                <p:nvPr/>
              </p:nvSpPr>
              <p:spPr>
                <a:xfrm>
                  <a:off x="5238068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Freeform: Shape 25">
                  <a:extLst>
                    <a:ext uri="{FF2B5EF4-FFF2-40B4-BE49-F238E27FC236}">
                      <a16:creationId xmlns:a16="http://schemas.microsoft.com/office/drawing/2014/main" xmlns="" id="{0AEC643E-D808-47DA-A922-35CF297E4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7526" y="2503824"/>
                  <a:ext cx="290998" cy="290998"/>
                </a:xfrm>
                <a:custGeom>
                  <a:avLst/>
                  <a:gdLst>
                    <a:gd name="T0" fmla="*/ 88 w 176"/>
                    <a:gd name="T1" fmla="*/ 0 h 176"/>
                    <a:gd name="T2" fmla="*/ 0 w 176"/>
                    <a:gd name="T3" fmla="*/ 88 h 176"/>
                    <a:gd name="T4" fmla="*/ 88 w 176"/>
                    <a:gd name="T5" fmla="*/ 176 h 176"/>
                    <a:gd name="T6" fmla="*/ 176 w 176"/>
                    <a:gd name="T7" fmla="*/ 88 h 176"/>
                    <a:gd name="T8" fmla="*/ 88 w 176"/>
                    <a:gd name="T9" fmla="*/ 0 h 176"/>
                    <a:gd name="T10" fmla="*/ 88 w 176"/>
                    <a:gd name="T11" fmla="*/ 8 h 176"/>
                    <a:gd name="T12" fmla="*/ 142 w 176"/>
                    <a:gd name="T13" fmla="*/ 29 h 176"/>
                    <a:gd name="T14" fmla="*/ 122 w 176"/>
                    <a:gd name="T15" fmla="*/ 49 h 176"/>
                    <a:gd name="T16" fmla="*/ 88 w 176"/>
                    <a:gd name="T17" fmla="*/ 36 h 176"/>
                    <a:gd name="T18" fmla="*/ 54 w 176"/>
                    <a:gd name="T19" fmla="*/ 49 h 176"/>
                    <a:gd name="T20" fmla="*/ 34 w 176"/>
                    <a:gd name="T21" fmla="*/ 29 h 176"/>
                    <a:gd name="T22" fmla="*/ 88 w 176"/>
                    <a:gd name="T23" fmla="*/ 8 h 176"/>
                    <a:gd name="T24" fmla="*/ 132 w 176"/>
                    <a:gd name="T25" fmla="*/ 88 h 176"/>
                    <a:gd name="T26" fmla="*/ 88 w 176"/>
                    <a:gd name="T27" fmla="*/ 132 h 176"/>
                    <a:gd name="T28" fmla="*/ 44 w 176"/>
                    <a:gd name="T29" fmla="*/ 88 h 176"/>
                    <a:gd name="T30" fmla="*/ 88 w 176"/>
                    <a:gd name="T31" fmla="*/ 44 h 176"/>
                    <a:gd name="T32" fmla="*/ 132 w 176"/>
                    <a:gd name="T33" fmla="*/ 88 h 176"/>
                    <a:gd name="T34" fmla="*/ 8 w 176"/>
                    <a:gd name="T35" fmla="*/ 88 h 176"/>
                    <a:gd name="T36" fmla="*/ 29 w 176"/>
                    <a:gd name="T37" fmla="*/ 34 h 176"/>
                    <a:gd name="T38" fmla="*/ 49 w 176"/>
                    <a:gd name="T39" fmla="*/ 54 h 176"/>
                    <a:gd name="T40" fmla="*/ 36 w 176"/>
                    <a:gd name="T41" fmla="*/ 88 h 176"/>
                    <a:gd name="T42" fmla="*/ 49 w 176"/>
                    <a:gd name="T43" fmla="*/ 122 h 176"/>
                    <a:gd name="T44" fmla="*/ 29 w 176"/>
                    <a:gd name="T45" fmla="*/ 142 h 176"/>
                    <a:gd name="T46" fmla="*/ 8 w 176"/>
                    <a:gd name="T47" fmla="*/ 88 h 176"/>
                    <a:gd name="T48" fmla="*/ 88 w 176"/>
                    <a:gd name="T49" fmla="*/ 168 h 176"/>
                    <a:gd name="T50" fmla="*/ 34 w 176"/>
                    <a:gd name="T51" fmla="*/ 147 h 176"/>
                    <a:gd name="T52" fmla="*/ 54 w 176"/>
                    <a:gd name="T53" fmla="*/ 127 h 176"/>
                    <a:gd name="T54" fmla="*/ 88 w 176"/>
                    <a:gd name="T55" fmla="*/ 140 h 176"/>
                    <a:gd name="T56" fmla="*/ 122 w 176"/>
                    <a:gd name="T57" fmla="*/ 127 h 176"/>
                    <a:gd name="T58" fmla="*/ 142 w 176"/>
                    <a:gd name="T59" fmla="*/ 147 h 176"/>
                    <a:gd name="T60" fmla="*/ 88 w 176"/>
                    <a:gd name="T61" fmla="*/ 168 h 176"/>
                    <a:gd name="T62" fmla="*/ 147 w 176"/>
                    <a:gd name="T63" fmla="*/ 142 h 176"/>
                    <a:gd name="T64" fmla="*/ 127 w 176"/>
                    <a:gd name="T65" fmla="*/ 122 h 176"/>
                    <a:gd name="T66" fmla="*/ 140 w 176"/>
                    <a:gd name="T67" fmla="*/ 88 h 176"/>
                    <a:gd name="T68" fmla="*/ 127 w 176"/>
                    <a:gd name="T69" fmla="*/ 54 h 176"/>
                    <a:gd name="T70" fmla="*/ 147 w 176"/>
                    <a:gd name="T71" fmla="*/ 34 h 176"/>
                    <a:gd name="T72" fmla="*/ 168 w 176"/>
                    <a:gd name="T73" fmla="*/ 88 h 176"/>
                    <a:gd name="T74" fmla="*/ 147 w 176"/>
                    <a:gd name="T75" fmla="*/ 142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6" h="176">
                      <a:moveTo>
                        <a:pt x="88" y="0"/>
                      </a:moveTo>
                      <a:cubicBezTo>
                        <a:pt x="39" y="0"/>
                        <a:pt x="0" y="39"/>
                        <a:pt x="0" y="88"/>
                      </a:cubicBezTo>
                      <a:cubicBezTo>
                        <a:pt x="0" y="137"/>
                        <a:pt x="39" y="176"/>
                        <a:pt x="88" y="176"/>
                      </a:cubicBezTo>
                      <a:cubicBezTo>
                        <a:pt x="137" y="176"/>
                        <a:pt x="176" y="137"/>
                        <a:pt x="176" y="88"/>
                      </a:cubicBezTo>
                      <a:cubicBezTo>
                        <a:pt x="176" y="39"/>
                        <a:pt x="137" y="0"/>
                        <a:pt x="88" y="0"/>
                      </a:cubicBezTo>
                      <a:moveTo>
                        <a:pt x="88" y="8"/>
                      </a:moveTo>
                      <a:cubicBezTo>
                        <a:pt x="109" y="8"/>
                        <a:pt x="127" y="16"/>
                        <a:pt x="142" y="29"/>
                      </a:cubicBezTo>
                      <a:cubicBezTo>
                        <a:pt x="122" y="49"/>
                        <a:pt x="122" y="49"/>
                        <a:pt x="122" y="49"/>
                      </a:cubicBezTo>
                      <a:cubicBezTo>
                        <a:pt x="113" y="41"/>
                        <a:pt x="101" y="36"/>
                        <a:pt x="88" y="36"/>
                      </a:cubicBezTo>
                      <a:cubicBezTo>
                        <a:pt x="75" y="36"/>
                        <a:pt x="63" y="41"/>
                        <a:pt x="54" y="4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49" y="16"/>
                        <a:pt x="67" y="8"/>
                        <a:pt x="88" y="8"/>
                      </a:cubicBezTo>
                      <a:moveTo>
                        <a:pt x="132" y="88"/>
                      </a:moveTo>
                      <a:cubicBezTo>
                        <a:pt x="132" y="112"/>
                        <a:pt x="112" y="132"/>
                        <a:pt x="88" y="132"/>
                      </a:cubicBezTo>
                      <a:cubicBezTo>
                        <a:pt x="64" y="132"/>
                        <a:pt x="44" y="112"/>
                        <a:pt x="44" y="88"/>
                      </a:cubicBezTo>
                      <a:cubicBezTo>
                        <a:pt x="44" y="64"/>
                        <a:pt x="64" y="44"/>
                        <a:pt x="88" y="44"/>
                      </a:cubicBezTo>
                      <a:cubicBezTo>
                        <a:pt x="112" y="44"/>
                        <a:pt x="132" y="64"/>
                        <a:pt x="132" y="88"/>
                      </a:cubicBezTo>
                      <a:moveTo>
                        <a:pt x="8" y="88"/>
                      </a:moveTo>
                      <a:cubicBezTo>
                        <a:pt x="8" y="67"/>
                        <a:pt x="16" y="49"/>
                        <a:pt x="29" y="34"/>
                      </a:cubicBezTo>
                      <a:cubicBezTo>
                        <a:pt x="49" y="54"/>
                        <a:pt x="49" y="54"/>
                        <a:pt x="49" y="54"/>
                      </a:cubicBezTo>
                      <a:cubicBezTo>
                        <a:pt x="41" y="63"/>
                        <a:pt x="36" y="75"/>
                        <a:pt x="36" y="88"/>
                      </a:cubicBezTo>
                      <a:cubicBezTo>
                        <a:pt x="36" y="101"/>
                        <a:pt x="41" y="113"/>
                        <a:pt x="49" y="122"/>
                      </a:cubicBezTo>
                      <a:cubicBezTo>
                        <a:pt x="29" y="142"/>
                        <a:pt x="29" y="142"/>
                        <a:pt x="29" y="142"/>
                      </a:cubicBezTo>
                      <a:cubicBezTo>
                        <a:pt x="16" y="127"/>
                        <a:pt x="8" y="109"/>
                        <a:pt x="8" y="88"/>
                      </a:cubicBezTo>
                      <a:moveTo>
                        <a:pt x="88" y="168"/>
                      </a:moveTo>
                      <a:cubicBezTo>
                        <a:pt x="67" y="168"/>
                        <a:pt x="49" y="160"/>
                        <a:pt x="34" y="147"/>
                      </a:cubicBezTo>
                      <a:cubicBezTo>
                        <a:pt x="54" y="127"/>
                        <a:pt x="54" y="127"/>
                        <a:pt x="54" y="127"/>
                      </a:cubicBezTo>
                      <a:cubicBezTo>
                        <a:pt x="63" y="135"/>
                        <a:pt x="75" y="140"/>
                        <a:pt x="88" y="140"/>
                      </a:cubicBezTo>
                      <a:cubicBezTo>
                        <a:pt x="101" y="140"/>
                        <a:pt x="113" y="135"/>
                        <a:pt x="122" y="127"/>
                      </a:cubicBezTo>
                      <a:cubicBezTo>
                        <a:pt x="142" y="147"/>
                        <a:pt x="142" y="147"/>
                        <a:pt x="142" y="147"/>
                      </a:cubicBezTo>
                      <a:cubicBezTo>
                        <a:pt x="127" y="160"/>
                        <a:pt x="109" y="168"/>
                        <a:pt x="88" y="168"/>
                      </a:cubicBezTo>
                      <a:moveTo>
                        <a:pt x="147" y="142"/>
                      </a:moveTo>
                      <a:cubicBezTo>
                        <a:pt x="127" y="122"/>
                        <a:pt x="127" y="122"/>
                        <a:pt x="127" y="122"/>
                      </a:cubicBezTo>
                      <a:cubicBezTo>
                        <a:pt x="135" y="113"/>
                        <a:pt x="140" y="101"/>
                        <a:pt x="140" y="88"/>
                      </a:cubicBezTo>
                      <a:cubicBezTo>
                        <a:pt x="140" y="75"/>
                        <a:pt x="135" y="63"/>
                        <a:pt x="127" y="54"/>
                      </a:cubicBezTo>
                      <a:cubicBezTo>
                        <a:pt x="147" y="34"/>
                        <a:pt x="147" y="34"/>
                        <a:pt x="147" y="34"/>
                      </a:cubicBezTo>
                      <a:cubicBezTo>
                        <a:pt x="160" y="49"/>
                        <a:pt x="168" y="67"/>
                        <a:pt x="168" y="88"/>
                      </a:cubicBezTo>
                      <a:cubicBezTo>
                        <a:pt x="168" y="109"/>
                        <a:pt x="160" y="127"/>
                        <a:pt x="147" y="14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3" name="Group 26">
                <a:extLst>
                  <a:ext uri="{FF2B5EF4-FFF2-40B4-BE49-F238E27FC236}">
                    <a16:creationId xmlns:a16="http://schemas.microsoft.com/office/drawing/2014/main" xmlns="" id="{37B421CE-283B-439B-B92B-8AC260087BD9}"/>
                  </a:ext>
                </a:extLst>
              </p:cNvPr>
              <p:cNvGrpSpPr/>
              <p:nvPr/>
            </p:nvGrpSpPr>
            <p:grpSpPr>
              <a:xfrm>
                <a:off x="7772232" y="2928062"/>
                <a:ext cx="529914" cy="595974"/>
                <a:chOff x="7772232" y="2928062"/>
                <a:chExt cx="529914" cy="595974"/>
              </a:xfrm>
            </p:grpSpPr>
            <p:sp>
              <p:nvSpPr>
                <p:cNvPr id="44" name="Freeform: Shape 27">
                  <a:extLst>
                    <a:ext uri="{FF2B5EF4-FFF2-40B4-BE49-F238E27FC236}">
                      <a16:creationId xmlns:a16="http://schemas.microsoft.com/office/drawing/2014/main" xmlns="" id="{6EF8B8D7-6D75-4461-8D8D-C838899FBE24}"/>
                    </a:ext>
                  </a:extLst>
                </p:cNvPr>
                <p:cNvSpPr/>
                <p:nvPr/>
              </p:nvSpPr>
              <p:spPr>
                <a:xfrm>
                  <a:off x="77722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Freeform: Shape 28">
                  <a:extLst>
                    <a:ext uri="{FF2B5EF4-FFF2-40B4-BE49-F238E27FC236}">
                      <a16:creationId xmlns:a16="http://schemas.microsoft.com/office/drawing/2014/main" xmlns="" id="{A67C9D43-7064-414A-882D-CFB880881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91690" y="3136384"/>
                  <a:ext cx="290998" cy="237698"/>
                </a:xfrm>
                <a:custGeom>
                  <a:avLst/>
                  <a:gdLst>
                    <a:gd name="T0" fmla="*/ 120 w 176"/>
                    <a:gd name="T1" fmla="*/ 16 h 144"/>
                    <a:gd name="T2" fmla="*/ 72 w 176"/>
                    <a:gd name="T3" fmla="*/ 0 h 144"/>
                    <a:gd name="T4" fmla="*/ 8 w 176"/>
                    <a:gd name="T5" fmla="*/ 16 h 144"/>
                    <a:gd name="T6" fmla="*/ 0 w 176"/>
                    <a:gd name="T7" fmla="*/ 64 h 144"/>
                    <a:gd name="T8" fmla="*/ 8 w 176"/>
                    <a:gd name="T9" fmla="*/ 136 h 144"/>
                    <a:gd name="T10" fmla="*/ 160 w 176"/>
                    <a:gd name="T11" fmla="*/ 144 h 144"/>
                    <a:gd name="T12" fmla="*/ 168 w 176"/>
                    <a:gd name="T13" fmla="*/ 72 h 144"/>
                    <a:gd name="T14" fmla="*/ 176 w 176"/>
                    <a:gd name="T15" fmla="*/ 24 h 144"/>
                    <a:gd name="T16" fmla="*/ 72 w 176"/>
                    <a:gd name="T17" fmla="*/ 8 h 144"/>
                    <a:gd name="T18" fmla="*/ 112 w 176"/>
                    <a:gd name="T19" fmla="*/ 16 h 144"/>
                    <a:gd name="T20" fmla="*/ 72 w 176"/>
                    <a:gd name="T21" fmla="*/ 8 h 144"/>
                    <a:gd name="T22" fmla="*/ 16 w 176"/>
                    <a:gd name="T23" fmla="*/ 136 h 144"/>
                    <a:gd name="T24" fmla="*/ 32 w 176"/>
                    <a:gd name="T25" fmla="*/ 72 h 144"/>
                    <a:gd name="T26" fmla="*/ 40 w 176"/>
                    <a:gd name="T27" fmla="*/ 88 h 144"/>
                    <a:gd name="T28" fmla="*/ 64 w 176"/>
                    <a:gd name="T29" fmla="*/ 80 h 144"/>
                    <a:gd name="T30" fmla="*/ 112 w 176"/>
                    <a:gd name="T31" fmla="*/ 72 h 144"/>
                    <a:gd name="T32" fmla="*/ 120 w 176"/>
                    <a:gd name="T33" fmla="*/ 88 h 144"/>
                    <a:gd name="T34" fmla="*/ 144 w 176"/>
                    <a:gd name="T35" fmla="*/ 80 h 144"/>
                    <a:gd name="T36" fmla="*/ 160 w 176"/>
                    <a:gd name="T37" fmla="*/ 72 h 144"/>
                    <a:gd name="T38" fmla="*/ 40 w 176"/>
                    <a:gd name="T39" fmla="*/ 56 h 144"/>
                    <a:gd name="T40" fmla="*/ 56 w 176"/>
                    <a:gd name="T41" fmla="*/ 80 h 144"/>
                    <a:gd name="T42" fmla="*/ 40 w 176"/>
                    <a:gd name="T43" fmla="*/ 56 h 144"/>
                    <a:gd name="T44" fmla="*/ 136 w 176"/>
                    <a:gd name="T45" fmla="*/ 56 h 144"/>
                    <a:gd name="T46" fmla="*/ 120 w 176"/>
                    <a:gd name="T47" fmla="*/ 80 h 144"/>
                    <a:gd name="T48" fmla="*/ 168 w 176"/>
                    <a:gd name="T49" fmla="*/ 64 h 144"/>
                    <a:gd name="T50" fmla="*/ 144 w 176"/>
                    <a:gd name="T51" fmla="*/ 56 h 144"/>
                    <a:gd name="T52" fmla="*/ 120 w 176"/>
                    <a:gd name="T53" fmla="*/ 48 h 144"/>
                    <a:gd name="T54" fmla="*/ 112 w 176"/>
                    <a:gd name="T55" fmla="*/ 64 h 144"/>
                    <a:gd name="T56" fmla="*/ 64 w 176"/>
                    <a:gd name="T57" fmla="*/ 56 h 144"/>
                    <a:gd name="T58" fmla="*/ 40 w 176"/>
                    <a:gd name="T59" fmla="*/ 48 h 144"/>
                    <a:gd name="T60" fmla="*/ 32 w 176"/>
                    <a:gd name="T61" fmla="*/ 64 h 144"/>
                    <a:gd name="T62" fmla="*/ 8 w 176"/>
                    <a:gd name="T63" fmla="*/ 24 h 144"/>
                    <a:gd name="T64" fmla="*/ 168 w 176"/>
                    <a:gd name="T65" fmla="*/ 6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6" h="144">
                      <a:moveTo>
                        <a:pt x="168" y="16"/>
                      </a:moveTo>
                      <a:cubicBezTo>
                        <a:pt x="120" y="16"/>
                        <a:pt x="120" y="16"/>
                        <a:pt x="120" y="16"/>
                      </a:cubicBezTo>
                      <a:cubicBezTo>
                        <a:pt x="120" y="7"/>
                        <a:pt x="113" y="0"/>
                        <a:pt x="104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3" y="0"/>
                        <a:pt x="56" y="7"/>
                        <a:pt x="56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4" y="16"/>
                        <a:pt x="0" y="20"/>
                        <a:pt x="0" y="2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8" y="136"/>
                        <a:pt x="8" y="136"/>
                        <a:pt x="8" y="136"/>
                      </a:cubicBezTo>
                      <a:cubicBezTo>
                        <a:pt x="8" y="140"/>
                        <a:pt x="12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4" y="144"/>
                        <a:pt x="168" y="140"/>
                        <a:pt x="168" y="136"/>
                      </a:cubicBezTo>
                      <a:cubicBezTo>
                        <a:pt x="168" y="72"/>
                        <a:pt x="168" y="72"/>
                        <a:pt x="168" y="72"/>
                      </a:cubicBezTo>
                      <a:cubicBezTo>
                        <a:pt x="172" y="72"/>
                        <a:pt x="176" y="68"/>
                        <a:pt x="176" y="64"/>
                      </a:cubicBezTo>
                      <a:cubicBezTo>
                        <a:pt x="176" y="24"/>
                        <a:pt x="176" y="24"/>
                        <a:pt x="176" y="24"/>
                      </a:cubicBezTo>
                      <a:cubicBezTo>
                        <a:pt x="176" y="20"/>
                        <a:pt x="172" y="16"/>
                        <a:pt x="168" y="16"/>
                      </a:cubicBezTo>
                      <a:moveTo>
                        <a:pt x="72" y="8"/>
                      </a:moveTo>
                      <a:cubicBezTo>
                        <a:pt x="104" y="8"/>
                        <a:pt x="104" y="8"/>
                        <a:pt x="104" y="8"/>
                      </a:cubicBezTo>
                      <a:cubicBezTo>
                        <a:pt x="108" y="8"/>
                        <a:pt x="112" y="12"/>
                        <a:pt x="112" y="16"/>
                      </a:cubicBez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12"/>
                        <a:pt x="68" y="8"/>
                        <a:pt x="72" y="8"/>
                      </a:cubicBezTo>
                      <a:moveTo>
                        <a:pt x="160" y="136"/>
                      </a:move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32" y="72"/>
                        <a:pt x="32" y="72"/>
                        <a:pt x="32" y="72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2" y="84"/>
                        <a:pt x="36" y="88"/>
                        <a:pt x="40" y="88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60" y="88"/>
                        <a:pt x="64" y="84"/>
                        <a:pt x="64" y="80"/>
                      </a:cubicBezTo>
                      <a:cubicBezTo>
                        <a:pt x="64" y="72"/>
                        <a:pt x="64" y="72"/>
                        <a:pt x="64" y="72"/>
                      </a:cubicBezTo>
                      <a:cubicBezTo>
                        <a:pt x="112" y="72"/>
                        <a:pt x="112" y="72"/>
                        <a:pt x="112" y="72"/>
                      </a:cubicBezTo>
                      <a:cubicBezTo>
                        <a:pt x="112" y="80"/>
                        <a:pt x="112" y="80"/>
                        <a:pt x="112" y="80"/>
                      </a:cubicBezTo>
                      <a:cubicBezTo>
                        <a:pt x="112" y="84"/>
                        <a:pt x="116" y="88"/>
                        <a:pt x="120" y="88"/>
                      </a:cubicBezTo>
                      <a:cubicBezTo>
                        <a:pt x="136" y="88"/>
                        <a:pt x="136" y="88"/>
                        <a:pt x="136" y="88"/>
                      </a:cubicBezTo>
                      <a:cubicBezTo>
                        <a:pt x="140" y="88"/>
                        <a:pt x="144" y="84"/>
                        <a:pt x="144" y="80"/>
                      </a:cubicBezTo>
                      <a:cubicBezTo>
                        <a:pt x="144" y="72"/>
                        <a:pt x="144" y="72"/>
                        <a:pt x="144" y="72"/>
                      </a:cubicBezTo>
                      <a:cubicBezTo>
                        <a:pt x="160" y="72"/>
                        <a:pt x="160" y="72"/>
                        <a:pt x="160" y="72"/>
                      </a:cubicBezTo>
                      <a:lnTo>
                        <a:pt x="160" y="136"/>
                      </a:lnTo>
                      <a:close/>
                      <a:moveTo>
                        <a:pt x="40" y="56"/>
                      </a:move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56" y="80"/>
                        <a:pt x="56" y="80"/>
                        <a:pt x="56" y="80"/>
                      </a:cubicBezTo>
                      <a:cubicBezTo>
                        <a:pt x="40" y="80"/>
                        <a:pt x="40" y="80"/>
                        <a:pt x="40" y="80"/>
                      </a:cubicBezTo>
                      <a:lnTo>
                        <a:pt x="40" y="56"/>
                      </a:lnTo>
                      <a:close/>
                      <a:moveTo>
                        <a:pt x="120" y="56"/>
                      </a:moveTo>
                      <a:cubicBezTo>
                        <a:pt x="136" y="56"/>
                        <a:pt x="136" y="56"/>
                        <a:pt x="136" y="56"/>
                      </a:cubicBezTo>
                      <a:cubicBezTo>
                        <a:pt x="136" y="80"/>
                        <a:pt x="136" y="80"/>
                        <a:pt x="136" y="80"/>
                      </a:cubicBezTo>
                      <a:cubicBezTo>
                        <a:pt x="120" y="80"/>
                        <a:pt x="120" y="80"/>
                        <a:pt x="120" y="80"/>
                      </a:cubicBezTo>
                      <a:lnTo>
                        <a:pt x="120" y="56"/>
                      </a:lnTo>
                      <a:close/>
                      <a:moveTo>
                        <a:pt x="168" y="64"/>
                      </a:moveTo>
                      <a:cubicBezTo>
                        <a:pt x="144" y="64"/>
                        <a:pt x="144" y="64"/>
                        <a:pt x="144" y="64"/>
                      </a:cubicBezTo>
                      <a:cubicBezTo>
                        <a:pt x="144" y="56"/>
                        <a:pt x="144" y="56"/>
                        <a:pt x="144" y="56"/>
                      </a:cubicBezTo>
                      <a:cubicBezTo>
                        <a:pt x="144" y="52"/>
                        <a:pt x="140" y="48"/>
                        <a:pt x="136" y="48"/>
                      </a:cubicBezTo>
                      <a:cubicBezTo>
                        <a:pt x="120" y="48"/>
                        <a:pt x="120" y="48"/>
                        <a:pt x="120" y="48"/>
                      </a:cubicBezTo>
                      <a:cubicBezTo>
                        <a:pt x="116" y="48"/>
                        <a:pt x="112" y="52"/>
                        <a:pt x="112" y="56"/>
                      </a:cubicBezTo>
                      <a:cubicBezTo>
                        <a:pt x="112" y="64"/>
                        <a:pt x="112" y="64"/>
                        <a:pt x="112" y="64"/>
                      </a:cubicBez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64" y="56"/>
                        <a:pt x="64" y="56"/>
                        <a:pt x="64" y="56"/>
                      </a:cubicBezTo>
                      <a:cubicBezTo>
                        <a:pt x="64" y="52"/>
                        <a:pt x="60" y="48"/>
                        <a:pt x="56" y="48"/>
                      </a:cubicBezTo>
                      <a:cubicBezTo>
                        <a:pt x="40" y="48"/>
                        <a:pt x="40" y="48"/>
                        <a:pt x="40" y="48"/>
                      </a:cubicBezTo>
                      <a:cubicBezTo>
                        <a:pt x="36" y="48"/>
                        <a:pt x="32" y="52"/>
                        <a:pt x="32" y="56"/>
                      </a:cubicBezTo>
                      <a:cubicBezTo>
                        <a:pt x="32" y="64"/>
                        <a:pt x="32" y="64"/>
                        <a:pt x="32" y="64"/>
                      </a:cubicBezTo>
                      <a:cubicBezTo>
                        <a:pt x="8" y="64"/>
                        <a:pt x="8" y="64"/>
                        <a:pt x="8" y="6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lnTo>
                        <a:pt x="168" y="6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4" name="Group 29">
                <a:extLst>
                  <a:ext uri="{FF2B5EF4-FFF2-40B4-BE49-F238E27FC236}">
                    <a16:creationId xmlns:a16="http://schemas.microsoft.com/office/drawing/2014/main" xmlns="" id="{C7FA0562-14CA-4216-87B3-F63356C655D4}"/>
                  </a:ext>
                </a:extLst>
              </p:cNvPr>
              <p:cNvGrpSpPr/>
              <p:nvPr/>
            </p:nvGrpSpPr>
            <p:grpSpPr>
              <a:xfrm>
                <a:off x="6414494" y="2291376"/>
                <a:ext cx="529914" cy="595974"/>
                <a:chOff x="6414494" y="2291376"/>
                <a:chExt cx="529914" cy="595974"/>
              </a:xfrm>
            </p:grpSpPr>
            <p:sp>
              <p:nvSpPr>
                <p:cNvPr id="42" name="Freeform: Shape 30">
                  <a:extLst>
                    <a:ext uri="{FF2B5EF4-FFF2-40B4-BE49-F238E27FC236}">
                      <a16:creationId xmlns:a16="http://schemas.microsoft.com/office/drawing/2014/main" xmlns="" id="{18701F4C-11E5-40A9-A6F4-7B908DA3DD28}"/>
                    </a:ext>
                  </a:extLst>
                </p:cNvPr>
                <p:cNvSpPr/>
                <p:nvPr/>
              </p:nvSpPr>
              <p:spPr>
                <a:xfrm>
                  <a:off x="6414494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Freeform: Shape 31">
                  <a:extLst>
                    <a:ext uri="{FF2B5EF4-FFF2-40B4-BE49-F238E27FC236}">
                      <a16:creationId xmlns:a16="http://schemas.microsoft.com/office/drawing/2014/main" xmlns="" id="{21336D26-5A8A-453C-9286-1FC22F4DB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33952" y="2515484"/>
                  <a:ext cx="290998" cy="237698"/>
                </a:xfrm>
                <a:custGeom>
                  <a:avLst/>
                  <a:gdLst>
                    <a:gd name="T0" fmla="*/ 160 w 176"/>
                    <a:gd name="T1" fmla="*/ 16 h 144"/>
                    <a:gd name="T2" fmla="*/ 88 w 176"/>
                    <a:gd name="T3" fmla="*/ 16 h 144"/>
                    <a:gd name="T4" fmla="*/ 56 w 176"/>
                    <a:gd name="T5" fmla="*/ 0 h 144"/>
                    <a:gd name="T6" fmla="*/ 16 w 176"/>
                    <a:gd name="T7" fmla="*/ 0 h 144"/>
                    <a:gd name="T8" fmla="*/ 0 w 176"/>
                    <a:gd name="T9" fmla="*/ 16 h 144"/>
                    <a:gd name="T10" fmla="*/ 0 w 176"/>
                    <a:gd name="T11" fmla="*/ 128 h 144"/>
                    <a:gd name="T12" fmla="*/ 16 w 176"/>
                    <a:gd name="T13" fmla="*/ 144 h 144"/>
                    <a:gd name="T14" fmla="*/ 160 w 176"/>
                    <a:gd name="T15" fmla="*/ 144 h 144"/>
                    <a:gd name="T16" fmla="*/ 176 w 176"/>
                    <a:gd name="T17" fmla="*/ 128 h 144"/>
                    <a:gd name="T18" fmla="*/ 176 w 176"/>
                    <a:gd name="T19" fmla="*/ 32 h 144"/>
                    <a:gd name="T20" fmla="*/ 160 w 176"/>
                    <a:gd name="T21" fmla="*/ 16 h 144"/>
                    <a:gd name="T22" fmla="*/ 168 w 176"/>
                    <a:gd name="T23" fmla="*/ 128 h 144"/>
                    <a:gd name="T24" fmla="*/ 160 w 176"/>
                    <a:gd name="T25" fmla="*/ 136 h 144"/>
                    <a:gd name="T26" fmla="*/ 16 w 176"/>
                    <a:gd name="T27" fmla="*/ 136 h 144"/>
                    <a:gd name="T28" fmla="*/ 8 w 176"/>
                    <a:gd name="T29" fmla="*/ 128 h 144"/>
                    <a:gd name="T30" fmla="*/ 8 w 176"/>
                    <a:gd name="T31" fmla="*/ 48 h 144"/>
                    <a:gd name="T32" fmla="*/ 168 w 176"/>
                    <a:gd name="T33" fmla="*/ 48 h 144"/>
                    <a:gd name="T34" fmla="*/ 168 w 176"/>
                    <a:gd name="T35" fmla="*/ 128 h 144"/>
                    <a:gd name="T36" fmla="*/ 168 w 176"/>
                    <a:gd name="T37" fmla="*/ 40 h 144"/>
                    <a:gd name="T38" fmla="*/ 8 w 176"/>
                    <a:gd name="T39" fmla="*/ 40 h 144"/>
                    <a:gd name="T40" fmla="*/ 8 w 176"/>
                    <a:gd name="T41" fmla="*/ 16 h 144"/>
                    <a:gd name="T42" fmla="*/ 16 w 176"/>
                    <a:gd name="T43" fmla="*/ 8 h 144"/>
                    <a:gd name="T44" fmla="*/ 56 w 176"/>
                    <a:gd name="T45" fmla="*/ 8 h 144"/>
                    <a:gd name="T46" fmla="*/ 88 w 176"/>
                    <a:gd name="T47" fmla="*/ 24 h 144"/>
                    <a:gd name="T48" fmla="*/ 160 w 176"/>
                    <a:gd name="T49" fmla="*/ 24 h 144"/>
                    <a:gd name="T50" fmla="*/ 168 w 176"/>
                    <a:gd name="T51" fmla="*/ 32 h 144"/>
                    <a:gd name="T52" fmla="*/ 168 w 176"/>
                    <a:gd name="T53" fmla="*/ 4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76" h="144">
                      <a:moveTo>
                        <a:pt x="160" y="16"/>
                      </a:moveTo>
                      <a:cubicBezTo>
                        <a:pt x="88" y="16"/>
                        <a:pt x="88" y="16"/>
                        <a:pt x="88" y="16"/>
                      </a:cubicBezTo>
                      <a:cubicBezTo>
                        <a:pt x="72" y="16"/>
                        <a:pt x="72" y="0"/>
                        <a:pt x="5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7"/>
                        <a:pt x="7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9" y="144"/>
                        <a:pt x="176" y="137"/>
                        <a:pt x="176" y="128"/>
                      </a:cubicBezTo>
                      <a:cubicBezTo>
                        <a:pt x="176" y="32"/>
                        <a:pt x="176" y="32"/>
                        <a:pt x="176" y="32"/>
                      </a:cubicBezTo>
                      <a:cubicBezTo>
                        <a:pt x="176" y="23"/>
                        <a:pt x="169" y="16"/>
                        <a:pt x="160" y="16"/>
                      </a:cubicBezTo>
                      <a:moveTo>
                        <a:pt x="168" y="128"/>
                      </a:moveTo>
                      <a:cubicBezTo>
                        <a:pt x="168" y="132"/>
                        <a:pt x="164" y="136"/>
                        <a:pt x="160" y="136"/>
                      </a:cubicBez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2" y="136"/>
                        <a:pt x="8" y="132"/>
                        <a:pt x="8" y="128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168" y="48"/>
                        <a:pt x="168" y="48"/>
                        <a:pt x="168" y="48"/>
                      </a:cubicBezTo>
                      <a:lnTo>
                        <a:pt x="168" y="128"/>
                      </a:lnTo>
                      <a:close/>
                      <a:moveTo>
                        <a:pt x="16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2"/>
                        <a:pt x="12" y="8"/>
                        <a:pt x="16" y="8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68" y="8"/>
                        <a:pt x="68" y="24"/>
                        <a:pt x="88" y="24"/>
                      </a:cubicBezTo>
                      <a:cubicBezTo>
                        <a:pt x="160" y="24"/>
                        <a:pt x="160" y="24"/>
                        <a:pt x="160" y="24"/>
                      </a:cubicBezTo>
                      <a:cubicBezTo>
                        <a:pt x="164" y="24"/>
                        <a:pt x="168" y="28"/>
                        <a:pt x="168" y="32"/>
                      </a:cubicBezTo>
                      <a:lnTo>
                        <a:pt x="168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5" name="Group 32">
                <a:extLst>
                  <a:ext uri="{FF2B5EF4-FFF2-40B4-BE49-F238E27FC236}">
                    <a16:creationId xmlns:a16="http://schemas.microsoft.com/office/drawing/2014/main" xmlns="" id="{DBA9540C-1596-40B3-8FDC-B4FC20BC04C9}"/>
                  </a:ext>
                </a:extLst>
              </p:cNvPr>
              <p:cNvGrpSpPr/>
              <p:nvPr/>
            </p:nvGrpSpPr>
            <p:grpSpPr>
              <a:xfrm>
                <a:off x="3880332" y="2928062"/>
                <a:ext cx="529914" cy="595974"/>
                <a:chOff x="3880332" y="2928062"/>
                <a:chExt cx="529914" cy="595974"/>
              </a:xfrm>
            </p:grpSpPr>
            <p:sp>
              <p:nvSpPr>
                <p:cNvPr id="40" name="Freeform: Shape 33">
                  <a:extLst>
                    <a:ext uri="{FF2B5EF4-FFF2-40B4-BE49-F238E27FC236}">
                      <a16:creationId xmlns:a16="http://schemas.microsoft.com/office/drawing/2014/main" xmlns="" id="{5E45F5AA-169E-49F6-8670-8FBCEDF4C7B4}"/>
                    </a:ext>
                  </a:extLst>
                </p:cNvPr>
                <p:cNvSpPr/>
                <p:nvPr/>
              </p:nvSpPr>
              <p:spPr>
                <a:xfrm>
                  <a:off x="38803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Freeform: Shape 34">
                  <a:extLst>
                    <a:ext uri="{FF2B5EF4-FFF2-40B4-BE49-F238E27FC236}">
                      <a16:creationId xmlns:a16="http://schemas.microsoft.com/office/drawing/2014/main" xmlns="" id="{CF9B4C98-8C96-4590-BCE8-56FB41F1D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9790" y="3102378"/>
                  <a:ext cx="290998" cy="288117"/>
                </a:xfrm>
                <a:custGeom>
                  <a:avLst/>
                  <a:gdLst>
                    <a:gd name="T0" fmla="*/ 112 w 176"/>
                    <a:gd name="T1" fmla="*/ 118 h 174"/>
                    <a:gd name="T2" fmla="*/ 120 w 176"/>
                    <a:gd name="T3" fmla="*/ 102 h 174"/>
                    <a:gd name="T4" fmla="*/ 64 w 176"/>
                    <a:gd name="T5" fmla="*/ 94 h 174"/>
                    <a:gd name="T6" fmla="*/ 56 w 176"/>
                    <a:gd name="T7" fmla="*/ 110 h 174"/>
                    <a:gd name="T8" fmla="*/ 64 w 176"/>
                    <a:gd name="T9" fmla="*/ 102 h 174"/>
                    <a:gd name="T10" fmla="*/ 112 w 176"/>
                    <a:gd name="T11" fmla="*/ 110 h 174"/>
                    <a:gd name="T12" fmla="*/ 64 w 176"/>
                    <a:gd name="T13" fmla="*/ 102 h 174"/>
                    <a:gd name="T14" fmla="*/ 152 w 176"/>
                    <a:gd name="T15" fmla="*/ 46 h 174"/>
                    <a:gd name="T16" fmla="*/ 128 w 176"/>
                    <a:gd name="T17" fmla="*/ 17 h 174"/>
                    <a:gd name="T18" fmla="*/ 70 w 176"/>
                    <a:gd name="T19" fmla="*/ 4 h 174"/>
                    <a:gd name="T20" fmla="*/ 28 w 176"/>
                    <a:gd name="T21" fmla="*/ 46 h 174"/>
                    <a:gd name="T22" fmla="*/ 0 w 176"/>
                    <a:gd name="T23" fmla="*/ 54 h 174"/>
                    <a:gd name="T24" fmla="*/ 8 w 176"/>
                    <a:gd name="T25" fmla="*/ 78 h 174"/>
                    <a:gd name="T26" fmla="*/ 16 w 176"/>
                    <a:gd name="T27" fmla="*/ 166 h 174"/>
                    <a:gd name="T28" fmla="*/ 152 w 176"/>
                    <a:gd name="T29" fmla="*/ 174 h 174"/>
                    <a:gd name="T30" fmla="*/ 160 w 176"/>
                    <a:gd name="T31" fmla="*/ 78 h 174"/>
                    <a:gd name="T32" fmla="*/ 176 w 176"/>
                    <a:gd name="T33" fmla="*/ 70 h 174"/>
                    <a:gd name="T34" fmla="*/ 168 w 176"/>
                    <a:gd name="T35" fmla="*/ 46 h 174"/>
                    <a:gd name="T36" fmla="*/ 140 w 176"/>
                    <a:gd name="T37" fmla="*/ 30 h 174"/>
                    <a:gd name="T38" fmla="*/ 143 w 176"/>
                    <a:gd name="T39" fmla="*/ 46 h 174"/>
                    <a:gd name="T40" fmla="*/ 134 w 176"/>
                    <a:gd name="T41" fmla="*/ 40 h 174"/>
                    <a:gd name="T42" fmla="*/ 124 w 176"/>
                    <a:gd name="T43" fmla="*/ 34 h 174"/>
                    <a:gd name="T44" fmla="*/ 115 w 176"/>
                    <a:gd name="T45" fmla="*/ 30 h 174"/>
                    <a:gd name="T46" fmla="*/ 130 w 176"/>
                    <a:gd name="T47" fmla="*/ 24 h 174"/>
                    <a:gd name="T48" fmla="*/ 74 w 176"/>
                    <a:gd name="T49" fmla="*/ 46 h 174"/>
                    <a:gd name="T50" fmla="*/ 127 w 176"/>
                    <a:gd name="T51" fmla="*/ 46 h 174"/>
                    <a:gd name="T52" fmla="*/ 66 w 176"/>
                    <a:gd name="T53" fmla="*/ 11 h 174"/>
                    <a:gd name="T54" fmla="*/ 65 w 176"/>
                    <a:gd name="T55" fmla="*/ 46 h 174"/>
                    <a:gd name="T56" fmla="*/ 46 w 176"/>
                    <a:gd name="T57" fmla="*/ 46 h 174"/>
                    <a:gd name="T58" fmla="*/ 37 w 176"/>
                    <a:gd name="T59" fmla="*/ 46 h 174"/>
                    <a:gd name="T60" fmla="*/ 152 w 176"/>
                    <a:gd name="T61" fmla="*/ 166 h 174"/>
                    <a:gd name="T62" fmla="*/ 24 w 176"/>
                    <a:gd name="T63" fmla="*/ 78 h 174"/>
                    <a:gd name="T64" fmla="*/ 152 w 176"/>
                    <a:gd name="T65" fmla="*/ 166 h 174"/>
                    <a:gd name="T66" fmla="*/ 8 w 176"/>
                    <a:gd name="T67" fmla="*/ 70 h 174"/>
                    <a:gd name="T68" fmla="*/ 168 w 176"/>
                    <a:gd name="T69" fmla="*/ 54 h 174"/>
                    <a:gd name="T70" fmla="*/ 69 w 176"/>
                    <a:gd name="T71" fmla="*/ 22 h 174"/>
                    <a:gd name="T72" fmla="*/ 58 w 176"/>
                    <a:gd name="T73" fmla="*/ 25 h 174"/>
                    <a:gd name="T74" fmla="*/ 69 w 176"/>
                    <a:gd name="T75" fmla="*/ 22 h 174"/>
                    <a:gd name="T76" fmla="*/ 54 w 176"/>
                    <a:gd name="T77" fmla="*/ 32 h 174"/>
                    <a:gd name="T78" fmla="*/ 57 w 176"/>
                    <a:gd name="T79" fmla="*/ 4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76" h="174">
                      <a:moveTo>
                        <a:pt x="64" y="118"/>
                      </a:moveTo>
                      <a:cubicBezTo>
                        <a:pt x="112" y="118"/>
                        <a:pt x="112" y="118"/>
                        <a:pt x="112" y="118"/>
                      </a:cubicBezTo>
                      <a:cubicBezTo>
                        <a:pt x="116" y="118"/>
                        <a:pt x="120" y="114"/>
                        <a:pt x="120" y="110"/>
                      </a:cubicBezTo>
                      <a:cubicBezTo>
                        <a:pt x="120" y="102"/>
                        <a:pt x="120" y="102"/>
                        <a:pt x="120" y="102"/>
                      </a:cubicBezTo>
                      <a:cubicBezTo>
                        <a:pt x="120" y="98"/>
                        <a:pt x="116" y="94"/>
                        <a:pt x="112" y="94"/>
                      </a:cubicBezTo>
                      <a:cubicBezTo>
                        <a:pt x="64" y="94"/>
                        <a:pt x="64" y="94"/>
                        <a:pt x="64" y="94"/>
                      </a:cubicBezTo>
                      <a:cubicBezTo>
                        <a:pt x="60" y="94"/>
                        <a:pt x="56" y="98"/>
                        <a:pt x="56" y="102"/>
                      </a:cubicBezTo>
                      <a:cubicBezTo>
                        <a:pt x="56" y="110"/>
                        <a:pt x="56" y="110"/>
                        <a:pt x="56" y="110"/>
                      </a:cubicBezTo>
                      <a:cubicBezTo>
                        <a:pt x="56" y="114"/>
                        <a:pt x="60" y="118"/>
                        <a:pt x="64" y="118"/>
                      </a:cubicBezTo>
                      <a:moveTo>
                        <a:pt x="64" y="102"/>
                      </a:moveTo>
                      <a:cubicBezTo>
                        <a:pt x="112" y="102"/>
                        <a:pt x="112" y="102"/>
                        <a:pt x="112" y="102"/>
                      </a:cubicBezTo>
                      <a:cubicBezTo>
                        <a:pt x="112" y="110"/>
                        <a:pt x="112" y="110"/>
                        <a:pt x="112" y="110"/>
                      </a:cubicBezTo>
                      <a:cubicBezTo>
                        <a:pt x="64" y="110"/>
                        <a:pt x="64" y="110"/>
                        <a:pt x="64" y="110"/>
                      </a:cubicBezTo>
                      <a:lnTo>
                        <a:pt x="64" y="102"/>
                      </a:lnTo>
                      <a:close/>
                      <a:moveTo>
                        <a:pt x="168" y="46"/>
                      </a:moveTo>
                      <a:cubicBezTo>
                        <a:pt x="152" y="46"/>
                        <a:pt x="152" y="46"/>
                        <a:pt x="152" y="46"/>
                      </a:cubicBezTo>
                      <a:cubicBezTo>
                        <a:pt x="147" y="28"/>
                        <a:pt x="147" y="28"/>
                        <a:pt x="147" y="28"/>
                      </a:cubicBezTo>
                      <a:cubicBezTo>
                        <a:pt x="145" y="19"/>
                        <a:pt x="136" y="14"/>
                        <a:pt x="128" y="17"/>
                      </a:cubicBezTo>
                      <a:cubicBezTo>
                        <a:pt x="103" y="23"/>
                        <a:pt x="103" y="23"/>
                        <a:pt x="103" y="23"/>
                      </a:cubicBezTo>
                      <a:cubicBezTo>
                        <a:pt x="70" y="4"/>
                        <a:pt x="70" y="4"/>
                        <a:pt x="70" y="4"/>
                      </a:cubicBezTo>
                      <a:cubicBezTo>
                        <a:pt x="63" y="0"/>
                        <a:pt x="53" y="2"/>
                        <a:pt x="49" y="10"/>
                      </a:cubicBezTo>
                      <a:cubicBezTo>
                        <a:pt x="28" y="46"/>
                        <a:pt x="28" y="46"/>
                        <a:pt x="28" y="46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4" y="46"/>
                        <a:pt x="0" y="50"/>
                        <a:pt x="0" y="54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4"/>
                        <a:pt x="4" y="78"/>
                        <a:pt x="8" y="78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166"/>
                        <a:pt x="16" y="166"/>
                        <a:pt x="16" y="166"/>
                      </a:cubicBezTo>
                      <a:cubicBezTo>
                        <a:pt x="16" y="170"/>
                        <a:pt x="20" y="174"/>
                        <a:pt x="24" y="174"/>
                      </a:cubicBezTo>
                      <a:cubicBezTo>
                        <a:pt x="152" y="174"/>
                        <a:pt x="152" y="174"/>
                        <a:pt x="152" y="174"/>
                      </a:cubicBezTo>
                      <a:cubicBezTo>
                        <a:pt x="156" y="174"/>
                        <a:pt x="160" y="170"/>
                        <a:pt x="160" y="166"/>
                      </a:cubicBezTo>
                      <a:cubicBezTo>
                        <a:pt x="160" y="78"/>
                        <a:pt x="160" y="78"/>
                        <a:pt x="160" y="78"/>
                      </a:cubicBezTo>
                      <a:cubicBezTo>
                        <a:pt x="168" y="78"/>
                        <a:pt x="168" y="78"/>
                        <a:pt x="168" y="78"/>
                      </a:cubicBezTo>
                      <a:cubicBezTo>
                        <a:pt x="172" y="78"/>
                        <a:pt x="176" y="74"/>
                        <a:pt x="176" y="70"/>
                      </a:cubicBezTo>
                      <a:cubicBezTo>
                        <a:pt x="176" y="54"/>
                        <a:pt x="176" y="54"/>
                        <a:pt x="176" y="54"/>
                      </a:cubicBezTo>
                      <a:cubicBezTo>
                        <a:pt x="176" y="50"/>
                        <a:pt x="172" y="46"/>
                        <a:pt x="168" y="46"/>
                      </a:cubicBezTo>
                      <a:moveTo>
                        <a:pt x="130" y="24"/>
                      </a:moveTo>
                      <a:cubicBezTo>
                        <a:pt x="134" y="23"/>
                        <a:pt x="138" y="26"/>
                        <a:pt x="140" y="30"/>
                      </a:cubicBezTo>
                      <a:cubicBezTo>
                        <a:pt x="144" y="46"/>
                        <a:pt x="144" y="46"/>
                        <a:pt x="144" y="46"/>
                      </a:cubicBezTo>
                      <a:cubicBezTo>
                        <a:pt x="143" y="46"/>
                        <a:pt x="143" y="46"/>
                        <a:pt x="143" y="46"/>
                      </a:cubicBezTo>
                      <a:cubicBezTo>
                        <a:pt x="133" y="40"/>
                        <a:pt x="133" y="40"/>
                        <a:pt x="133" y="40"/>
                      </a:cubicBezTo>
                      <a:cubicBezTo>
                        <a:pt x="134" y="40"/>
                        <a:pt x="134" y="40"/>
                        <a:pt x="134" y="40"/>
                      </a:cubicBezTo>
                      <a:cubicBezTo>
                        <a:pt x="132" y="32"/>
                        <a:pt x="132" y="32"/>
                        <a:pt x="132" y="32"/>
                      </a:cubicBezTo>
                      <a:cubicBezTo>
                        <a:pt x="124" y="34"/>
                        <a:pt x="124" y="34"/>
                        <a:pt x="124" y="34"/>
                      </a:cubicBezTo>
                      <a:cubicBezTo>
                        <a:pt x="124" y="35"/>
                        <a:pt x="124" y="35"/>
                        <a:pt x="124" y="35"/>
                      </a:cubicBezTo>
                      <a:cubicBezTo>
                        <a:pt x="115" y="30"/>
                        <a:pt x="115" y="30"/>
                        <a:pt x="115" y="30"/>
                      </a:cubicBezTo>
                      <a:cubicBezTo>
                        <a:pt x="114" y="28"/>
                        <a:pt x="114" y="28"/>
                        <a:pt x="114" y="28"/>
                      </a:cubicBezTo>
                      <a:lnTo>
                        <a:pt x="130" y="24"/>
                      </a:lnTo>
                      <a:close/>
                      <a:moveTo>
                        <a:pt x="127" y="46"/>
                      </a:moveTo>
                      <a:cubicBezTo>
                        <a:pt x="74" y="46"/>
                        <a:pt x="74" y="46"/>
                        <a:pt x="74" y="46"/>
                      </a:cubicBezTo>
                      <a:cubicBezTo>
                        <a:pt x="87" y="23"/>
                        <a:pt x="87" y="23"/>
                        <a:pt x="87" y="23"/>
                      </a:cubicBezTo>
                      <a:lnTo>
                        <a:pt x="127" y="46"/>
                      </a:lnTo>
                      <a:close/>
                      <a:moveTo>
                        <a:pt x="56" y="14"/>
                      </a:moveTo>
                      <a:cubicBezTo>
                        <a:pt x="58" y="10"/>
                        <a:pt x="63" y="9"/>
                        <a:pt x="66" y="11"/>
                      </a:cubicBezTo>
                      <a:cubicBezTo>
                        <a:pt x="80" y="19"/>
                        <a:pt x="80" y="19"/>
                        <a:pt x="80" y="19"/>
                      </a:cubicBezTo>
                      <a:cubicBezTo>
                        <a:pt x="65" y="46"/>
                        <a:pt x="65" y="46"/>
                        <a:pt x="65" y="46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37" y="46"/>
                        <a:pt x="37" y="46"/>
                        <a:pt x="37" y="46"/>
                      </a:cubicBezTo>
                      <a:lnTo>
                        <a:pt x="56" y="14"/>
                      </a:lnTo>
                      <a:close/>
                      <a:moveTo>
                        <a:pt x="152" y="166"/>
                      </a:moveTo>
                      <a:cubicBezTo>
                        <a:pt x="24" y="166"/>
                        <a:pt x="24" y="166"/>
                        <a:pt x="24" y="166"/>
                      </a:cubicBezTo>
                      <a:cubicBezTo>
                        <a:pt x="24" y="78"/>
                        <a:pt x="24" y="78"/>
                        <a:pt x="24" y="78"/>
                      </a:cubicBezTo>
                      <a:cubicBezTo>
                        <a:pt x="152" y="78"/>
                        <a:pt x="152" y="78"/>
                        <a:pt x="152" y="78"/>
                      </a:cubicBezTo>
                      <a:lnTo>
                        <a:pt x="152" y="166"/>
                      </a:lnTo>
                      <a:close/>
                      <a:moveTo>
                        <a:pt x="168" y="70"/>
                      </a:move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168" y="54"/>
                        <a:pt x="168" y="54"/>
                        <a:pt x="168" y="54"/>
                      </a:cubicBezTo>
                      <a:lnTo>
                        <a:pt x="168" y="70"/>
                      </a:lnTo>
                      <a:close/>
                      <a:moveTo>
                        <a:pt x="69" y="22"/>
                      </a:move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65" y="29"/>
                        <a:pt x="65" y="29"/>
                        <a:pt x="65" y="29"/>
                      </a:cubicBezTo>
                      <a:lnTo>
                        <a:pt x="69" y="22"/>
                      </a:lnTo>
                      <a:close/>
                      <a:moveTo>
                        <a:pt x="61" y="36"/>
                      </a:move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0" y="39"/>
                        <a:pt x="50" y="39"/>
                        <a:pt x="50" y="39"/>
                      </a:cubicBezTo>
                      <a:cubicBezTo>
                        <a:pt x="57" y="43"/>
                        <a:pt x="57" y="43"/>
                        <a:pt x="57" y="43"/>
                      </a:cubicBezTo>
                      <a:lnTo>
                        <a:pt x="61" y="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6" name="Freeform: Shape 47">
                <a:extLst>
                  <a:ext uri="{FF2B5EF4-FFF2-40B4-BE49-F238E27FC236}">
                    <a16:creationId xmlns:a16="http://schemas.microsoft.com/office/drawing/2014/main" xmlns="" id="{738136F8-D6D3-4976-919A-26340056A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331" y="3989264"/>
                <a:ext cx="374799" cy="374799"/>
              </a:xfrm>
              <a:custGeom>
                <a:avLst/>
                <a:gdLst>
                  <a:gd name="T0" fmla="*/ 88 w 176"/>
                  <a:gd name="T1" fmla="*/ 0 h 176"/>
                  <a:gd name="T2" fmla="*/ 0 w 176"/>
                  <a:gd name="T3" fmla="*/ 88 h 176"/>
                  <a:gd name="T4" fmla="*/ 88 w 176"/>
                  <a:gd name="T5" fmla="*/ 176 h 176"/>
                  <a:gd name="T6" fmla="*/ 176 w 176"/>
                  <a:gd name="T7" fmla="*/ 88 h 176"/>
                  <a:gd name="T8" fmla="*/ 88 w 176"/>
                  <a:gd name="T9" fmla="*/ 0 h 176"/>
                  <a:gd name="T10" fmla="*/ 88 w 176"/>
                  <a:gd name="T11" fmla="*/ 8 h 176"/>
                  <a:gd name="T12" fmla="*/ 142 w 176"/>
                  <a:gd name="T13" fmla="*/ 29 h 176"/>
                  <a:gd name="T14" fmla="*/ 122 w 176"/>
                  <a:gd name="T15" fmla="*/ 49 h 176"/>
                  <a:gd name="T16" fmla="*/ 88 w 176"/>
                  <a:gd name="T17" fmla="*/ 36 h 176"/>
                  <a:gd name="T18" fmla="*/ 54 w 176"/>
                  <a:gd name="T19" fmla="*/ 49 h 176"/>
                  <a:gd name="T20" fmla="*/ 34 w 176"/>
                  <a:gd name="T21" fmla="*/ 29 h 176"/>
                  <a:gd name="T22" fmla="*/ 88 w 176"/>
                  <a:gd name="T23" fmla="*/ 8 h 176"/>
                  <a:gd name="T24" fmla="*/ 132 w 176"/>
                  <a:gd name="T25" fmla="*/ 88 h 176"/>
                  <a:gd name="T26" fmla="*/ 88 w 176"/>
                  <a:gd name="T27" fmla="*/ 132 h 176"/>
                  <a:gd name="T28" fmla="*/ 44 w 176"/>
                  <a:gd name="T29" fmla="*/ 88 h 176"/>
                  <a:gd name="T30" fmla="*/ 88 w 176"/>
                  <a:gd name="T31" fmla="*/ 44 h 176"/>
                  <a:gd name="T32" fmla="*/ 132 w 176"/>
                  <a:gd name="T33" fmla="*/ 88 h 176"/>
                  <a:gd name="T34" fmla="*/ 8 w 176"/>
                  <a:gd name="T35" fmla="*/ 88 h 176"/>
                  <a:gd name="T36" fmla="*/ 29 w 176"/>
                  <a:gd name="T37" fmla="*/ 34 h 176"/>
                  <a:gd name="T38" fmla="*/ 49 w 176"/>
                  <a:gd name="T39" fmla="*/ 54 h 176"/>
                  <a:gd name="T40" fmla="*/ 36 w 176"/>
                  <a:gd name="T41" fmla="*/ 88 h 176"/>
                  <a:gd name="T42" fmla="*/ 49 w 176"/>
                  <a:gd name="T43" fmla="*/ 122 h 176"/>
                  <a:gd name="T44" fmla="*/ 29 w 176"/>
                  <a:gd name="T45" fmla="*/ 142 h 176"/>
                  <a:gd name="T46" fmla="*/ 8 w 176"/>
                  <a:gd name="T47" fmla="*/ 88 h 176"/>
                  <a:gd name="T48" fmla="*/ 88 w 176"/>
                  <a:gd name="T49" fmla="*/ 168 h 176"/>
                  <a:gd name="T50" fmla="*/ 34 w 176"/>
                  <a:gd name="T51" fmla="*/ 147 h 176"/>
                  <a:gd name="T52" fmla="*/ 54 w 176"/>
                  <a:gd name="T53" fmla="*/ 127 h 176"/>
                  <a:gd name="T54" fmla="*/ 88 w 176"/>
                  <a:gd name="T55" fmla="*/ 140 h 176"/>
                  <a:gd name="T56" fmla="*/ 122 w 176"/>
                  <a:gd name="T57" fmla="*/ 127 h 176"/>
                  <a:gd name="T58" fmla="*/ 142 w 176"/>
                  <a:gd name="T59" fmla="*/ 147 h 176"/>
                  <a:gd name="T60" fmla="*/ 88 w 176"/>
                  <a:gd name="T61" fmla="*/ 168 h 176"/>
                  <a:gd name="T62" fmla="*/ 147 w 176"/>
                  <a:gd name="T63" fmla="*/ 142 h 176"/>
                  <a:gd name="T64" fmla="*/ 127 w 176"/>
                  <a:gd name="T65" fmla="*/ 122 h 176"/>
                  <a:gd name="T66" fmla="*/ 140 w 176"/>
                  <a:gd name="T67" fmla="*/ 88 h 176"/>
                  <a:gd name="T68" fmla="*/ 127 w 176"/>
                  <a:gd name="T69" fmla="*/ 54 h 176"/>
                  <a:gd name="T70" fmla="*/ 147 w 176"/>
                  <a:gd name="T71" fmla="*/ 34 h 176"/>
                  <a:gd name="T72" fmla="*/ 168 w 176"/>
                  <a:gd name="T73" fmla="*/ 88 h 176"/>
                  <a:gd name="T74" fmla="*/ 147 w 176"/>
                  <a:gd name="T75" fmla="*/ 14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6" h="176">
                    <a:moveTo>
                      <a:pt x="88" y="0"/>
                    </a:moveTo>
                    <a:cubicBezTo>
                      <a:pt x="39" y="0"/>
                      <a:pt x="0" y="39"/>
                      <a:pt x="0" y="88"/>
                    </a:cubicBezTo>
                    <a:cubicBezTo>
                      <a:pt x="0" y="137"/>
                      <a:pt x="39" y="176"/>
                      <a:pt x="88" y="176"/>
                    </a:cubicBezTo>
                    <a:cubicBezTo>
                      <a:pt x="137" y="176"/>
                      <a:pt x="176" y="137"/>
                      <a:pt x="176" y="88"/>
                    </a:cubicBezTo>
                    <a:cubicBezTo>
                      <a:pt x="176" y="39"/>
                      <a:pt x="137" y="0"/>
                      <a:pt x="88" y="0"/>
                    </a:cubicBezTo>
                    <a:moveTo>
                      <a:pt x="88" y="8"/>
                    </a:moveTo>
                    <a:cubicBezTo>
                      <a:pt x="109" y="8"/>
                      <a:pt x="127" y="16"/>
                      <a:pt x="142" y="29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13" y="41"/>
                      <a:pt x="101" y="36"/>
                      <a:pt x="88" y="36"/>
                    </a:cubicBezTo>
                    <a:cubicBezTo>
                      <a:pt x="75" y="36"/>
                      <a:pt x="63" y="41"/>
                      <a:pt x="54" y="4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49" y="16"/>
                      <a:pt x="67" y="8"/>
                      <a:pt x="88" y="8"/>
                    </a:cubicBezTo>
                    <a:moveTo>
                      <a:pt x="132" y="88"/>
                    </a:moveTo>
                    <a:cubicBezTo>
                      <a:pt x="132" y="112"/>
                      <a:pt x="112" y="132"/>
                      <a:pt x="88" y="132"/>
                    </a:cubicBezTo>
                    <a:cubicBezTo>
                      <a:pt x="64" y="132"/>
                      <a:pt x="44" y="112"/>
                      <a:pt x="44" y="88"/>
                    </a:cubicBezTo>
                    <a:cubicBezTo>
                      <a:pt x="44" y="64"/>
                      <a:pt x="64" y="44"/>
                      <a:pt x="88" y="44"/>
                    </a:cubicBezTo>
                    <a:cubicBezTo>
                      <a:pt x="112" y="44"/>
                      <a:pt x="132" y="64"/>
                      <a:pt x="132" y="88"/>
                    </a:cubicBezTo>
                    <a:moveTo>
                      <a:pt x="8" y="88"/>
                    </a:moveTo>
                    <a:cubicBezTo>
                      <a:pt x="8" y="67"/>
                      <a:pt x="16" y="49"/>
                      <a:pt x="29" y="34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41" y="63"/>
                      <a:pt x="36" y="75"/>
                      <a:pt x="36" y="88"/>
                    </a:cubicBezTo>
                    <a:cubicBezTo>
                      <a:pt x="36" y="101"/>
                      <a:pt x="41" y="113"/>
                      <a:pt x="49" y="122"/>
                    </a:cubicBezTo>
                    <a:cubicBezTo>
                      <a:pt x="29" y="142"/>
                      <a:pt x="29" y="142"/>
                      <a:pt x="29" y="142"/>
                    </a:cubicBezTo>
                    <a:cubicBezTo>
                      <a:pt x="16" y="127"/>
                      <a:pt x="8" y="109"/>
                      <a:pt x="8" y="88"/>
                    </a:cubicBezTo>
                    <a:moveTo>
                      <a:pt x="88" y="168"/>
                    </a:moveTo>
                    <a:cubicBezTo>
                      <a:pt x="67" y="168"/>
                      <a:pt x="49" y="160"/>
                      <a:pt x="34" y="147"/>
                    </a:cubicBezTo>
                    <a:cubicBezTo>
                      <a:pt x="54" y="127"/>
                      <a:pt x="54" y="127"/>
                      <a:pt x="54" y="127"/>
                    </a:cubicBezTo>
                    <a:cubicBezTo>
                      <a:pt x="63" y="135"/>
                      <a:pt x="75" y="140"/>
                      <a:pt x="88" y="140"/>
                    </a:cubicBezTo>
                    <a:cubicBezTo>
                      <a:pt x="101" y="140"/>
                      <a:pt x="113" y="135"/>
                      <a:pt x="122" y="127"/>
                    </a:cubicBezTo>
                    <a:cubicBezTo>
                      <a:pt x="142" y="147"/>
                      <a:pt x="142" y="147"/>
                      <a:pt x="142" y="147"/>
                    </a:cubicBezTo>
                    <a:cubicBezTo>
                      <a:pt x="127" y="160"/>
                      <a:pt x="109" y="168"/>
                      <a:pt x="88" y="168"/>
                    </a:cubicBezTo>
                    <a:moveTo>
                      <a:pt x="147" y="142"/>
                    </a:moveTo>
                    <a:cubicBezTo>
                      <a:pt x="127" y="122"/>
                      <a:pt x="127" y="122"/>
                      <a:pt x="127" y="122"/>
                    </a:cubicBezTo>
                    <a:cubicBezTo>
                      <a:pt x="135" y="113"/>
                      <a:pt x="140" y="101"/>
                      <a:pt x="140" y="88"/>
                    </a:cubicBezTo>
                    <a:cubicBezTo>
                      <a:pt x="140" y="75"/>
                      <a:pt x="135" y="63"/>
                      <a:pt x="127" y="54"/>
                    </a:cubicBezTo>
                    <a:cubicBezTo>
                      <a:pt x="147" y="34"/>
                      <a:pt x="147" y="34"/>
                      <a:pt x="147" y="34"/>
                    </a:cubicBezTo>
                    <a:cubicBezTo>
                      <a:pt x="160" y="49"/>
                      <a:pt x="168" y="67"/>
                      <a:pt x="168" y="88"/>
                    </a:cubicBezTo>
                    <a:cubicBezTo>
                      <a:pt x="168" y="109"/>
                      <a:pt x="160" y="127"/>
                      <a:pt x="147" y="14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48">
                <a:extLst>
                  <a:ext uri="{FF2B5EF4-FFF2-40B4-BE49-F238E27FC236}">
                    <a16:creationId xmlns:a16="http://schemas.microsoft.com/office/drawing/2014/main" xmlns="" id="{839A53FC-3309-49B0-8AE6-BFB8B2B36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827" y="4160979"/>
                <a:ext cx="374799" cy="371088"/>
              </a:xfrm>
              <a:custGeom>
                <a:avLst/>
                <a:gdLst>
                  <a:gd name="T0" fmla="*/ 112 w 176"/>
                  <a:gd name="T1" fmla="*/ 118 h 174"/>
                  <a:gd name="T2" fmla="*/ 120 w 176"/>
                  <a:gd name="T3" fmla="*/ 102 h 174"/>
                  <a:gd name="T4" fmla="*/ 64 w 176"/>
                  <a:gd name="T5" fmla="*/ 94 h 174"/>
                  <a:gd name="T6" fmla="*/ 56 w 176"/>
                  <a:gd name="T7" fmla="*/ 110 h 174"/>
                  <a:gd name="T8" fmla="*/ 64 w 176"/>
                  <a:gd name="T9" fmla="*/ 102 h 174"/>
                  <a:gd name="T10" fmla="*/ 112 w 176"/>
                  <a:gd name="T11" fmla="*/ 110 h 174"/>
                  <a:gd name="T12" fmla="*/ 64 w 176"/>
                  <a:gd name="T13" fmla="*/ 102 h 174"/>
                  <a:gd name="T14" fmla="*/ 152 w 176"/>
                  <a:gd name="T15" fmla="*/ 46 h 174"/>
                  <a:gd name="T16" fmla="*/ 128 w 176"/>
                  <a:gd name="T17" fmla="*/ 17 h 174"/>
                  <a:gd name="T18" fmla="*/ 70 w 176"/>
                  <a:gd name="T19" fmla="*/ 4 h 174"/>
                  <a:gd name="T20" fmla="*/ 28 w 176"/>
                  <a:gd name="T21" fmla="*/ 46 h 174"/>
                  <a:gd name="T22" fmla="*/ 0 w 176"/>
                  <a:gd name="T23" fmla="*/ 54 h 174"/>
                  <a:gd name="T24" fmla="*/ 8 w 176"/>
                  <a:gd name="T25" fmla="*/ 78 h 174"/>
                  <a:gd name="T26" fmla="*/ 16 w 176"/>
                  <a:gd name="T27" fmla="*/ 166 h 174"/>
                  <a:gd name="T28" fmla="*/ 152 w 176"/>
                  <a:gd name="T29" fmla="*/ 174 h 174"/>
                  <a:gd name="T30" fmla="*/ 160 w 176"/>
                  <a:gd name="T31" fmla="*/ 78 h 174"/>
                  <a:gd name="T32" fmla="*/ 176 w 176"/>
                  <a:gd name="T33" fmla="*/ 70 h 174"/>
                  <a:gd name="T34" fmla="*/ 168 w 176"/>
                  <a:gd name="T35" fmla="*/ 46 h 174"/>
                  <a:gd name="T36" fmla="*/ 140 w 176"/>
                  <a:gd name="T37" fmla="*/ 30 h 174"/>
                  <a:gd name="T38" fmla="*/ 143 w 176"/>
                  <a:gd name="T39" fmla="*/ 46 h 174"/>
                  <a:gd name="T40" fmla="*/ 134 w 176"/>
                  <a:gd name="T41" fmla="*/ 40 h 174"/>
                  <a:gd name="T42" fmla="*/ 124 w 176"/>
                  <a:gd name="T43" fmla="*/ 34 h 174"/>
                  <a:gd name="T44" fmla="*/ 115 w 176"/>
                  <a:gd name="T45" fmla="*/ 30 h 174"/>
                  <a:gd name="T46" fmla="*/ 130 w 176"/>
                  <a:gd name="T47" fmla="*/ 24 h 174"/>
                  <a:gd name="T48" fmla="*/ 74 w 176"/>
                  <a:gd name="T49" fmla="*/ 46 h 174"/>
                  <a:gd name="T50" fmla="*/ 127 w 176"/>
                  <a:gd name="T51" fmla="*/ 46 h 174"/>
                  <a:gd name="T52" fmla="*/ 66 w 176"/>
                  <a:gd name="T53" fmla="*/ 11 h 174"/>
                  <a:gd name="T54" fmla="*/ 65 w 176"/>
                  <a:gd name="T55" fmla="*/ 46 h 174"/>
                  <a:gd name="T56" fmla="*/ 46 w 176"/>
                  <a:gd name="T57" fmla="*/ 46 h 174"/>
                  <a:gd name="T58" fmla="*/ 37 w 176"/>
                  <a:gd name="T59" fmla="*/ 46 h 174"/>
                  <a:gd name="T60" fmla="*/ 152 w 176"/>
                  <a:gd name="T61" fmla="*/ 166 h 174"/>
                  <a:gd name="T62" fmla="*/ 24 w 176"/>
                  <a:gd name="T63" fmla="*/ 78 h 174"/>
                  <a:gd name="T64" fmla="*/ 152 w 176"/>
                  <a:gd name="T65" fmla="*/ 166 h 174"/>
                  <a:gd name="T66" fmla="*/ 8 w 176"/>
                  <a:gd name="T67" fmla="*/ 70 h 174"/>
                  <a:gd name="T68" fmla="*/ 168 w 176"/>
                  <a:gd name="T69" fmla="*/ 54 h 174"/>
                  <a:gd name="T70" fmla="*/ 69 w 176"/>
                  <a:gd name="T71" fmla="*/ 22 h 174"/>
                  <a:gd name="T72" fmla="*/ 58 w 176"/>
                  <a:gd name="T73" fmla="*/ 25 h 174"/>
                  <a:gd name="T74" fmla="*/ 69 w 176"/>
                  <a:gd name="T75" fmla="*/ 22 h 174"/>
                  <a:gd name="T76" fmla="*/ 54 w 176"/>
                  <a:gd name="T77" fmla="*/ 32 h 174"/>
                  <a:gd name="T78" fmla="*/ 57 w 176"/>
                  <a:gd name="T79" fmla="*/ 4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74">
                    <a:moveTo>
                      <a:pt x="64" y="118"/>
                    </a:move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6" y="118"/>
                      <a:pt x="120" y="114"/>
                      <a:pt x="120" y="110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120" y="98"/>
                      <a:pt x="116" y="94"/>
                      <a:pt x="112" y="94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0" y="94"/>
                      <a:pt x="56" y="98"/>
                      <a:pt x="56" y="102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6" y="114"/>
                      <a:pt x="60" y="118"/>
                      <a:pt x="64" y="118"/>
                    </a:cubicBezTo>
                    <a:moveTo>
                      <a:pt x="64" y="102"/>
                    </a:move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10"/>
                      <a:pt x="112" y="110"/>
                      <a:pt x="112" y="110"/>
                    </a:cubicBezTo>
                    <a:cubicBezTo>
                      <a:pt x="64" y="110"/>
                      <a:pt x="64" y="110"/>
                      <a:pt x="64" y="110"/>
                    </a:cubicBezTo>
                    <a:lnTo>
                      <a:pt x="64" y="102"/>
                    </a:lnTo>
                    <a:close/>
                    <a:moveTo>
                      <a:pt x="168" y="46"/>
                    </a:moveTo>
                    <a:cubicBezTo>
                      <a:pt x="152" y="46"/>
                      <a:pt x="152" y="46"/>
                      <a:pt x="152" y="46"/>
                    </a:cubicBezTo>
                    <a:cubicBezTo>
                      <a:pt x="147" y="28"/>
                      <a:pt x="147" y="28"/>
                      <a:pt x="147" y="28"/>
                    </a:cubicBezTo>
                    <a:cubicBezTo>
                      <a:pt x="145" y="19"/>
                      <a:pt x="136" y="14"/>
                      <a:pt x="128" y="17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3" y="0"/>
                      <a:pt x="53" y="2"/>
                      <a:pt x="49" y="10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4" y="46"/>
                      <a:pt x="0" y="50"/>
                      <a:pt x="0" y="54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4" y="78"/>
                      <a:pt x="8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166"/>
                      <a:pt x="16" y="166"/>
                      <a:pt x="16" y="166"/>
                    </a:cubicBezTo>
                    <a:cubicBezTo>
                      <a:pt x="16" y="170"/>
                      <a:pt x="20" y="174"/>
                      <a:pt x="24" y="17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56" y="174"/>
                      <a:pt x="160" y="170"/>
                      <a:pt x="160" y="166"/>
                    </a:cubicBezTo>
                    <a:cubicBezTo>
                      <a:pt x="160" y="78"/>
                      <a:pt x="160" y="78"/>
                      <a:pt x="160" y="78"/>
                    </a:cubicBezTo>
                    <a:cubicBezTo>
                      <a:pt x="168" y="78"/>
                      <a:pt x="168" y="78"/>
                      <a:pt x="168" y="78"/>
                    </a:cubicBezTo>
                    <a:cubicBezTo>
                      <a:pt x="172" y="78"/>
                      <a:pt x="176" y="74"/>
                      <a:pt x="176" y="70"/>
                    </a:cubicBezTo>
                    <a:cubicBezTo>
                      <a:pt x="176" y="54"/>
                      <a:pt x="176" y="54"/>
                      <a:pt x="176" y="54"/>
                    </a:cubicBezTo>
                    <a:cubicBezTo>
                      <a:pt x="176" y="50"/>
                      <a:pt x="172" y="46"/>
                      <a:pt x="168" y="46"/>
                    </a:cubicBezTo>
                    <a:moveTo>
                      <a:pt x="130" y="24"/>
                    </a:moveTo>
                    <a:cubicBezTo>
                      <a:pt x="134" y="23"/>
                      <a:pt x="138" y="26"/>
                      <a:pt x="140" y="30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33" y="40"/>
                      <a:pt x="133" y="40"/>
                      <a:pt x="133" y="40"/>
                    </a:cubicBezTo>
                    <a:cubicBezTo>
                      <a:pt x="134" y="40"/>
                      <a:pt x="134" y="40"/>
                      <a:pt x="134" y="40"/>
                    </a:cubicBezTo>
                    <a:cubicBezTo>
                      <a:pt x="132" y="32"/>
                      <a:pt x="132" y="32"/>
                      <a:pt x="132" y="32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4" y="35"/>
                      <a:pt x="124" y="35"/>
                      <a:pt x="124" y="35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4" y="28"/>
                      <a:pt x="114" y="28"/>
                      <a:pt x="114" y="28"/>
                    </a:cubicBezTo>
                    <a:lnTo>
                      <a:pt x="130" y="24"/>
                    </a:lnTo>
                    <a:close/>
                    <a:moveTo>
                      <a:pt x="127" y="46"/>
                    </a:moveTo>
                    <a:cubicBezTo>
                      <a:pt x="74" y="46"/>
                      <a:pt x="74" y="46"/>
                      <a:pt x="74" y="46"/>
                    </a:cubicBezTo>
                    <a:cubicBezTo>
                      <a:pt x="87" y="23"/>
                      <a:pt x="87" y="23"/>
                      <a:pt x="87" y="23"/>
                    </a:cubicBezTo>
                    <a:lnTo>
                      <a:pt x="127" y="46"/>
                    </a:lnTo>
                    <a:close/>
                    <a:moveTo>
                      <a:pt x="56" y="14"/>
                    </a:moveTo>
                    <a:cubicBezTo>
                      <a:pt x="58" y="10"/>
                      <a:pt x="63" y="9"/>
                      <a:pt x="66" y="1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37" y="46"/>
                      <a:pt x="37" y="46"/>
                      <a:pt x="37" y="46"/>
                    </a:cubicBezTo>
                    <a:lnTo>
                      <a:pt x="56" y="14"/>
                    </a:lnTo>
                    <a:close/>
                    <a:moveTo>
                      <a:pt x="152" y="166"/>
                    </a:moveTo>
                    <a:cubicBezTo>
                      <a:pt x="24" y="166"/>
                      <a:pt x="24" y="166"/>
                      <a:pt x="24" y="166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152" y="78"/>
                      <a:pt x="152" y="78"/>
                      <a:pt x="152" y="78"/>
                    </a:cubicBezTo>
                    <a:lnTo>
                      <a:pt x="152" y="166"/>
                    </a:lnTo>
                    <a:close/>
                    <a:moveTo>
                      <a:pt x="168" y="70"/>
                    </a:moveTo>
                    <a:cubicBezTo>
                      <a:pt x="8" y="70"/>
                      <a:pt x="8" y="70"/>
                      <a:pt x="8" y="70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68" y="54"/>
                      <a:pt x="168" y="54"/>
                      <a:pt x="168" y="54"/>
                    </a:cubicBezTo>
                    <a:lnTo>
                      <a:pt x="168" y="70"/>
                    </a:lnTo>
                    <a:close/>
                    <a:moveTo>
                      <a:pt x="69" y="22"/>
                    </a:moveTo>
                    <a:cubicBezTo>
                      <a:pt x="62" y="18"/>
                      <a:pt x="62" y="18"/>
                      <a:pt x="62" y="18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5" y="29"/>
                      <a:pt x="65" y="29"/>
                      <a:pt x="65" y="29"/>
                    </a:cubicBezTo>
                    <a:lnTo>
                      <a:pt x="69" y="22"/>
                    </a:lnTo>
                    <a:close/>
                    <a:moveTo>
                      <a:pt x="61" y="36"/>
                    </a:moveTo>
                    <a:cubicBezTo>
                      <a:pt x="54" y="32"/>
                      <a:pt x="54" y="32"/>
                      <a:pt x="54" y="32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7" y="43"/>
                      <a:pt x="57" y="43"/>
                      <a:pt x="57" y="43"/>
                    </a:cubicBezTo>
                    <a:lnTo>
                      <a:pt x="61" y="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49">
                <a:extLst>
                  <a:ext uri="{FF2B5EF4-FFF2-40B4-BE49-F238E27FC236}">
                    <a16:creationId xmlns:a16="http://schemas.microsoft.com/office/drawing/2014/main" xmlns="" id="{BDEBCF33-F44C-4489-BA42-0DA813DCD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0345" y="4023588"/>
                <a:ext cx="374799" cy="306150"/>
              </a:xfrm>
              <a:custGeom>
                <a:avLst/>
                <a:gdLst>
                  <a:gd name="T0" fmla="*/ 160 w 176"/>
                  <a:gd name="T1" fmla="*/ 16 h 144"/>
                  <a:gd name="T2" fmla="*/ 88 w 176"/>
                  <a:gd name="T3" fmla="*/ 16 h 144"/>
                  <a:gd name="T4" fmla="*/ 56 w 176"/>
                  <a:gd name="T5" fmla="*/ 0 h 144"/>
                  <a:gd name="T6" fmla="*/ 16 w 176"/>
                  <a:gd name="T7" fmla="*/ 0 h 144"/>
                  <a:gd name="T8" fmla="*/ 0 w 176"/>
                  <a:gd name="T9" fmla="*/ 16 h 144"/>
                  <a:gd name="T10" fmla="*/ 0 w 176"/>
                  <a:gd name="T11" fmla="*/ 128 h 144"/>
                  <a:gd name="T12" fmla="*/ 16 w 176"/>
                  <a:gd name="T13" fmla="*/ 144 h 144"/>
                  <a:gd name="T14" fmla="*/ 160 w 176"/>
                  <a:gd name="T15" fmla="*/ 144 h 144"/>
                  <a:gd name="T16" fmla="*/ 176 w 176"/>
                  <a:gd name="T17" fmla="*/ 128 h 144"/>
                  <a:gd name="T18" fmla="*/ 176 w 176"/>
                  <a:gd name="T19" fmla="*/ 32 h 144"/>
                  <a:gd name="T20" fmla="*/ 160 w 176"/>
                  <a:gd name="T21" fmla="*/ 16 h 144"/>
                  <a:gd name="T22" fmla="*/ 168 w 176"/>
                  <a:gd name="T23" fmla="*/ 128 h 144"/>
                  <a:gd name="T24" fmla="*/ 160 w 176"/>
                  <a:gd name="T25" fmla="*/ 136 h 144"/>
                  <a:gd name="T26" fmla="*/ 16 w 176"/>
                  <a:gd name="T27" fmla="*/ 136 h 144"/>
                  <a:gd name="T28" fmla="*/ 8 w 176"/>
                  <a:gd name="T29" fmla="*/ 128 h 144"/>
                  <a:gd name="T30" fmla="*/ 8 w 176"/>
                  <a:gd name="T31" fmla="*/ 48 h 144"/>
                  <a:gd name="T32" fmla="*/ 168 w 176"/>
                  <a:gd name="T33" fmla="*/ 48 h 144"/>
                  <a:gd name="T34" fmla="*/ 168 w 176"/>
                  <a:gd name="T35" fmla="*/ 128 h 144"/>
                  <a:gd name="T36" fmla="*/ 168 w 176"/>
                  <a:gd name="T37" fmla="*/ 40 h 144"/>
                  <a:gd name="T38" fmla="*/ 8 w 176"/>
                  <a:gd name="T39" fmla="*/ 40 h 144"/>
                  <a:gd name="T40" fmla="*/ 8 w 176"/>
                  <a:gd name="T41" fmla="*/ 16 h 144"/>
                  <a:gd name="T42" fmla="*/ 16 w 176"/>
                  <a:gd name="T43" fmla="*/ 8 h 144"/>
                  <a:gd name="T44" fmla="*/ 56 w 176"/>
                  <a:gd name="T45" fmla="*/ 8 h 144"/>
                  <a:gd name="T46" fmla="*/ 88 w 176"/>
                  <a:gd name="T47" fmla="*/ 24 h 144"/>
                  <a:gd name="T48" fmla="*/ 160 w 176"/>
                  <a:gd name="T49" fmla="*/ 24 h 144"/>
                  <a:gd name="T50" fmla="*/ 168 w 176"/>
                  <a:gd name="T51" fmla="*/ 32 h 144"/>
                  <a:gd name="T52" fmla="*/ 168 w 176"/>
                  <a:gd name="T53" fmla="*/ 4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6" h="144">
                    <a:moveTo>
                      <a:pt x="160" y="16"/>
                    </a:moveTo>
                    <a:cubicBezTo>
                      <a:pt x="88" y="16"/>
                      <a:pt x="88" y="16"/>
                      <a:pt x="88" y="16"/>
                    </a:cubicBezTo>
                    <a:cubicBezTo>
                      <a:pt x="72" y="16"/>
                      <a:pt x="72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7"/>
                      <a:pt x="7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9" y="144"/>
                      <a:pt x="176" y="137"/>
                      <a:pt x="176" y="128"/>
                    </a:cubicBezTo>
                    <a:cubicBezTo>
                      <a:pt x="176" y="32"/>
                      <a:pt x="176" y="32"/>
                      <a:pt x="176" y="32"/>
                    </a:cubicBezTo>
                    <a:cubicBezTo>
                      <a:pt x="176" y="23"/>
                      <a:pt x="169" y="16"/>
                      <a:pt x="160" y="16"/>
                    </a:cubicBezTo>
                    <a:moveTo>
                      <a:pt x="168" y="128"/>
                    </a:moveTo>
                    <a:cubicBezTo>
                      <a:pt x="168" y="132"/>
                      <a:pt x="164" y="136"/>
                      <a:pt x="160" y="136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2" y="136"/>
                      <a:pt x="8" y="132"/>
                      <a:pt x="8" y="12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68" y="48"/>
                      <a:pt x="168" y="48"/>
                      <a:pt x="168" y="48"/>
                    </a:cubicBezTo>
                    <a:lnTo>
                      <a:pt x="168" y="128"/>
                    </a:lnTo>
                    <a:close/>
                    <a:moveTo>
                      <a:pt x="168" y="40"/>
                    </a:moveTo>
                    <a:cubicBezTo>
                      <a:pt x="8" y="40"/>
                      <a:pt x="8" y="40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68" y="8"/>
                      <a:pt x="68" y="24"/>
                      <a:pt x="88" y="24"/>
                    </a:cubicBezTo>
                    <a:cubicBezTo>
                      <a:pt x="160" y="24"/>
                      <a:pt x="160" y="24"/>
                      <a:pt x="160" y="24"/>
                    </a:cubicBezTo>
                    <a:cubicBezTo>
                      <a:pt x="164" y="24"/>
                      <a:pt x="168" y="28"/>
                      <a:pt x="168" y="32"/>
                    </a:cubicBezTo>
                    <a:lnTo>
                      <a:pt x="168" y="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50">
                <a:extLst>
                  <a:ext uri="{FF2B5EF4-FFF2-40B4-BE49-F238E27FC236}">
                    <a16:creationId xmlns:a16="http://schemas.microsoft.com/office/drawing/2014/main" xmlns="" id="{8662D366-8B91-4742-B330-D7AAE84A8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6762" y="4157595"/>
                <a:ext cx="374799" cy="306150"/>
              </a:xfrm>
              <a:custGeom>
                <a:avLst/>
                <a:gdLst>
                  <a:gd name="T0" fmla="*/ 120 w 176"/>
                  <a:gd name="T1" fmla="*/ 16 h 144"/>
                  <a:gd name="T2" fmla="*/ 72 w 176"/>
                  <a:gd name="T3" fmla="*/ 0 h 144"/>
                  <a:gd name="T4" fmla="*/ 8 w 176"/>
                  <a:gd name="T5" fmla="*/ 16 h 144"/>
                  <a:gd name="T6" fmla="*/ 0 w 176"/>
                  <a:gd name="T7" fmla="*/ 64 h 144"/>
                  <a:gd name="T8" fmla="*/ 8 w 176"/>
                  <a:gd name="T9" fmla="*/ 136 h 144"/>
                  <a:gd name="T10" fmla="*/ 160 w 176"/>
                  <a:gd name="T11" fmla="*/ 144 h 144"/>
                  <a:gd name="T12" fmla="*/ 168 w 176"/>
                  <a:gd name="T13" fmla="*/ 72 h 144"/>
                  <a:gd name="T14" fmla="*/ 176 w 176"/>
                  <a:gd name="T15" fmla="*/ 24 h 144"/>
                  <a:gd name="T16" fmla="*/ 72 w 176"/>
                  <a:gd name="T17" fmla="*/ 8 h 144"/>
                  <a:gd name="T18" fmla="*/ 112 w 176"/>
                  <a:gd name="T19" fmla="*/ 16 h 144"/>
                  <a:gd name="T20" fmla="*/ 72 w 176"/>
                  <a:gd name="T21" fmla="*/ 8 h 144"/>
                  <a:gd name="T22" fmla="*/ 16 w 176"/>
                  <a:gd name="T23" fmla="*/ 136 h 144"/>
                  <a:gd name="T24" fmla="*/ 32 w 176"/>
                  <a:gd name="T25" fmla="*/ 72 h 144"/>
                  <a:gd name="T26" fmla="*/ 40 w 176"/>
                  <a:gd name="T27" fmla="*/ 88 h 144"/>
                  <a:gd name="T28" fmla="*/ 64 w 176"/>
                  <a:gd name="T29" fmla="*/ 80 h 144"/>
                  <a:gd name="T30" fmla="*/ 112 w 176"/>
                  <a:gd name="T31" fmla="*/ 72 h 144"/>
                  <a:gd name="T32" fmla="*/ 120 w 176"/>
                  <a:gd name="T33" fmla="*/ 88 h 144"/>
                  <a:gd name="T34" fmla="*/ 144 w 176"/>
                  <a:gd name="T35" fmla="*/ 80 h 144"/>
                  <a:gd name="T36" fmla="*/ 160 w 176"/>
                  <a:gd name="T37" fmla="*/ 72 h 144"/>
                  <a:gd name="T38" fmla="*/ 40 w 176"/>
                  <a:gd name="T39" fmla="*/ 56 h 144"/>
                  <a:gd name="T40" fmla="*/ 56 w 176"/>
                  <a:gd name="T41" fmla="*/ 80 h 144"/>
                  <a:gd name="T42" fmla="*/ 40 w 176"/>
                  <a:gd name="T43" fmla="*/ 56 h 144"/>
                  <a:gd name="T44" fmla="*/ 136 w 176"/>
                  <a:gd name="T45" fmla="*/ 56 h 144"/>
                  <a:gd name="T46" fmla="*/ 120 w 176"/>
                  <a:gd name="T47" fmla="*/ 80 h 144"/>
                  <a:gd name="T48" fmla="*/ 168 w 176"/>
                  <a:gd name="T49" fmla="*/ 64 h 144"/>
                  <a:gd name="T50" fmla="*/ 144 w 176"/>
                  <a:gd name="T51" fmla="*/ 56 h 144"/>
                  <a:gd name="T52" fmla="*/ 120 w 176"/>
                  <a:gd name="T53" fmla="*/ 48 h 144"/>
                  <a:gd name="T54" fmla="*/ 112 w 176"/>
                  <a:gd name="T55" fmla="*/ 64 h 144"/>
                  <a:gd name="T56" fmla="*/ 64 w 176"/>
                  <a:gd name="T57" fmla="*/ 56 h 144"/>
                  <a:gd name="T58" fmla="*/ 40 w 176"/>
                  <a:gd name="T59" fmla="*/ 48 h 144"/>
                  <a:gd name="T60" fmla="*/ 32 w 176"/>
                  <a:gd name="T61" fmla="*/ 64 h 144"/>
                  <a:gd name="T62" fmla="*/ 8 w 176"/>
                  <a:gd name="T63" fmla="*/ 24 h 144"/>
                  <a:gd name="T64" fmla="*/ 168 w 176"/>
                  <a:gd name="T65" fmla="*/ 6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6" h="144">
                    <a:moveTo>
                      <a:pt x="168" y="16"/>
                    </a:move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7"/>
                      <a:pt x="113" y="0"/>
                      <a:pt x="104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3" y="0"/>
                      <a:pt x="56" y="7"/>
                      <a:pt x="5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20"/>
                      <a:pt x="0" y="2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8"/>
                      <a:pt x="4" y="72"/>
                      <a:pt x="8" y="72"/>
                    </a:cubicBezTo>
                    <a:cubicBezTo>
                      <a:pt x="8" y="136"/>
                      <a:pt x="8" y="136"/>
                      <a:pt x="8" y="136"/>
                    </a:cubicBezTo>
                    <a:cubicBezTo>
                      <a:pt x="8" y="140"/>
                      <a:pt x="12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4" y="144"/>
                      <a:pt x="168" y="140"/>
                      <a:pt x="168" y="136"/>
                    </a:cubicBezTo>
                    <a:cubicBezTo>
                      <a:pt x="168" y="72"/>
                      <a:pt x="168" y="72"/>
                      <a:pt x="168" y="72"/>
                    </a:cubicBezTo>
                    <a:cubicBezTo>
                      <a:pt x="172" y="72"/>
                      <a:pt x="176" y="68"/>
                      <a:pt x="176" y="64"/>
                    </a:cubicBezTo>
                    <a:cubicBezTo>
                      <a:pt x="176" y="24"/>
                      <a:pt x="176" y="24"/>
                      <a:pt x="176" y="24"/>
                    </a:cubicBezTo>
                    <a:cubicBezTo>
                      <a:pt x="176" y="20"/>
                      <a:pt x="172" y="16"/>
                      <a:pt x="168" y="16"/>
                    </a:cubicBezTo>
                    <a:moveTo>
                      <a:pt x="72" y="8"/>
                    </a:moveTo>
                    <a:cubicBezTo>
                      <a:pt x="104" y="8"/>
                      <a:pt x="104" y="8"/>
                      <a:pt x="104" y="8"/>
                    </a:cubicBezTo>
                    <a:cubicBezTo>
                      <a:pt x="108" y="8"/>
                      <a:pt x="112" y="12"/>
                      <a:pt x="112" y="1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2"/>
                      <a:pt x="68" y="8"/>
                      <a:pt x="72" y="8"/>
                    </a:cubicBezTo>
                    <a:moveTo>
                      <a:pt x="160" y="136"/>
                    </a:move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4"/>
                      <a:pt x="36" y="88"/>
                      <a:pt x="40" y="88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60" y="88"/>
                      <a:pt x="64" y="84"/>
                      <a:pt x="64" y="80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12" y="84"/>
                      <a:pt x="116" y="88"/>
                      <a:pt x="120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40" y="88"/>
                      <a:pt x="144" y="84"/>
                      <a:pt x="144" y="80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60" y="72"/>
                      <a:pt x="160" y="72"/>
                      <a:pt x="160" y="72"/>
                    </a:cubicBezTo>
                    <a:lnTo>
                      <a:pt x="160" y="136"/>
                    </a:lnTo>
                    <a:close/>
                    <a:moveTo>
                      <a:pt x="40" y="56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40" y="80"/>
                      <a:pt x="40" y="80"/>
                      <a:pt x="40" y="80"/>
                    </a:cubicBezTo>
                    <a:lnTo>
                      <a:pt x="40" y="56"/>
                    </a:lnTo>
                    <a:close/>
                    <a:moveTo>
                      <a:pt x="120" y="56"/>
                    </a:moveTo>
                    <a:cubicBezTo>
                      <a:pt x="136" y="56"/>
                      <a:pt x="136" y="56"/>
                      <a:pt x="136" y="56"/>
                    </a:cubicBezTo>
                    <a:cubicBezTo>
                      <a:pt x="136" y="80"/>
                      <a:pt x="136" y="80"/>
                      <a:pt x="136" y="80"/>
                    </a:cubicBezTo>
                    <a:cubicBezTo>
                      <a:pt x="120" y="80"/>
                      <a:pt x="120" y="80"/>
                      <a:pt x="120" y="80"/>
                    </a:cubicBezTo>
                    <a:lnTo>
                      <a:pt x="120" y="56"/>
                    </a:lnTo>
                    <a:close/>
                    <a:moveTo>
                      <a:pt x="168" y="64"/>
                    </a:moveTo>
                    <a:cubicBezTo>
                      <a:pt x="144" y="64"/>
                      <a:pt x="144" y="64"/>
                      <a:pt x="144" y="64"/>
                    </a:cubicBezTo>
                    <a:cubicBezTo>
                      <a:pt x="144" y="56"/>
                      <a:pt x="144" y="56"/>
                      <a:pt x="144" y="56"/>
                    </a:cubicBezTo>
                    <a:cubicBezTo>
                      <a:pt x="144" y="52"/>
                      <a:pt x="140" y="48"/>
                      <a:pt x="136" y="48"/>
                    </a:cubicBezTo>
                    <a:cubicBezTo>
                      <a:pt x="120" y="48"/>
                      <a:pt x="120" y="48"/>
                      <a:pt x="120" y="48"/>
                    </a:cubicBezTo>
                    <a:cubicBezTo>
                      <a:pt x="116" y="48"/>
                      <a:pt x="112" y="52"/>
                      <a:pt x="112" y="56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4" y="52"/>
                      <a:pt x="60" y="48"/>
                      <a:pt x="56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36" y="48"/>
                      <a:pt x="32" y="52"/>
                      <a:pt x="32" y="56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68" y="24"/>
                      <a:pt x="168" y="24"/>
                      <a:pt x="168" y="24"/>
                    </a:cubicBezTo>
                    <a:lnTo>
                      <a:pt x="168" y="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PA_库_组合 55">
            <a:extLst>
              <a:ext uri="{FF2B5EF4-FFF2-40B4-BE49-F238E27FC236}">
                <a16:creationId xmlns:a16="http://schemas.microsoft.com/office/drawing/2014/main" xmlns="" id="{0AC40F53-D328-4B5A-82F5-E20049DADB2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307468" y="2624665"/>
            <a:ext cx="9613068" cy="2139516"/>
            <a:chOff x="1307468" y="2624665"/>
            <a:chExt cx="9613068" cy="2139516"/>
          </a:xfrm>
        </p:grpSpPr>
        <p:grpSp>
          <p:nvGrpSpPr>
            <p:cNvPr id="6" name="Group 56">
              <a:extLst>
                <a:ext uri="{FF2B5EF4-FFF2-40B4-BE49-F238E27FC236}">
                  <a16:creationId xmlns:a16="http://schemas.microsoft.com/office/drawing/2014/main" xmlns="" id="{355F95E2-596F-4780-BEF2-D4E9A16CD66A}"/>
                </a:ext>
              </a:extLst>
            </p:cNvPr>
            <p:cNvGrpSpPr/>
            <p:nvPr/>
          </p:nvGrpSpPr>
          <p:grpSpPr>
            <a:xfrm>
              <a:off x="8170814" y="2624665"/>
              <a:ext cx="2749722" cy="2139516"/>
              <a:chOff x="8170814" y="1912116"/>
              <a:chExt cx="2749722" cy="2139516"/>
            </a:xfrm>
          </p:grpSpPr>
          <p:grpSp>
            <p:nvGrpSpPr>
              <p:cNvPr id="16" name="Group 66">
                <a:extLst>
                  <a:ext uri="{FF2B5EF4-FFF2-40B4-BE49-F238E27FC236}">
                    <a16:creationId xmlns:a16="http://schemas.microsoft.com/office/drawing/2014/main" xmlns="" id="{9A7D66A1-CE3B-44F2-9E15-C92A83CB5B45}"/>
                  </a:ext>
                </a:extLst>
              </p:cNvPr>
              <p:cNvGrpSpPr/>
              <p:nvPr/>
            </p:nvGrpSpPr>
            <p:grpSpPr>
              <a:xfrm>
                <a:off x="8170814" y="1912116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18" name="Group 68">
                  <a:extLst>
                    <a:ext uri="{FF2B5EF4-FFF2-40B4-BE49-F238E27FC236}">
                      <a16:creationId xmlns:a16="http://schemas.microsoft.com/office/drawing/2014/main" xmlns="" id="{8ABEA6AD-6385-4D48-80B9-2FF4C0AACA27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2" name="TextBox 72">
                    <a:extLst>
                      <a:ext uri="{FF2B5EF4-FFF2-40B4-BE49-F238E27FC236}">
                        <a16:creationId xmlns:a16="http://schemas.microsoft.com/office/drawing/2014/main" xmlns="" id="{8444A9D5-2AD1-4BD9-B18E-7973DA5B2B22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lnSpcReduction="10000"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 dirty="0" smtClean="0"/>
                      <a:t>深圳已登记车场去全部接入，并逐步拓展到全市超</a:t>
                    </a:r>
                    <a:r>
                      <a:rPr lang="en-US" altLang="zh-CN" sz="1000" dirty="0" smtClean="0"/>
                      <a:t>10000</a:t>
                    </a:r>
                    <a:r>
                      <a:rPr lang="zh-CN" altLang="en-US" sz="1000" dirty="0" smtClean="0"/>
                      <a:t>个车场</a:t>
                    </a:r>
                    <a:r>
                      <a:rPr lang="zh-CN" altLang="en-US" sz="1000" dirty="0"/>
                      <a:t/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23" name="Rectangle 73">
                    <a:extLst>
                      <a:ext uri="{FF2B5EF4-FFF2-40B4-BE49-F238E27FC236}">
                        <a16:creationId xmlns:a16="http://schemas.microsoft.com/office/drawing/2014/main" xmlns="" id="{ECEE4DD4-28FA-4444-A6D5-358A689458A3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 smtClean="0">
                        <a:solidFill>
                          <a:schemeClr val="accent1"/>
                        </a:solidFill>
                      </a:rPr>
                      <a:t>全市</a:t>
                    </a:r>
                    <a:r>
                      <a:rPr lang="en-US" altLang="zh-CN" sz="1600" b="1" dirty="0" smtClean="0">
                        <a:solidFill>
                          <a:schemeClr val="accent1"/>
                        </a:solidFill>
                      </a:rPr>
                      <a:t>3000+</a:t>
                    </a:r>
                    <a:r>
                      <a:rPr lang="zh-CN" altLang="en-US" sz="1600" b="1" dirty="0" smtClean="0">
                        <a:solidFill>
                          <a:schemeClr val="accent1"/>
                        </a:solidFill>
                      </a:rPr>
                      <a:t>车场</a:t>
                    </a:r>
                    <a:endParaRPr lang="zh-CN" altLang="en-US" sz="16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19" name="Group 69">
                  <a:extLst>
                    <a:ext uri="{FF2B5EF4-FFF2-40B4-BE49-F238E27FC236}">
                      <a16:creationId xmlns:a16="http://schemas.microsoft.com/office/drawing/2014/main" xmlns="" id="{8DF9445C-D86A-4652-9757-9C4566529DA6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0" name="TextBox 70">
                    <a:extLst>
                      <a:ext uri="{FF2B5EF4-FFF2-40B4-BE49-F238E27FC236}">
                        <a16:creationId xmlns:a16="http://schemas.microsoft.com/office/drawing/2014/main" xmlns="" id="{37111AC0-7D4A-4FB3-A9DD-35D82A99F71E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 dirty="0" smtClean="0"/>
                      <a:t>华为云</a:t>
                    </a:r>
                    <a:r>
                      <a:rPr lang="zh-CN" altLang="en-US" sz="1000" dirty="0"/>
                      <a:t/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21" name="Rectangle 71">
                    <a:extLst>
                      <a:ext uri="{FF2B5EF4-FFF2-40B4-BE49-F238E27FC236}">
                        <a16:creationId xmlns:a16="http://schemas.microsoft.com/office/drawing/2014/main" xmlns="" id="{139A1794-1F74-4A22-87A8-CE6C753DD8CB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 smtClean="0">
                        <a:solidFill>
                          <a:schemeClr val="accent2"/>
                        </a:solidFill>
                      </a:rPr>
                      <a:t>云化部署</a:t>
                    </a:r>
                    <a:endParaRPr lang="zh-CN" altLang="en-US" sz="1600" b="1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</p:grpSp>
          <p:cxnSp>
            <p:nvCxnSpPr>
              <p:cNvPr id="17" name="Straight Connector 67">
                <a:extLst>
                  <a:ext uri="{FF2B5EF4-FFF2-40B4-BE49-F238E27FC236}">
                    <a16:creationId xmlns:a16="http://schemas.microsoft.com/office/drawing/2014/main" xmlns="" id="{0CC3345D-D630-4D00-9AE6-5DE24A291A99}"/>
                  </a:ext>
                </a:extLst>
              </p:cNvPr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57">
              <a:extLst>
                <a:ext uri="{FF2B5EF4-FFF2-40B4-BE49-F238E27FC236}">
                  <a16:creationId xmlns:a16="http://schemas.microsoft.com/office/drawing/2014/main" xmlns="" id="{41C9CDF1-2C01-456B-9A08-25CE112120AB}"/>
                </a:ext>
              </a:extLst>
            </p:cNvPr>
            <p:cNvGrpSpPr/>
            <p:nvPr/>
          </p:nvGrpSpPr>
          <p:grpSpPr>
            <a:xfrm>
              <a:off x="1307468" y="2624665"/>
              <a:ext cx="2713719" cy="2139516"/>
              <a:chOff x="1307468" y="1697288"/>
              <a:chExt cx="2713719" cy="2139516"/>
            </a:xfrm>
          </p:grpSpPr>
          <p:grpSp>
            <p:nvGrpSpPr>
              <p:cNvPr id="8" name="Group 58">
                <a:extLst>
                  <a:ext uri="{FF2B5EF4-FFF2-40B4-BE49-F238E27FC236}">
                    <a16:creationId xmlns:a16="http://schemas.microsoft.com/office/drawing/2014/main" xmlns="" id="{A098AB1E-23CC-405A-8DE4-B619340D551D}"/>
                  </a:ext>
                </a:extLst>
              </p:cNvPr>
              <p:cNvGrpSpPr/>
              <p:nvPr/>
            </p:nvGrpSpPr>
            <p:grpSpPr>
              <a:xfrm>
                <a:off x="1410010" y="1697288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10" name="Group 60">
                  <a:extLst>
                    <a:ext uri="{FF2B5EF4-FFF2-40B4-BE49-F238E27FC236}">
                      <a16:creationId xmlns:a16="http://schemas.microsoft.com/office/drawing/2014/main" xmlns="" id="{A5822FE0-879A-4DF6-8A6E-BE7902CE3058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4" name="TextBox 64">
                    <a:extLst>
                      <a:ext uri="{FF2B5EF4-FFF2-40B4-BE49-F238E27FC236}">
                        <a16:creationId xmlns:a16="http://schemas.microsoft.com/office/drawing/2014/main" xmlns="" id="{ECC63CB5-591A-468F-A866-BCE5B841033E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 dirty="0" smtClean="0"/>
                      <a:t>自主化资料申请、自主化信息设置、技术接入</a:t>
                    </a:r>
                    <a:r>
                      <a:rPr lang="zh-CN" altLang="en-US" sz="1000" dirty="0"/>
                      <a:t/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15" name="Rectangle 65">
                    <a:extLst>
                      <a:ext uri="{FF2B5EF4-FFF2-40B4-BE49-F238E27FC236}">
                        <a16:creationId xmlns:a16="http://schemas.microsoft.com/office/drawing/2014/main" xmlns="" id="{0A89409B-6419-43CC-A3D6-2A13F63105E8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600" b="1" dirty="0" smtClean="0">
                        <a:solidFill>
                          <a:schemeClr val="accent1"/>
                        </a:solidFill>
                      </a:rPr>
                      <a:t>开放性自主接入</a:t>
                    </a:r>
                    <a:endParaRPr lang="zh-CN" altLang="en-US" sz="16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11" name="Group 61">
                  <a:extLst>
                    <a:ext uri="{FF2B5EF4-FFF2-40B4-BE49-F238E27FC236}">
                      <a16:creationId xmlns:a16="http://schemas.microsoft.com/office/drawing/2014/main" xmlns="" id="{06140C16-D0DA-4534-81BA-9D5A7CA886C3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2" name="TextBox 62">
                    <a:extLst>
                      <a:ext uri="{FF2B5EF4-FFF2-40B4-BE49-F238E27FC236}">
                        <a16:creationId xmlns:a16="http://schemas.microsoft.com/office/drawing/2014/main" xmlns="" id="{857D32EF-0CFA-4DD8-96B0-6868E064558C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 dirty="0" smtClean="0"/>
                      <a:t>每次进场、出场都会涉及图片</a:t>
                    </a:r>
                    <a:r>
                      <a:rPr lang="zh-CN" altLang="en-US" sz="1000" dirty="0"/>
                      <a:t/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13" name="Rectangle 63">
                    <a:extLst>
                      <a:ext uri="{FF2B5EF4-FFF2-40B4-BE49-F238E27FC236}">
                        <a16:creationId xmlns:a16="http://schemas.microsoft.com/office/drawing/2014/main" xmlns="" id="{71562389-FBC0-4EE2-B2D9-29656A4A5AA1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600" b="1" dirty="0" smtClean="0">
                        <a:solidFill>
                          <a:schemeClr val="accent2"/>
                        </a:solidFill>
                      </a:rPr>
                      <a:t>大数据量图文信息</a:t>
                    </a:r>
                    <a:endParaRPr lang="zh-CN" altLang="en-US" sz="1600" b="1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</p:grpSp>
          <p:cxnSp>
            <p:nvCxnSpPr>
              <p:cNvPr id="9" name="Straight Connector 59">
                <a:extLst>
                  <a:ext uri="{FF2B5EF4-FFF2-40B4-BE49-F238E27FC236}">
                    <a16:creationId xmlns:a16="http://schemas.microsoft.com/office/drawing/2014/main" xmlns="" id="{67852BC8-E4C8-4E5A-9B23-C177A213A6FC}"/>
                  </a:ext>
                </a:extLst>
              </p:cNvPr>
              <p:cNvCxnSpPr/>
              <p:nvPr/>
            </p:nvCxnSpPr>
            <p:spPr>
              <a:xfrm>
                <a:off x="1307468" y="271011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深圳交警数据采集平台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0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PA_库_组合 40">
            <a:extLst>
              <a:ext uri="{FF2B5EF4-FFF2-40B4-BE49-F238E27FC236}">
                <a16:creationId xmlns:a16="http://schemas.microsoft.com/office/drawing/2014/main" xmlns="" id="{9C201019-F073-4E62-A2C3-6C7B859F9AD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56281" y="4377728"/>
            <a:ext cx="7053918" cy="1049395"/>
            <a:chOff x="4556281" y="4377728"/>
            <a:chExt cx="7053918" cy="1049395"/>
          </a:xfrm>
        </p:grpSpPr>
        <p:grpSp>
          <p:nvGrpSpPr>
            <p:cNvPr id="4" name="Group 22">
              <a:extLst>
                <a:ext uri="{FF2B5EF4-FFF2-40B4-BE49-F238E27FC236}">
                  <a16:creationId xmlns:a16="http://schemas.microsoft.com/office/drawing/2014/main" xmlns="" id="{5AD8E07E-D2BF-493A-B27A-E808C029E7E6}"/>
                </a:ext>
              </a:extLst>
            </p:cNvPr>
            <p:cNvGrpSpPr/>
            <p:nvPr/>
          </p:nvGrpSpPr>
          <p:grpSpPr>
            <a:xfrm>
              <a:off x="4556281" y="4377728"/>
              <a:ext cx="3062075" cy="1049395"/>
              <a:chOff x="4079828" y="2000384"/>
              <a:chExt cx="2578215" cy="704147"/>
            </a:xfrm>
            <a:effectLst/>
          </p:grpSpPr>
          <p:sp>
            <p:nvSpPr>
              <p:cNvPr id="35" name="Freeform: Shape 23">
                <a:extLst>
                  <a:ext uri="{FF2B5EF4-FFF2-40B4-BE49-F238E27FC236}">
                    <a16:creationId xmlns:a16="http://schemas.microsoft.com/office/drawing/2014/main" xmlns="" id="{F667EDE0-36F2-43C7-AB6F-B9981AD4D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24">
                <a:extLst>
                  <a:ext uri="{FF2B5EF4-FFF2-40B4-BE49-F238E27FC236}">
                    <a16:creationId xmlns:a16="http://schemas.microsoft.com/office/drawing/2014/main" xmlns="" id="{63B23DC2-3626-49B8-88BE-31CF6B475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Rectangle 25">
                <a:extLst>
                  <a:ext uri="{FF2B5EF4-FFF2-40B4-BE49-F238E27FC236}">
                    <a16:creationId xmlns:a16="http://schemas.microsoft.com/office/drawing/2014/main" xmlns="" id="{B02A8F9A-AB35-4DC1-A471-2A1750BEB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26">
                <a:extLst>
                  <a:ext uri="{FF2B5EF4-FFF2-40B4-BE49-F238E27FC236}">
                    <a16:creationId xmlns:a16="http://schemas.microsoft.com/office/drawing/2014/main" xmlns="" id="{0C466752-71ED-4E45-8A25-0CF2DF7F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1" name="Connector: Elbow 50">
              <a:extLst>
                <a:ext uri="{FF2B5EF4-FFF2-40B4-BE49-F238E27FC236}">
                  <a16:creationId xmlns:a16="http://schemas.microsoft.com/office/drawing/2014/main" xmlns="" id="{45BA04D5-BE3C-4D8A-80EF-D726C2270DF1}"/>
                </a:ext>
              </a:extLst>
            </p:cNvPr>
            <p:cNvCxnSpPr>
              <a:endCxn id="16" idx="1"/>
            </p:cNvCxnSpPr>
            <p:nvPr/>
          </p:nvCxnSpPr>
          <p:spPr>
            <a:xfrm flipV="1">
              <a:off x="7319867" y="4769356"/>
              <a:ext cx="1944485" cy="197912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1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56">
              <a:extLst>
                <a:ext uri="{FF2B5EF4-FFF2-40B4-BE49-F238E27FC236}">
                  <a16:creationId xmlns:a16="http://schemas.microsoft.com/office/drawing/2014/main" xmlns="" id="{1548F597-9B84-484C-8A81-320AD102BA11}"/>
                </a:ext>
              </a:extLst>
            </p:cNvPr>
            <p:cNvGrpSpPr/>
            <p:nvPr/>
          </p:nvGrpSpPr>
          <p:grpSpPr>
            <a:xfrm>
              <a:off x="9264352" y="4646245"/>
              <a:ext cx="2345847" cy="593624"/>
              <a:chOff x="725817" y="2270701"/>
              <a:chExt cx="1889082" cy="593624"/>
            </a:xfrm>
          </p:grpSpPr>
          <p:sp>
            <p:nvSpPr>
              <p:cNvPr id="16" name="Rectangle 57">
                <a:extLst>
                  <a:ext uri="{FF2B5EF4-FFF2-40B4-BE49-F238E27FC236}">
                    <a16:creationId xmlns:a16="http://schemas.microsoft.com/office/drawing/2014/main" xmlns="" id="{EDAFB06D-7E48-48B0-9F32-74C81C7E3C64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144000" tIns="0" rIns="0" bIns="0">
                <a:normAutofit fontScale="92500" lnSpcReduction="10000"/>
              </a:bodyPr>
              <a:lstStyle/>
              <a:p>
                <a:r>
                  <a:rPr lang="zh-CN" altLang="en-US" b="1" dirty="0" smtClean="0">
                    <a:solidFill>
                      <a:schemeClr val="accent2"/>
                    </a:solidFill>
                  </a:rPr>
                  <a:t>生态体系完备</a:t>
                </a:r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Rectangle 58">
                <a:extLst>
                  <a:ext uri="{FF2B5EF4-FFF2-40B4-BE49-F238E27FC236}">
                    <a16:creationId xmlns:a16="http://schemas.microsoft.com/office/drawing/2014/main" xmlns="" id="{A23CAC89-AA2A-4846-B0F2-4EB4B6ACB3EE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144000" tIns="0" rIns="0" bIns="0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微服务理念，各种组件拥有更多的选择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40" name="PA_库_组合 39">
            <a:extLst>
              <a:ext uri="{FF2B5EF4-FFF2-40B4-BE49-F238E27FC236}">
                <a16:creationId xmlns:a16="http://schemas.microsoft.com/office/drawing/2014/main" xmlns="" id="{2755FC9D-7A02-4CF8-BCC7-ED10E6D8925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25816" y="3555048"/>
            <a:ext cx="6892540" cy="1049395"/>
            <a:chOff x="725816" y="3555048"/>
            <a:chExt cx="6892540" cy="1049395"/>
          </a:xfrm>
        </p:grpSpPr>
        <p:grpSp>
          <p:nvGrpSpPr>
            <p:cNvPr id="5" name="Group 27">
              <a:extLst>
                <a:ext uri="{FF2B5EF4-FFF2-40B4-BE49-F238E27FC236}">
                  <a16:creationId xmlns:a16="http://schemas.microsoft.com/office/drawing/2014/main" xmlns="" id="{21BCB821-2C3E-45A6-AEB3-D015B290E8C6}"/>
                </a:ext>
              </a:extLst>
            </p:cNvPr>
            <p:cNvGrpSpPr/>
            <p:nvPr/>
          </p:nvGrpSpPr>
          <p:grpSpPr>
            <a:xfrm>
              <a:off x="4556281" y="3555048"/>
              <a:ext cx="3062075" cy="1049395"/>
              <a:chOff x="4079828" y="2000384"/>
              <a:chExt cx="2578215" cy="704147"/>
            </a:xfrm>
          </p:grpSpPr>
          <p:sp>
            <p:nvSpPr>
              <p:cNvPr id="31" name="Freeform: Shape 28">
                <a:extLst>
                  <a:ext uri="{FF2B5EF4-FFF2-40B4-BE49-F238E27FC236}">
                    <a16:creationId xmlns:a16="http://schemas.microsoft.com/office/drawing/2014/main" xmlns="" id="{83C74CFE-738D-4C2D-9A69-1A26949F2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29">
                <a:extLst>
                  <a:ext uri="{FF2B5EF4-FFF2-40B4-BE49-F238E27FC236}">
                    <a16:creationId xmlns:a16="http://schemas.microsoft.com/office/drawing/2014/main" xmlns="" id="{5EC57FD7-BB82-4E57-8DFA-4E0C3093E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xmlns="" id="{D3040106-E943-4A91-8B25-B1C1F4B07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31">
                <a:extLst>
                  <a:ext uri="{FF2B5EF4-FFF2-40B4-BE49-F238E27FC236}">
                    <a16:creationId xmlns:a16="http://schemas.microsoft.com/office/drawing/2014/main" xmlns="" id="{7C1F28AD-74EA-4411-A66C-C2CB32733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9" name="Connector: Elbow 48">
              <a:extLst>
                <a:ext uri="{FF2B5EF4-FFF2-40B4-BE49-F238E27FC236}">
                  <a16:creationId xmlns:a16="http://schemas.microsoft.com/office/drawing/2014/main" xmlns="" id="{3C5B3507-39FF-4712-B3C3-188D09EB3BB0}"/>
                </a:ext>
              </a:extLst>
            </p:cNvPr>
            <p:cNvCxnSpPr>
              <a:endCxn id="20" idx="3"/>
            </p:cNvCxnSpPr>
            <p:nvPr/>
          </p:nvCxnSpPr>
          <p:spPr>
            <a:xfrm rot="10800000">
              <a:off x="3071663" y="4112091"/>
              <a:ext cx="1568894" cy="376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2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39">
              <a:extLst>
                <a:ext uri="{FF2B5EF4-FFF2-40B4-BE49-F238E27FC236}">
                  <a16:creationId xmlns:a16="http://schemas.microsoft.com/office/drawing/2014/main" xmlns="" id="{9BEEA724-F52D-4B43-BD1E-049E1C0F8D48}"/>
                </a:ext>
              </a:extLst>
            </p:cNvPr>
            <p:cNvGrpSpPr/>
            <p:nvPr/>
          </p:nvGrpSpPr>
          <p:grpSpPr>
            <a:xfrm>
              <a:off x="725816" y="3988979"/>
              <a:ext cx="2345847" cy="593624"/>
              <a:chOff x="725817" y="2270701"/>
              <a:chExt cx="1889082" cy="593624"/>
            </a:xfrm>
          </p:grpSpPr>
          <p:sp>
            <p:nvSpPr>
              <p:cNvPr id="20" name="Rectangle 51">
                <a:extLst>
                  <a:ext uri="{FF2B5EF4-FFF2-40B4-BE49-F238E27FC236}">
                    <a16:creationId xmlns:a16="http://schemas.microsoft.com/office/drawing/2014/main" xmlns="" id="{F6DE730E-ECF7-489F-9D9F-94179B0681F3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0" tIns="0" rIns="144000" bIns="0">
                <a:normAutofit fontScale="92500" lnSpcReduction="100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chemeClr val="accent2"/>
                    </a:solidFill>
                  </a:rPr>
                  <a:t>更高的开发效率</a:t>
                </a:r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Rectangle 52">
                <a:extLst>
                  <a:ext uri="{FF2B5EF4-FFF2-40B4-BE49-F238E27FC236}">
                    <a16:creationId xmlns:a16="http://schemas.microsoft.com/office/drawing/2014/main" xmlns="" id="{082F29F7-EDD8-4CE3-9BD5-2B080BF97CA4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0" tIns="0" rIns="144000" bIns="0">
                <a:normAutofit fontScale="700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依赖于服务的开发，只需要专注于开发人员自身的服务和接口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9" name="PA_库_组合 38">
            <a:extLst>
              <a:ext uri="{FF2B5EF4-FFF2-40B4-BE49-F238E27FC236}">
                <a16:creationId xmlns:a16="http://schemas.microsoft.com/office/drawing/2014/main" xmlns="" id="{52154ABE-6A89-4E5A-8028-5BDF2A73BDC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56281" y="2732368"/>
            <a:ext cx="7053918" cy="1049395"/>
            <a:chOff x="4556281" y="2732368"/>
            <a:chExt cx="7053918" cy="1049395"/>
          </a:xfrm>
        </p:grpSpPr>
        <p:grpSp>
          <p:nvGrpSpPr>
            <p:cNvPr id="6" name="Group 32">
              <a:extLst>
                <a:ext uri="{FF2B5EF4-FFF2-40B4-BE49-F238E27FC236}">
                  <a16:creationId xmlns:a16="http://schemas.microsoft.com/office/drawing/2014/main" xmlns="" id="{8ECA01F3-020E-46F4-AB0D-DF3716FDF052}"/>
                </a:ext>
              </a:extLst>
            </p:cNvPr>
            <p:cNvGrpSpPr/>
            <p:nvPr/>
          </p:nvGrpSpPr>
          <p:grpSpPr>
            <a:xfrm>
              <a:off x="4556281" y="2732368"/>
              <a:ext cx="3062075" cy="1049395"/>
              <a:chOff x="4079828" y="2000384"/>
              <a:chExt cx="2578215" cy="704147"/>
            </a:xfrm>
          </p:grpSpPr>
          <p:sp>
            <p:nvSpPr>
              <p:cNvPr id="27" name="Freeform: Shape 33">
                <a:extLst>
                  <a:ext uri="{FF2B5EF4-FFF2-40B4-BE49-F238E27FC236}">
                    <a16:creationId xmlns:a16="http://schemas.microsoft.com/office/drawing/2014/main" xmlns="" id="{24193186-1954-4421-BCF4-8B4639215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3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34">
                <a:extLst>
                  <a:ext uri="{FF2B5EF4-FFF2-40B4-BE49-F238E27FC236}">
                    <a16:creationId xmlns:a16="http://schemas.microsoft.com/office/drawing/2014/main" xmlns="" id="{A2627901-91E8-41D1-9DCE-B16295F0E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Rectangle 35">
                <a:extLst>
                  <a:ext uri="{FF2B5EF4-FFF2-40B4-BE49-F238E27FC236}">
                    <a16:creationId xmlns:a16="http://schemas.microsoft.com/office/drawing/2014/main" xmlns="" id="{9415231F-76F5-447B-BC5F-F47E0A7A0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36">
                <a:extLst>
                  <a:ext uri="{FF2B5EF4-FFF2-40B4-BE49-F238E27FC236}">
                    <a16:creationId xmlns:a16="http://schemas.microsoft.com/office/drawing/2014/main" xmlns="" id="{9685F3CD-3A91-4189-BC4E-4A670BC72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0" name="Connector: Elbow 49">
              <a:extLst>
                <a:ext uri="{FF2B5EF4-FFF2-40B4-BE49-F238E27FC236}">
                  <a16:creationId xmlns:a16="http://schemas.microsoft.com/office/drawing/2014/main" xmlns="" id="{BDC18C38-6F5E-4658-ACB9-13912731AC65}"/>
                </a:ext>
              </a:extLst>
            </p:cNvPr>
            <p:cNvCxnSpPr>
              <a:endCxn id="18" idx="1"/>
            </p:cNvCxnSpPr>
            <p:nvPr/>
          </p:nvCxnSpPr>
          <p:spPr>
            <a:xfrm flipV="1">
              <a:off x="7319867" y="2862759"/>
              <a:ext cx="1944485" cy="42131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3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53">
              <a:extLst>
                <a:ext uri="{FF2B5EF4-FFF2-40B4-BE49-F238E27FC236}">
                  <a16:creationId xmlns:a16="http://schemas.microsoft.com/office/drawing/2014/main" xmlns="" id="{1136C658-6AA6-4612-A619-D9733CF4B762}"/>
                </a:ext>
              </a:extLst>
            </p:cNvPr>
            <p:cNvGrpSpPr/>
            <p:nvPr/>
          </p:nvGrpSpPr>
          <p:grpSpPr>
            <a:xfrm>
              <a:off x="9264352" y="2739648"/>
              <a:ext cx="2345847" cy="593624"/>
              <a:chOff x="725817" y="2270701"/>
              <a:chExt cx="1889082" cy="593624"/>
            </a:xfrm>
          </p:grpSpPr>
          <p:sp>
            <p:nvSpPr>
              <p:cNvPr id="18" name="Rectangle 54">
                <a:extLst>
                  <a:ext uri="{FF2B5EF4-FFF2-40B4-BE49-F238E27FC236}">
                    <a16:creationId xmlns:a16="http://schemas.microsoft.com/office/drawing/2014/main" xmlns="" id="{23673C6F-908E-4E5C-ACC6-35B45C9FEF6A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144000" tIns="0" rIns="0" bIns="0">
                <a:normAutofit fontScale="92500" lnSpcReduction="10000"/>
              </a:bodyPr>
              <a:lstStyle/>
              <a:p>
                <a:r>
                  <a:rPr lang="zh-CN" altLang="en-US" b="1" dirty="0" smtClean="0">
                    <a:solidFill>
                      <a:srgbClr val="886EBA"/>
                    </a:solidFill>
                  </a:rPr>
                  <a:t>明细化服务划分</a:t>
                </a:r>
                <a:endParaRPr lang="zh-CN" altLang="en-US" b="1" dirty="0">
                  <a:solidFill>
                    <a:srgbClr val="886EBA"/>
                  </a:solidFill>
                </a:endParaRPr>
              </a:p>
            </p:txBody>
          </p:sp>
          <p:sp>
            <p:nvSpPr>
              <p:cNvPr id="19" name="Rectangle 55">
                <a:extLst>
                  <a:ext uri="{FF2B5EF4-FFF2-40B4-BE49-F238E27FC236}">
                    <a16:creationId xmlns:a16="http://schemas.microsoft.com/office/drawing/2014/main" xmlns="" id="{EE615FDE-EE22-43EA-B37B-00E5E33F658B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144000" tIns="0" rIns="0" bIns="0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客户服务、卡服务、账户服务、公交收单服务、地铁收单服务、支付服务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A0F1B510-D50E-43D3-A539-3D6AEFE682D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25816" y="1909688"/>
            <a:ext cx="6892540" cy="1049395"/>
            <a:chOff x="725816" y="1909688"/>
            <a:chExt cx="6892540" cy="1049395"/>
          </a:xfrm>
        </p:grpSpPr>
        <p:grpSp>
          <p:nvGrpSpPr>
            <p:cNvPr id="7" name="Group 37">
              <a:extLst>
                <a:ext uri="{FF2B5EF4-FFF2-40B4-BE49-F238E27FC236}">
                  <a16:creationId xmlns:a16="http://schemas.microsoft.com/office/drawing/2014/main" xmlns="" id="{CFAD3DC8-FE5A-462F-88EE-ECB2026D09E8}"/>
                </a:ext>
              </a:extLst>
            </p:cNvPr>
            <p:cNvGrpSpPr/>
            <p:nvPr/>
          </p:nvGrpSpPr>
          <p:grpSpPr>
            <a:xfrm>
              <a:off x="4556281" y="1909688"/>
              <a:ext cx="3062075" cy="1049395"/>
              <a:chOff x="4079828" y="2000384"/>
              <a:chExt cx="2578215" cy="704147"/>
            </a:xfrm>
          </p:grpSpPr>
          <p:sp>
            <p:nvSpPr>
              <p:cNvPr id="24" name="Freeform: Shape 40">
                <a:extLst>
                  <a:ext uri="{FF2B5EF4-FFF2-40B4-BE49-F238E27FC236}">
                    <a16:creationId xmlns:a16="http://schemas.microsoft.com/office/drawing/2014/main" xmlns="" id="{D30749CC-1452-4AC4-A7D1-4AAC58DB0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4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41">
                <a:extLst>
                  <a:ext uri="{FF2B5EF4-FFF2-40B4-BE49-F238E27FC236}">
                    <a16:creationId xmlns:a16="http://schemas.microsoft.com/office/drawing/2014/main" xmlns="" id="{9DDC3B5A-966D-44BC-930C-2A455A37F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Rectangle 42">
                <a:extLst>
                  <a:ext uri="{FF2B5EF4-FFF2-40B4-BE49-F238E27FC236}">
                    <a16:creationId xmlns:a16="http://schemas.microsoft.com/office/drawing/2014/main" xmlns="" id="{DE8F5C9B-818F-4391-851E-20B1107BA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8" name="Connector: Elbow 47">
              <a:extLst>
                <a:ext uri="{FF2B5EF4-FFF2-40B4-BE49-F238E27FC236}">
                  <a16:creationId xmlns:a16="http://schemas.microsoft.com/office/drawing/2014/main" xmlns="" id="{055A49B2-2EEC-4DF8-8B44-072BF9F032BC}"/>
                </a:ext>
              </a:extLst>
            </p:cNvPr>
            <p:cNvCxnSpPr>
              <a:endCxn id="22" idx="3"/>
            </p:cNvCxnSpPr>
            <p:nvPr/>
          </p:nvCxnSpPr>
          <p:spPr>
            <a:xfrm rot="10800000">
              <a:off x="3071663" y="2205494"/>
              <a:ext cx="1719516" cy="392209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4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xmlns="" id="{C3405641-CA5D-4884-AA0E-07523B0D6829}"/>
                </a:ext>
              </a:extLst>
            </p:cNvPr>
            <p:cNvGrpSpPr/>
            <p:nvPr/>
          </p:nvGrpSpPr>
          <p:grpSpPr>
            <a:xfrm>
              <a:off x="725816" y="2082382"/>
              <a:ext cx="2345847" cy="593624"/>
              <a:chOff x="725817" y="2270701"/>
              <a:chExt cx="1889082" cy="593624"/>
            </a:xfrm>
          </p:grpSpPr>
          <p:sp>
            <p:nvSpPr>
              <p:cNvPr id="22" name="Rectangle 43">
                <a:extLst>
                  <a:ext uri="{FF2B5EF4-FFF2-40B4-BE49-F238E27FC236}">
                    <a16:creationId xmlns:a16="http://schemas.microsoft.com/office/drawing/2014/main" xmlns="" id="{805B578C-B3D9-4528-965C-44B5EAF5EB81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0" tIns="0" rIns="144000" bIns="0">
                <a:normAutofit fontScale="92500" lnSpcReduction="100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rgbClr val="886EBA"/>
                    </a:solidFill>
                  </a:rPr>
                  <a:t>全新架构</a:t>
                </a:r>
                <a:endParaRPr lang="zh-CN" altLang="en-US" b="1" dirty="0">
                  <a:solidFill>
                    <a:srgbClr val="886EBA"/>
                  </a:solidFill>
                </a:endParaRPr>
              </a:p>
            </p:txBody>
          </p:sp>
          <p:sp>
            <p:nvSpPr>
              <p:cNvPr id="23" name="Rectangle 38">
                <a:extLst>
                  <a:ext uri="{FF2B5EF4-FFF2-40B4-BE49-F238E27FC236}">
                    <a16:creationId xmlns:a16="http://schemas.microsoft.com/office/drawing/2014/main" xmlns="" id="{E8720BFE-04E3-4695-BB64-A7478B437526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0" tIns="0" rIns="144000" bIns="0">
                <a:normAutofit fontScale="92500" lnSpcReduction="1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050" dirty="0" err="1" smtClean="0">
                    <a:solidFill>
                      <a:schemeClr val="dk1">
                        <a:lumMod val="100000"/>
                      </a:schemeClr>
                    </a:solidFill>
                  </a:rPr>
                  <a:t>SpringCloud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2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4" y="30762"/>
            <a:ext cx="47325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武汉通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全新二维码平台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&amp;……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17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40200">
            <a:off x="1103102" y="3338211"/>
            <a:ext cx="3758221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16074" y="-2889486"/>
            <a:ext cx="3758221" cy="6858000"/>
          </a:xfrm>
          <a:prstGeom prst="rect">
            <a:avLst/>
          </a:prstGeom>
          <a:noFill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16DC008-AB01-4522-BBC0-4E95024169C9}"/>
              </a:ext>
            </a:extLst>
          </p:cNvPr>
          <p:cNvSpPr/>
          <p:nvPr/>
        </p:nvSpPr>
        <p:spPr>
          <a:xfrm>
            <a:off x="2039938" y="3794037"/>
            <a:ext cx="8112125" cy="32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CDB6186-B727-4B3C-B4D3-B3CE88ABA9CB}"/>
              </a:ext>
            </a:extLst>
          </p:cNvPr>
          <p:cNvSpPr txBox="1"/>
          <p:nvPr/>
        </p:nvSpPr>
        <p:spPr>
          <a:xfrm>
            <a:off x="-793513" y="2616408"/>
            <a:ext cx="10296525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5400" b="1" dirty="0">
                <a:latin typeface="+mj-ea"/>
                <a:ea typeface="+mj-ea"/>
              </a:rPr>
              <a:t>谢谢观看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54DC7D96-3A15-4A80-9FAA-FC8A7E3135C3}"/>
              </a:ext>
            </a:extLst>
          </p:cNvPr>
          <p:cNvSpPr/>
          <p:nvPr/>
        </p:nvSpPr>
        <p:spPr>
          <a:xfrm>
            <a:off x="5316537" y="4514850"/>
            <a:ext cx="1558925" cy="4889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2019</a:t>
            </a:r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年</a:t>
            </a:r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月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340E8B8-99BC-49EF-8E01-A5606C84F736}"/>
              </a:ext>
            </a:extLst>
          </p:cNvPr>
          <p:cNvSpPr/>
          <p:nvPr/>
        </p:nvSpPr>
        <p:spPr>
          <a:xfrm>
            <a:off x="5989201" y="2585207"/>
            <a:ext cx="32736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THANKS</a:t>
            </a:r>
            <a:endParaRPr lang="zh-CN" altLang="en-US" sz="6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7A14EFEA-3113-4BAE-AB42-5B1C3E14229C}"/>
              </a:ext>
            </a:extLst>
          </p:cNvPr>
          <p:cNvSpPr/>
          <p:nvPr/>
        </p:nvSpPr>
        <p:spPr>
          <a:xfrm>
            <a:off x="4437399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捷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312E0BBD-6B5B-4158-ABA6-7CF612D46827}"/>
              </a:ext>
            </a:extLst>
          </p:cNvPr>
          <p:cNvSpPr/>
          <p:nvPr/>
        </p:nvSpPr>
        <p:spPr>
          <a:xfrm>
            <a:off x="5250087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羿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B787B94C-9A66-44EF-9642-7FBD1EE1CF44}"/>
              </a:ext>
            </a:extLst>
          </p:cNvPr>
          <p:cNvSpPr/>
          <p:nvPr/>
        </p:nvSpPr>
        <p:spPr>
          <a:xfrm>
            <a:off x="6062775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3">
                  <a:lumMod val="70000"/>
                  <a:lumOff val="30000"/>
                </a:schemeClr>
              </a:gs>
              <a:gs pos="100000">
                <a:schemeClr val="accent3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软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BC248A4F-AD26-42E9-BE6D-AA05F3C2F7FE}"/>
              </a:ext>
            </a:extLst>
          </p:cNvPr>
          <p:cNvSpPr/>
          <p:nvPr/>
        </p:nvSpPr>
        <p:spPr>
          <a:xfrm>
            <a:off x="6875462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4">
                  <a:lumMod val="70000"/>
                  <a:lumOff val="30000"/>
                </a:schemeClr>
              </a:gs>
              <a:gs pos="100000">
                <a:schemeClr val="accent4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3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4CABE83-5E84-4518-B386-FDFC6D79FB4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D6A7639-A63D-4CC9-AF76-8CD6498CA6C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accent2"/>
                </a:solidFill>
                <a:latin typeface="+mj-lt"/>
              </a:rPr>
              <a:t>01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5921A7B-DC51-4A49-8438-7A75D4812A97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互联网时代的技术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00895">
            <a:off x="-1797" y="861045"/>
            <a:ext cx="375822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68250"/>
          <a:stretch/>
        </p:blipFill>
        <p:spPr>
          <a:xfrm rot="10800000">
            <a:off x="607801" y="4871070"/>
            <a:ext cx="3758221" cy="2177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56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">
            <a:extLst>
              <a:ext uri="{FF2B5EF4-FFF2-40B4-BE49-F238E27FC236}">
                <a16:creationId xmlns:a16="http://schemas.microsoft.com/office/drawing/2014/main" xmlns="" id="{7E791317-FC88-4798-A5FC-5FE9A19B92C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48753" y="1285207"/>
            <a:ext cx="3094494" cy="4287587"/>
            <a:chOff x="4404211" y="1285207"/>
            <a:chExt cx="3094494" cy="4287587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3203200C-14A4-4A71-816B-B1B65AAB8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695" y="1701449"/>
              <a:ext cx="2028557" cy="3455103"/>
            </a:xfrm>
            <a:custGeom>
              <a:avLst/>
              <a:gdLst>
                <a:gd name="connsiteX0" fmla="*/ 2025577 w 2028557"/>
                <a:gd name="connsiteY0" fmla="*/ 2758718 h 3455103"/>
                <a:gd name="connsiteX1" fmla="*/ 2025577 w 2028557"/>
                <a:gd name="connsiteY1" fmla="*/ 3149458 h 3455103"/>
                <a:gd name="connsiteX2" fmla="*/ 1719605 w 2028557"/>
                <a:gd name="connsiteY2" fmla="*/ 3455103 h 3455103"/>
                <a:gd name="connsiteX3" fmla="*/ 1705697 w 2028557"/>
                <a:gd name="connsiteY3" fmla="*/ 3455103 h 3455103"/>
                <a:gd name="connsiteX4" fmla="*/ 1705697 w 2028557"/>
                <a:gd name="connsiteY4" fmla="*/ 2989689 h 3455103"/>
                <a:gd name="connsiteX5" fmla="*/ 1813483 w 2028557"/>
                <a:gd name="connsiteY5" fmla="*/ 2927170 h 3455103"/>
                <a:gd name="connsiteX6" fmla="*/ 1936915 w 2028557"/>
                <a:gd name="connsiteY6" fmla="*/ 2838603 h 3455103"/>
                <a:gd name="connsiteX7" fmla="*/ 0 w 2028557"/>
                <a:gd name="connsiteY7" fmla="*/ 2737856 h 3455103"/>
                <a:gd name="connsiteX8" fmla="*/ 113001 w 2028557"/>
                <a:gd name="connsiteY8" fmla="*/ 2838583 h 3455103"/>
                <a:gd name="connsiteX9" fmla="*/ 234695 w 2028557"/>
                <a:gd name="connsiteY9" fmla="*/ 2927154 h 3455103"/>
                <a:gd name="connsiteX10" fmla="*/ 319880 w 2028557"/>
                <a:gd name="connsiteY10" fmla="*/ 2975781 h 3455103"/>
                <a:gd name="connsiteX11" fmla="*/ 319880 w 2028557"/>
                <a:gd name="connsiteY11" fmla="*/ 3455103 h 3455103"/>
                <a:gd name="connsiteX12" fmla="*/ 307711 w 2028557"/>
                <a:gd name="connsiteY12" fmla="*/ 3455103 h 3455103"/>
                <a:gd name="connsiteX13" fmla="*/ 0 w 2028557"/>
                <a:gd name="connsiteY13" fmla="*/ 3149448 h 3455103"/>
                <a:gd name="connsiteX14" fmla="*/ 0 w 2028557"/>
                <a:gd name="connsiteY14" fmla="*/ 2737856 h 3455103"/>
                <a:gd name="connsiteX15" fmla="*/ 1708677 w 2028557"/>
                <a:gd name="connsiteY15" fmla="*/ 0 h 3455103"/>
                <a:gd name="connsiteX16" fmla="*/ 1722585 w 2028557"/>
                <a:gd name="connsiteY16" fmla="*/ 0 h 3455103"/>
                <a:gd name="connsiteX17" fmla="*/ 2028557 w 2028557"/>
                <a:gd name="connsiteY17" fmla="*/ 305859 h 3455103"/>
                <a:gd name="connsiteX18" fmla="*/ 2028557 w 2028557"/>
                <a:gd name="connsiteY18" fmla="*/ 672543 h 3455103"/>
                <a:gd name="connsiteX19" fmla="*/ 1936418 w 2028557"/>
                <a:gd name="connsiteY19" fmla="*/ 589127 h 3455103"/>
                <a:gd name="connsiteX20" fmla="*/ 1812986 w 2028557"/>
                <a:gd name="connsiteY20" fmla="*/ 500497 h 3455103"/>
                <a:gd name="connsiteX21" fmla="*/ 1708677 w 2028557"/>
                <a:gd name="connsiteY21" fmla="*/ 439673 h 3455103"/>
                <a:gd name="connsiteX22" fmla="*/ 1708677 w 2028557"/>
                <a:gd name="connsiteY22" fmla="*/ 0 h 3455103"/>
                <a:gd name="connsiteX23" fmla="*/ 310692 w 2028557"/>
                <a:gd name="connsiteY23" fmla="*/ 0 h 3455103"/>
                <a:gd name="connsiteX24" fmla="*/ 322861 w 2028557"/>
                <a:gd name="connsiteY24" fmla="*/ 0 h 3455103"/>
                <a:gd name="connsiteX25" fmla="*/ 322861 w 2028557"/>
                <a:gd name="connsiteY25" fmla="*/ 448366 h 3455103"/>
                <a:gd name="connsiteX26" fmla="*/ 234199 w 2028557"/>
                <a:gd name="connsiteY26" fmla="*/ 500501 h 3455103"/>
                <a:gd name="connsiteX27" fmla="*/ 112505 w 2028557"/>
                <a:gd name="connsiteY27" fmla="*/ 589132 h 3455103"/>
                <a:gd name="connsiteX28" fmla="*/ 2981 w 2028557"/>
                <a:gd name="connsiteY28" fmla="*/ 686451 h 3455103"/>
                <a:gd name="connsiteX29" fmla="*/ 2981 w 2028557"/>
                <a:gd name="connsiteY29" fmla="*/ 305862 h 3455103"/>
                <a:gd name="connsiteX30" fmla="*/ 310692 w 2028557"/>
                <a:gd name="connsiteY30" fmla="*/ 0 h 345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28557" h="3455103">
                  <a:moveTo>
                    <a:pt x="2025577" y="2758718"/>
                  </a:moveTo>
                  <a:cubicBezTo>
                    <a:pt x="2025577" y="2758718"/>
                    <a:pt x="2025577" y="2758718"/>
                    <a:pt x="2025577" y="3149458"/>
                  </a:cubicBezTo>
                  <a:cubicBezTo>
                    <a:pt x="2025577" y="3317910"/>
                    <a:pt x="1888237" y="3455103"/>
                    <a:pt x="1719605" y="3455103"/>
                  </a:cubicBezTo>
                  <a:cubicBezTo>
                    <a:pt x="1719605" y="3455103"/>
                    <a:pt x="1719605" y="3455103"/>
                    <a:pt x="1705697" y="3455103"/>
                  </a:cubicBezTo>
                  <a:cubicBezTo>
                    <a:pt x="1705697" y="3455103"/>
                    <a:pt x="1705697" y="3455103"/>
                    <a:pt x="1705697" y="2989689"/>
                  </a:cubicBezTo>
                  <a:cubicBezTo>
                    <a:pt x="1705697" y="2989689"/>
                    <a:pt x="1705697" y="2989689"/>
                    <a:pt x="1813483" y="2927170"/>
                  </a:cubicBezTo>
                  <a:cubicBezTo>
                    <a:pt x="1813483" y="2927170"/>
                    <a:pt x="1813483" y="2927170"/>
                    <a:pt x="1936915" y="2838603"/>
                  </a:cubicBezTo>
                  <a:close/>
                  <a:moveTo>
                    <a:pt x="0" y="2737856"/>
                  </a:moveTo>
                  <a:cubicBezTo>
                    <a:pt x="0" y="2737856"/>
                    <a:pt x="0" y="2737856"/>
                    <a:pt x="113001" y="2838583"/>
                  </a:cubicBezTo>
                  <a:cubicBezTo>
                    <a:pt x="113001" y="2838583"/>
                    <a:pt x="113001" y="2838583"/>
                    <a:pt x="234695" y="2927154"/>
                  </a:cubicBezTo>
                  <a:lnTo>
                    <a:pt x="319880" y="2975781"/>
                  </a:lnTo>
                  <a:cubicBezTo>
                    <a:pt x="319880" y="2975781"/>
                    <a:pt x="319880" y="2975781"/>
                    <a:pt x="319880" y="3455103"/>
                  </a:cubicBezTo>
                  <a:cubicBezTo>
                    <a:pt x="319880" y="3455103"/>
                    <a:pt x="319880" y="3455103"/>
                    <a:pt x="307711" y="3455103"/>
                  </a:cubicBezTo>
                  <a:cubicBezTo>
                    <a:pt x="137340" y="3455103"/>
                    <a:pt x="0" y="3317906"/>
                    <a:pt x="0" y="3149448"/>
                  </a:cubicBezTo>
                  <a:cubicBezTo>
                    <a:pt x="0" y="3149448"/>
                    <a:pt x="0" y="3149448"/>
                    <a:pt x="0" y="2737856"/>
                  </a:cubicBezTo>
                  <a:close/>
                  <a:moveTo>
                    <a:pt x="1708677" y="0"/>
                  </a:moveTo>
                  <a:cubicBezTo>
                    <a:pt x="1708677" y="0"/>
                    <a:pt x="1708677" y="0"/>
                    <a:pt x="1722585" y="0"/>
                  </a:cubicBezTo>
                  <a:cubicBezTo>
                    <a:pt x="1891217" y="0"/>
                    <a:pt x="2028557" y="137289"/>
                    <a:pt x="2028557" y="305859"/>
                  </a:cubicBezTo>
                  <a:cubicBezTo>
                    <a:pt x="2028557" y="305859"/>
                    <a:pt x="2028557" y="305859"/>
                    <a:pt x="2028557" y="672543"/>
                  </a:cubicBezTo>
                  <a:cubicBezTo>
                    <a:pt x="2028557" y="672543"/>
                    <a:pt x="2028557" y="672543"/>
                    <a:pt x="1936418" y="589127"/>
                  </a:cubicBezTo>
                  <a:cubicBezTo>
                    <a:pt x="1936418" y="589127"/>
                    <a:pt x="1936418" y="589127"/>
                    <a:pt x="1812986" y="500497"/>
                  </a:cubicBezTo>
                  <a:lnTo>
                    <a:pt x="1708677" y="439673"/>
                  </a:lnTo>
                  <a:cubicBezTo>
                    <a:pt x="1708677" y="439673"/>
                    <a:pt x="1708677" y="439673"/>
                    <a:pt x="1708677" y="0"/>
                  </a:cubicBezTo>
                  <a:close/>
                  <a:moveTo>
                    <a:pt x="310692" y="0"/>
                  </a:moveTo>
                  <a:cubicBezTo>
                    <a:pt x="310692" y="0"/>
                    <a:pt x="310692" y="0"/>
                    <a:pt x="322861" y="0"/>
                  </a:cubicBezTo>
                  <a:cubicBezTo>
                    <a:pt x="322861" y="0"/>
                    <a:pt x="322861" y="0"/>
                    <a:pt x="322861" y="448366"/>
                  </a:cubicBezTo>
                  <a:cubicBezTo>
                    <a:pt x="322861" y="448366"/>
                    <a:pt x="322861" y="448366"/>
                    <a:pt x="234199" y="500501"/>
                  </a:cubicBezTo>
                  <a:cubicBezTo>
                    <a:pt x="234199" y="500501"/>
                    <a:pt x="234199" y="500501"/>
                    <a:pt x="112505" y="589132"/>
                  </a:cubicBezTo>
                  <a:lnTo>
                    <a:pt x="2981" y="686451"/>
                  </a:lnTo>
                  <a:cubicBezTo>
                    <a:pt x="2981" y="686451"/>
                    <a:pt x="2981" y="686451"/>
                    <a:pt x="2981" y="305862"/>
                  </a:cubicBezTo>
                  <a:cubicBezTo>
                    <a:pt x="2981" y="137290"/>
                    <a:pt x="140321" y="0"/>
                    <a:pt x="31069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5F5D345B-8D42-49D0-BB87-0FA800BEF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944" y="1285207"/>
              <a:ext cx="1200047" cy="4287587"/>
            </a:xfrm>
            <a:custGeom>
              <a:avLst/>
              <a:gdLst>
                <a:gd name="connsiteX0" fmla="*/ 17881 w 1200047"/>
                <a:gd name="connsiteY0" fmla="*/ 3331417 h 4287587"/>
                <a:gd name="connsiteX1" fmla="*/ 602010 w 1200047"/>
                <a:gd name="connsiteY1" fmla="*/ 3465038 h 4287587"/>
                <a:gd name="connsiteX2" fmla="*/ 1184401 w 1200047"/>
                <a:gd name="connsiteY2" fmla="*/ 3331417 h 4287587"/>
                <a:gd name="connsiteX3" fmla="*/ 1200047 w 1200047"/>
                <a:gd name="connsiteY3" fmla="*/ 3340094 h 4287587"/>
                <a:gd name="connsiteX4" fmla="*/ 1200047 w 1200047"/>
                <a:gd name="connsiteY4" fmla="*/ 3973491 h 4287587"/>
                <a:gd name="connsiteX5" fmla="*/ 885382 w 1200047"/>
                <a:gd name="connsiteY5" fmla="*/ 4287587 h 4287587"/>
                <a:gd name="connsiteX6" fmla="*/ 316900 w 1200047"/>
                <a:gd name="connsiteY6" fmla="*/ 4287587 h 4287587"/>
                <a:gd name="connsiteX7" fmla="*/ 3973 w 1200047"/>
                <a:gd name="connsiteY7" fmla="*/ 3973491 h 4287587"/>
                <a:gd name="connsiteX8" fmla="*/ 3973 w 1200047"/>
                <a:gd name="connsiteY8" fmla="*/ 3340094 h 4287587"/>
                <a:gd name="connsiteX9" fmla="*/ 17881 w 1200047"/>
                <a:gd name="connsiteY9" fmla="*/ 3331417 h 4287587"/>
                <a:gd name="connsiteX10" fmla="*/ 312927 w 1200047"/>
                <a:gd name="connsiteY10" fmla="*/ 0 h 4287587"/>
                <a:gd name="connsiteX11" fmla="*/ 881409 w 1200047"/>
                <a:gd name="connsiteY11" fmla="*/ 0 h 4287587"/>
                <a:gd name="connsiteX12" fmla="*/ 1196074 w 1200047"/>
                <a:gd name="connsiteY12" fmla="*/ 314096 h 4287587"/>
                <a:gd name="connsiteX13" fmla="*/ 1196074 w 1200047"/>
                <a:gd name="connsiteY13" fmla="*/ 947493 h 4287587"/>
                <a:gd name="connsiteX14" fmla="*/ 1180428 w 1200047"/>
                <a:gd name="connsiteY14" fmla="*/ 956170 h 4287587"/>
                <a:gd name="connsiteX15" fmla="*/ 598037 w 1200047"/>
                <a:gd name="connsiteY15" fmla="*/ 822549 h 4287587"/>
                <a:gd name="connsiteX16" fmla="*/ 13908 w 1200047"/>
                <a:gd name="connsiteY16" fmla="*/ 956170 h 4287587"/>
                <a:gd name="connsiteX17" fmla="*/ 0 w 1200047"/>
                <a:gd name="connsiteY17" fmla="*/ 947493 h 4287587"/>
                <a:gd name="connsiteX18" fmla="*/ 0 w 1200047"/>
                <a:gd name="connsiteY18" fmla="*/ 314096 h 4287587"/>
                <a:gd name="connsiteX19" fmla="*/ 312927 w 1200047"/>
                <a:gd name="connsiteY19" fmla="*/ 0 h 428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0047" h="4287587">
                  <a:moveTo>
                    <a:pt x="17881" y="3331417"/>
                  </a:moveTo>
                  <a:cubicBezTo>
                    <a:pt x="195206" y="3416448"/>
                    <a:pt x="393393" y="3465038"/>
                    <a:pt x="602010" y="3465038"/>
                  </a:cubicBezTo>
                  <a:cubicBezTo>
                    <a:pt x="810628" y="3465038"/>
                    <a:pt x="1008814" y="3416448"/>
                    <a:pt x="1184401" y="3331417"/>
                  </a:cubicBezTo>
                  <a:cubicBezTo>
                    <a:pt x="1191355" y="3327946"/>
                    <a:pt x="1200047" y="3333152"/>
                    <a:pt x="1200047" y="3340094"/>
                  </a:cubicBezTo>
                  <a:cubicBezTo>
                    <a:pt x="1200047" y="3340094"/>
                    <a:pt x="1200047" y="3340094"/>
                    <a:pt x="1200047" y="3973491"/>
                  </a:cubicBezTo>
                  <a:cubicBezTo>
                    <a:pt x="1200047" y="4147025"/>
                    <a:pt x="1059230" y="4287587"/>
                    <a:pt x="885382" y="4287587"/>
                  </a:cubicBezTo>
                  <a:cubicBezTo>
                    <a:pt x="885382" y="4287587"/>
                    <a:pt x="885382" y="4287587"/>
                    <a:pt x="316900" y="4287587"/>
                  </a:cubicBezTo>
                  <a:cubicBezTo>
                    <a:pt x="144790" y="4287587"/>
                    <a:pt x="3973" y="4147025"/>
                    <a:pt x="3973" y="3973491"/>
                  </a:cubicBezTo>
                  <a:cubicBezTo>
                    <a:pt x="3973" y="3973491"/>
                    <a:pt x="3973" y="3973491"/>
                    <a:pt x="3973" y="3340094"/>
                  </a:cubicBezTo>
                  <a:cubicBezTo>
                    <a:pt x="3973" y="3333152"/>
                    <a:pt x="10927" y="3327946"/>
                    <a:pt x="17881" y="3331417"/>
                  </a:cubicBezTo>
                  <a:close/>
                  <a:moveTo>
                    <a:pt x="312927" y="0"/>
                  </a:moveTo>
                  <a:cubicBezTo>
                    <a:pt x="312927" y="0"/>
                    <a:pt x="312927" y="0"/>
                    <a:pt x="881409" y="0"/>
                  </a:cubicBezTo>
                  <a:cubicBezTo>
                    <a:pt x="1055257" y="0"/>
                    <a:pt x="1196074" y="140562"/>
                    <a:pt x="1196074" y="314096"/>
                  </a:cubicBezTo>
                  <a:cubicBezTo>
                    <a:pt x="1196074" y="314096"/>
                    <a:pt x="1196074" y="314096"/>
                    <a:pt x="1196074" y="947493"/>
                  </a:cubicBezTo>
                  <a:cubicBezTo>
                    <a:pt x="1196074" y="954435"/>
                    <a:pt x="1187382" y="959641"/>
                    <a:pt x="1180428" y="956170"/>
                  </a:cubicBezTo>
                  <a:cubicBezTo>
                    <a:pt x="1004841" y="871139"/>
                    <a:pt x="806655" y="822549"/>
                    <a:pt x="598037" y="822549"/>
                  </a:cubicBezTo>
                  <a:cubicBezTo>
                    <a:pt x="389420" y="822549"/>
                    <a:pt x="191233" y="871139"/>
                    <a:pt x="13908" y="956170"/>
                  </a:cubicBezTo>
                  <a:cubicBezTo>
                    <a:pt x="6954" y="959641"/>
                    <a:pt x="0" y="954435"/>
                    <a:pt x="0" y="947493"/>
                  </a:cubicBezTo>
                  <a:cubicBezTo>
                    <a:pt x="0" y="947493"/>
                    <a:pt x="0" y="947493"/>
                    <a:pt x="0" y="314096"/>
                  </a:cubicBezTo>
                  <a:cubicBezTo>
                    <a:pt x="0" y="140562"/>
                    <a:pt x="140817" y="0"/>
                    <a:pt x="3129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28A50CA4-4485-4DC1-9A01-374098F31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6060" y="2023316"/>
              <a:ext cx="29803" cy="27855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178146C9-5C82-47E9-BA1D-FBB8B9494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000" y="3415092"/>
              <a:ext cx="2750772" cy="3178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D9EDFCF7-EB55-4EDB-8858-3340FE3F4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276" y="2009408"/>
              <a:ext cx="2813356" cy="2810376"/>
            </a:xfrm>
            <a:custGeom>
              <a:avLst/>
              <a:gdLst>
                <a:gd name="T0" fmla="*/ 0 w 1618"/>
                <a:gd name="T1" fmla="*/ 810 h 1619"/>
                <a:gd name="T2" fmla="*/ 809 w 1618"/>
                <a:gd name="T3" fmla="*/ 0 h 1619"/>
                <a:gd name="T4" fmla="*/ 1618 w 1618"/>
                <a:gd name="T5" fmla="*/ 810 h 1619"/>
                <a:gd name="T6" fmla="*/ 809 w 1618"/>
                <a:gd name="T7" fmla="*/ 1619 h 1619"/>
                <a:gd name="T8" fmla="*/ 0 w 1618"/>
                <a:gd name="T9" fmla="*/ 810 h 1619"/>
                <a:gd name="T10" fmla="*/ 1537 w 1618"/>
                <a:gd name="T11" fmla="*/ 810 h 1619"/>
                <a:gd name="T12" fmla="*/ 809 w 1618"/>
                <a:gd name="T13" fmla="*/ 81 h 1619"/>
                <a:gd name="T14" fmla="*/ 80 w 1618"/>
                <a:gd name="T15" fmla="*/ 810 h 1619"/>
                <a:gd name="T16" fmla="*/ 809 w 1618"/>
                <a:gd name="T17" fmla="*/ 1538 h 1619"/>
                <a:gd name="T18" fmla="*/ 1537 w 1618"/>
                <a:gd name="T19" fmla="*/ 810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8" h="1619">
                  <a:moveTo>
                    <a:pt x="0" y="810"/>
                  </a:moveTo>
                  <a:cubicBezTo>
                    <a:pt x="0" y="363"/>
                    <a:pt x="363" y="0"/>
                    <a:pt x="809" y="0"/>
                  </a:cubicBezTo>
                  <a:cubicBezTo>
                    <a:pt x="1255" y="0"/>
                    <a:pt x="1618" y="363"/>
                    <a:pt x="1618" y="810"/>
                  </a:cubicBezTo>
                  <a:cubicBezTo>
                    <a:pt x="1618" y="1256"/>
                    <a:pt x="1255" y="1619"/>
                    <a:pt x="809" y="1619"/>
                  </a:cubicBezTo>
                  <a:cubicBezTo>
                    <a:pt x="363" y="1619"/>
                    <a:pt x="0" y="1256"/>
                    <a:pt x="0" y="810"/>
                  </a:cubicBezTo>
                  <a:close/>
                  <a:moveTo>
                    <a:pt x="1537" y="810"/>
                  </a:moveTo>
                  <a:cubicBezTo>
                    <a:pt x="1537" y="408"/>
                    <a:pt x="1211" y="81"/>
                    <a:pt x="809" y="81"/>
                  </a:cubicBezTo>
                  <a:cubicBezTo>
                    <a:pt x="407" y="81"/>
                    <a:pt x="80" y="408"/>
                    <a:pt x="80" y="810"/>
                  </a:cubicBezTo>
                  <a:cubicBezTo>
                    <a:pt x="80" y="1212"/>
                    <a:pt x="407" y="1538"/>
                    <a:pt x="809" y="1538"/>
                  </a:cubicBezTo>
                  <a:cubicBezTo>
                    <a:pt x="1211" y="1538"/>
                    <a:pt x="1537" y="1212"/>
                    <a:pt x="1537" y="81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295A8343-C87F-4366-8B09-FE9CAEA35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4211" y="1870330"/>
              <a:ext cx="3094494" cy="3089526"/>
            </a:xfrm>
            <a:custGeom>
              <a:avLst/>
              <a:gdLst>
                <a:gd name="T0" fmla="*/ 0 w 1780"/>
                <a:gd name="T1" fmla="*/ 890 h 1780"/>
                <a:gd name="T2" fmla="*/ 890 w 1780"/>
                <a:gd name="T3" fmla="*/ 0 h 1780"/>
                <a:gd name="T4" fmla="*/ 1780 w 1780"/>
                <a:gd name="T5" fmla="*/ 890 h 1780"/>
                <a:gd name="T6" fmla="*/ 890 w 1780"/>
                <a:gd name="T7" fmla="*/ 1780 h 1780"/>
                <a:gd name="T8" fmla="*/ 0 w 1780"/>
                <a:gd name="T9" fmla="*/ 890 h 1780"/>
                <a:gd name="T10" fmla="*/ 1699 w 1780"/>
                <a:gd name="T11" fmla="*/ 890 h 1780"/>
                <a:gd name="T12" fmla="*/ 890 w 1780"/>
                <a:gd name="T13" fmla="*/ 80 h 1780"/>
                <a:gd name="T14" fmla="*/ 80 w 1780"/>
                <a:gd name="T15" fmla="*/ 890 h 1780"/>
                <a:gd name="T16" fmla="*/ 890 w 1780"/>
                <a:gd name="T17" fmla="*/ 1699 h 1780"/>
                <a:gd name="T18" fmla="*/ 1699 w 1780"/>
                <a:gd name="T19" fmla="*/ 89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0" h="1780">
                  <a:moveTo>
                    <a:pt x="0" y="890"/>
                  </a:moveTo>
                  <a:cubicBezTo>
                    <a:pt x="0" y="399"/>
                    <a:pt x="399" y="0"/>
                    <a:pt x="890" y="0"/>
                  </a:cubicBezTo>
                  <a:cubicBezTo>
                    <a:pt x="1381" y="0"/>
                    <a:pt x="1780" y="399"/>
                    <a:pt x="1780" y="890"/>
                  </a:cubicBezTo>
                  <a:cubicBezTo>
                    <a:pt x="1780" y="1381"/>
                    <a:pt x="1381" y="1780"/>
                    <a:pt x="890" y="1780"/>
                  </a:cubicBezTo>
                  <a:cubicBezTo>
                    <a:pt x="399" y="1780"/>
                    <a:pt x="0" y="1381"/>
                    <a:pt x="0" y="890"/>
                  </a:cubicBezTo>
                  <a:close/>
                  <a:moveTo>
                    <a:pt x="1699" y="890"/>
                  </a:moveTo>
                  <a:cubicBezTo>
                    <a:pt x="1699" y="443"/>
                    <a:pt x="1336" y="80"/>
                    <a:pt x="890" y="80"/>
                  </a:cubicBezTo>
                  <a:cubicBezTo>
                    <a:pt x="443" y="80"/>
                    <a:pt x="80" y="443"/>
                    <a:pt x="80" y="890"/>
                  </a:cubicBezTo>
                  <a:cubicBezTo>
                    <a:pt x="80" y="1336"/>
                    <a:pt x="443" y="1699"/>
                    <a:pt x="890" y="1699"/>
                  </a:cubicBezTo>
                  <a:cubicBezTo>
                    <a:pt x="1336" y="1699"/>
                    <a:pt x="1699" y="1336"/>
                    <a:pt x="1699" y="89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2E62B5F8-CFEA-4951-97CD-22D62B4AD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588" y="1438193"/>
              <a:ext cx="17882" cy="492735"/>
            </a:xfrm>
            <a:custGeom>
              <a:avLst/>
              <a:gdLst>
                <a:gd name="T0" fmla="*/ 5 w 10"/>
                <a:gd name="T1" fmla="*/ 284 h 284"/>
                <a:gd name="T2" fmla="*/ 0 w 10"/>
                <a:gd name="T3" fmla="*/ 279 h 284"/>
                <a:gd name="T4" fmla="*/ 0 w 10"/>
                <a:gd name="T5" fmla="*/ 264 h 284"/>
                <a:gd name="T6" fmla="*/ 5 w 10"/>
                <a:gd name="T7" fmla="*/ 260 h 284"/>
                <a:gd name="T8" fmla="*/ 10 w 10"/>
                <a:gd name="T9" fmla="*/ 264 h 284"/>
                <a:gd name="T10" fmla="*/ 10 w 10"/>
                <a:gd name="T11" fmla="*/ 279 h 284"/>
                <a:gd name="T12" fmla="*/ 5 w 10"/>
                <a:gd name="T13" fmla="*/ 284 h 284"/>
                <a:gd name="T14" fmla="*/ 5 w 10"/>
                <a:gd name="T15" fmla="*/ 240 h 284"/>
                <a:gd name="T16" fmla="*/ 0 w 10"/>
                <a:gd name="T17" fmla="*/ 236 h 284"/>
                <a:gd name="T18" fmla="*/ 0 w 10"/>
                <a:gd name="T19" fmla="*/ 221 h 284"/>
                <a:gd name="T20" fmla="*/ 5 w 10"/>
                <a:gd name="T21" fmla="*/ 216 h 284"/>
                <a:gd name="T22" fmla="*/ 10 w 10"/>
                <a:gd name="T23" fmla="*/ 221 h 284"/>
                <a:gd name="T24" fmla="*/ 10 w 10"/>
                <a:gd name="T25" fmla="*/ 236 h 284"/>
                <a:gd name="T26" fmla="*/ 5 w 10"/>
                <a:gd name="T27" fmla="*/ 240 h 284"/>
                <a:gd name="T28" fmla="*/ 5 w 10"/>
                <a:gd name="T29" fmla="*/ 197 h 284"/>
                <a:gd name="T30" fmla="*/ 0 w 10"/>
                <a:gd name="T31" fmla="*/ 192 h 284"/>
                <a:gd name="T32" fmla="*/ 0 w 10"/>
                <a:gd name="T33" fmla="*/ 178 h 284"/>
                <a:gd name="T34" fmla="*/ 5 w 10"/>
                <a:gd name="T35" fmla="*/ 173 h 284"/>
                <a:gd name="T36" fmla="*/ 10 w 10"/>
                <a:gd name="T37" fmla="*/ 178 h 284"/>
                <a:gd name="T38" fmla="*/ 10 w 10"/>
                <a:gd name="T39" fmla="*/ 192 h 284"/>
                <a:gd name="T40" fmla="*/ 5 w 10"/>
                <a:gd name="T41" fmla="*/ 197 h 284"/>
                <a:gd name="T42" fmla="*/ 5 w 10"/>
                <a:gd name="T43" fmla="*/ 154 h 284"/>
                <a:gd name="T44" fmla="*/ 0 w 10"/>
                <a:gd name="T45" fmla="*/ 149 h 284"/>
                <a:gd name="T46" fmla="*/ 0 w 10"/>
                <a:gd name="T47" fmla="*/ 135 h 284"/>
                <a:gd name="T48" fmla="*/ 5 w 10"/>
                <a:gd name="T49" fmla="*/ 130 h 284"/>
                <a:gd name="T50" fmla="*/ 10 w 10"/>
                <a:gd name="T51" fmla="*/ 135 h 284"/>
                <a:gd name="T52" fmla="*/ 10 w 10"/>
                <a:gd name="T53" fmla="*/ 149 h 284"/>
                <a:gd name="T54" fmla="*/ 5 w 10"/>
                <a:gd name="T55" fmla="*/ 154 h 284"/>
                <a:gd name="T56" fmla="*/ 5 w 10"/>
                <a:gd name="T57" fmla="*/ 111 h 284"/>
                <a:gd name="T58" fmla="*/ 0 w 10"/>
                <a:gd name="T59" fmla="*/ 106 h 284"/>
                <a:gd name="T60" fmla="*/ 0 w 10"/>
                <a:gd name="T61" fmla="*/ 92 h 284"/>
                <a:gd name="T62" fmla="*/ 5 w 10"/>
                <a:gd name="T63" fmla="*/ 87 h 284"/>
                <a:gd name="T64" fmla="*/ 10 w 10"/>
                <a:gd name="T65" fmla="*/ 92 h 284"/>
                <a:gd name="T66" fmla="*/ 10 w 10"/>
                <a:gd name="T67" fmla="*/ 106 h 284"/>
                <a:gd name="T68" fmla="*/ 5 w 10"/>
                <a:gd name="T69" fmla="*/ 111 h 284"/>
                <a:gd name="T70" fmla="*/ 5 w 10"/>
                <a:gd name="T71" fmla="*/ 68 h 284"/>
                <a:gd name="T72" fmla="*/ 0 w 10"/>
                <a:gd name="T73" fmla="*/ 63 h 284"/>
                <a:gd name="T74" fmla="*/ 0 w 10"/>
                <a:gd name="T75" fmla="*/ 48 h 284"/>
                <a:gd name="T76" fmla="*/ 5 w 10"/>
                <a:gd name="T77" fmla="*/ 44 h 284"/>
                <a:gd name="T78" fmla="*/ 10 w 10"/>
                <a:gd name="T79" fmla="*/ 48 h 284"/>
                <a:gd name="T80" fmla="*/ 10 w 10"/>
                <a:gd name="T81" fmla="*/ 63 h 284"/>
                <a:gd name="T82" fmla="*/ 5 w 10"/>
                <a:gd name="T83" fmla="*/ 68 h 284"/>
                <a:gd name="T84" fmla="*/ 5 w 10"/>
                <a:gd name="T85" fmla="*/ 24 h 284"/>
                <a:gd name="T86" fmla="*/ 0 w 10"/>
                <a:gd name="T87" fmla="*/ 20 h 284"/>
                <a:gd name="T88" fmla="*/ 0 w 10"/>
                <a:gd name="T89" fmla="*/ 5 h 284"/>
                <a:gd name="T90" fmla="*/ 5 w 10"/>
                <a:gd name="T91" fmla="*/ 0 h 284"/>
                <a:gd name="T92" fmla="*/ 10 w 10"/>
                <a:gd name="T93" fmla="*/ 5 h 284"/>
                <a:gd name="T94" fmla="*/ 10 w 10"/>
                <a:gd name="T95" fmla="*/ 20 h 284"/>
                <a:gd name="T96" fmla="*/ 5 w 10"/>
                <a:gd name="T97" fmla="*/ 2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4">
                  <a:moveTo>
                    <a:pt x="5" y="284"/>
                  </a:moveTo>
                  <a:cubicBezTo>
                    <a:pt x="2" y="284"/>
                    <a:pt x="0" y="281"/>
                    <a:pt x="0" y="279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2"/>
                    <a:pt x="2" y="260"/>
                    <a:pt x="5" y="260"/>
                  </a:cubicBezTo>
                  <a:cubicBezTo>
                    <a:pt x="7" y="260"/>
                    <a:pt x="10" y="262"/>
                    <a:pt x="10" y="264"/>
                  </a:cubicBezTo>
                  <a:cubicBezTo>
                    <a:pt x="10" y="279"/>
                    <a:pt x="10" y="279"/>
                    <a:pt x="10" y="279"/>
                  </a:cubicBezTo>
                  <a:cubicBezTo>
                    <a:pt x="10" y="281"/>
                    <a:pt x="7" y="284"/>
                    <a:pt x="5" y="284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2" y="216"/>
                    <a:pt x="5" y="216"/>
                  </a:cubicBezTo>
                  <a:cubicBezTo>
                    <a:pt x="7" y="216"/>
                    <a:pt x="10" y="219"/>
                    <a:pt x="10" y="221"/>
                  </a:cubicBezTo>
                  <a:cubicBezTo>
                    <a:pt x="10" y="236"/>
                    <a:pt x="10" y="236"/>
                    <a:pt x="10" y="236"/>
                  </a:cubicBezTo>
                  <a:cubicBezTo>
                    <a:pt x="10" y="238"/>
                    <a:pt x="7" y="240"/>
                    <a:pt x="5" y="240"/>
                  </a:cubicBezTo>
                  <a:close/>
                  <a:moveTo>
                    <a:pt x="5" y="197"/>
                  </a:moveTo>
                  <a:cubicBezTo>
                    <a:pt x="2" y="197"/>
                    <a:pt x="0" y="195"/>
                    <a:pt x="0" y="192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5"/>
                    <a:pt x="2" y="173"/>
                    <a:pt x="5" y="173"/>
                  </a:cubicBezTo>
                  <a:cubicBezTo>
                    <a:pt x="7" y="173"/>
                    <a:pt x="10" y="175"/>
                    <a:pt x="10" y="17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5"/>
                    <a:pt x="7" y="197"/>
                    <a:pt x="5" y="197"/>
                  </a:cubicBezTo>
                  <a:close/>
                  <a:moveTo>
                    <a:pt x="5" y="154"/>
                  </a:moveTo>
                  <a:cubicBezTo>
                    <a:pt x="2" y="154"/>
                    <a:pt x="0" y="152"/>
                    <a:pt x="0" y="149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2"/>
                    <a:pt x="2" y="130"/>
                    <a:pt x="5" y="130"/>
                  </a:cubicBezTo>
                  <a:cubicBezTo>
                    <a:pt x="7" y="130"/>
                    <a:pt x="10" y="132"/>
                    <a:pt x="10" y="135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52"/>
                    <a:pt x="7" y="154"/>
                    <a:pt x="5" y="154"/>
                  </a:cubicBezTo>
                  <a:close/>
                  <a:moveTo>
                    <a:pt x="5" y="111"/>
                  </a:moveTo>
                  <a:cubicBezTo>
                    <a:pt x="2" y="111"/>
                    <a:pt x="0" y="109"/>
                    <a:pt x="0" y="10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9"/>
                    <a:pt x="2" y="87"/>
                    <a:pt x="5" y="87"/>
                  </a:cubicBezTo>
                  <a:cubicBezTo>
                    <a:pt x="7" y="87"/>
                    <a:pt x="10" y="89"/>
                    <a:pt x="10" y="92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10" y="109"/>
                    <a:pt x="7" y="111"/>
                    <a:pt x="5" y="111"/>
                  </a:cubicBezTo>
                  <a:close/>
                  <a:moveTo>
                    <a:pt x="5" y="68"/>
                  </a:moveTo>
                  <a:cubicBezTo>
                    <a:pt x="2" y="68"/>
                    <a:pt x="0" y="65"/>
                    <a:pt x="0" y="6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6"/>
                    <a:pt x="2" y="44"/>
                    <a:pt x="5" y="44"/>
                  </a:cubicBezTo>
                  <a:cubicBezTo>
                    <a:pt x="7" y="44"/>
                    <a:pt x="10" y="46"/>
                    <a:pt x="10" y="48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5"/>
                    <a:pt x="7" y="68"/>
                    <a:pt x="5" y="68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10" y="3"/>
                    <a:pt x="10" y="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2"/>
                    <a:pt x="7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CD688571-04C4-430B-95D8-E884C8836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91" y="1438193"/>
              <a:ext cx="16888" cy="492735"/>
            </a:xfrm>
            <a:custGeom>
              <a:avLst/>
              <a:gdLst>
                <a:gd name="T0" fmla="*/ 5 w 10"/>
                <a:gd name="T1" fmla="*/ 284 h 284"/>
                <a:gd name="T2" fmla="*/ 0 w 10"/>
                <a:gd name="T3" fmla="*/ 279 h 284"/>
                <a:gd name="T4" fmla="*/ 0 w 10"/>
                <a:gd name="T5" fmla="*/ 264 h 284"/>
                <a:gd name="T6" fmla="*/ 5 w 10"/>
                <a:gd name="T7" fmla="*/ 260 h 284"/>
                <a:gd name="T8" fmla="*/ 10 w 10"/>
                <a:gd name="T9" fmla="*/ 264 h 284"/>
                <a:gd name="T10" fmla="*/ 10 w 10"/>
                <a:gd name="T11" fmla="*/ 279 h 284"/>
                <a:gd name="T12" fmla="*/ 5 w 10"/>
                <a:gd name="T13" fmla="*/ 284 h 284"/>
                <a:gd name="T14" fmla="*/ 5 w 10"/>
                <a:gd name="T15" fmla="*/ 240 h 284"/>
                <a:gd name="T16" fmla="*/ 0 w 10"/>
                <a:gd name="T17" fmla="*/ 236 h 284"/>
                <a:gd name="T18" fmla="*/ 0 w 10"/>
                <a:gd name="T19" fmla="*/ 221 h 284"/>
                <a:gd name="T20" fmla="*/ 5 w 10"/>
                <a:gd name="T21" fmla="*/ 216 h 284"/>
                <a:gd name="T22" fmla="*/ 10 w 10"/>
                <a:gd name="T23" fmla="*/ 221 h 284"/>
                <a:gd name="T24" fmla="*/ 10 w 10"/>
                <a:gd name="T25" fmla="*/ 236 h 284"/>
                <a:gd name="T26" fmla="*/ 5 w 10"/>
                <a:gd name="T27" fmla="*/ 240 h 284"/>
                <a:gd name="T28" fmla="*/ 5 w 10"/>
                <a:gd name="T29" fmla="*/ 197 h 284"/>
                <a:gd name="T30" fmla="*/ 0 w 10"/>
                <a:gd name="T31" fmla="*/ 192 h 284"/>
                <a:gd name="T32" fmla="*/ 0 w 10"/>
                <a:gd name="T33" fmla="*/ 178 h 284"/>
                <a:gd name="T34" fmla="*/ 5 w 10"/>
                <a:gd name="T35" fmla="*/ 173 h 284"/>
                <a:gd name="T36" fmla="*/ 10 w 10"/>
                <a:gd name="T37" fmla="*/ 178 h 284"/>
                <a:gd name="T38" fmla="*/ 10 w 10"/>
                <a:gd name="T39" fmla="*/ 192 h 284"/>
                <a:gd name="T40" fmla="*/ 5 w 10"/>
                <a:gd name="T41" fmla="*/ 197 h 284"/>
                <a:gd name="T42" fmla="*/ 5 w 10"/>
                <a:gd name="T43" fmla="*/ 154 h 284"/>
                <a:gd name="T44" fmla="*/ 0 w 10"/>
                <a:gd name="T45" fmla="*/ 149 h 284"/>
                <a:gd name="T46" fmla="*/ 0 w 10"/>
                <a:gd name="T47" fmla="*/ 135 h 284"/>
                <a:gd name="T48" fmla="*/ 5 w 10"/>
                <a:gd name="T49" fmla="*/ 130 h 284"/>
                <a:gd name="T50" fmla="*/ 10 w 10"/>
                <a:gd name="T51" fmla="*/ 135 h 284"/>
                <a:gd name="T52" fmla="*/ 10 w 10"/>
                <a:gd name="T53" fmla="*/ 149 h 284"/>
                <a:gd name="T54" fmla="*/ 5 w 10"/>
                <a:gd name="T55" fmla="*/ 154 h 284"/>
                <a:gd name="T56" fmla="*/ 5 w 10"/>
                <a:gd name="T57" fmla="*/ 111 h 284"/>
                <a:gd name="T58" fmla="*/ 0 w 10"/>
                <a:gd name="T59" fmla="*/ 106 h 284"/>
                <a:gd name="T60" fmla="*/ 0 w 10"/>
                <a:gd name="T61" fmla="*/ 92 h 284"/>
                <a:gd name="T62" fmla="*/ 5 w 10"/>
                <a:gd name="T63" fmla="*/ 87 h 284"/>
                <a:gd name="T64" fmla="*/ 10 w 10"/>
                <a:gd name="T65" fmla="*/ 92 h 284"/>
                <a:gd name="T66" fmla="*/ 10 w 10"/>
                <a:gd name="T67" fmla="*/ 106 h 284"/>
                <a:gd name="T68" fmla="*/ 5 w 10"/>
                <a:gd name="T69" fmla="*/ 111 h 284"/>
                <a:gd name="T70" fmla="*/ 5 w 10"/>
                <a:gd name="T71" fmla="*/ 68 h 284"/>
                <a:gd name="T72" fmla="*/ 0 w 10"/>
                <a:gd name="T73" fmla="*/ 63 h 284"/>
                <a:gd name="T74" fmla="*/ 0 w 10"/>
                <a:gd name="T75" fmla="*/ 48 h 284"/>
                <a:gd name="T76" fmla="*/ 5 w 10"/>
                <a:gd name="T77" fmla="*/ 44 h 284"/>
                <a:gd name="T78" fmla="*/ 10 w 10"/>
                <a:gd name="T79" fmla="*/ 48 h 284"/>
                <a:gd name="T80" fmla="*/ 10 w 10"/>
                <a:gd name="T81" fmla="*/ 63 h 284"/>
                <a:gd name="T82" fmla="*/ 5 w 10"/>
                <a:gd name="T83" fmla="*/ 68 h 284"/>
                <a:gd name="T84" fmla="*/ 5 w 10"/>
                <a:gd name="T85" fmla="*/ 24 h 284"/>
                <a:gd name="T86" fmla="*/ 0 w 10"/>
                <a:gd name="T87" fmla="*/ 20 h 284"/>
                <a:gd name="T88" fmla="*/ 0 w 10"/>
                <a:gd name="T89" fmla="*/ 5 h 284"/>
                <a:gd name="T90" fmla="*/ 5 w 10"/>
                <a:gd name="T91" fmla="*/ 0 h 284"/>
                <a:gd name="T92" fmla="*/ 10 w 10"/>
                <a:gd name="T93" fmla="*/ 5 h 284"/>
                <a:gd name="T94" fmla="*/ 10 w 10"/>
                <a:gd name="T95" fmla="*/ 20 h 284"/>
                <a:gd name="T96" fmla="*/ 5 w 10"/>
                <a:gd name="T97" fmla="*/ 2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4">
                  <a:moveTo>
                    <a:pt x="5" y="284"/>
                  </a:moveTo>
                  <a:cubicBezTo>
                    <a:pt x="2" y="284"/>
                    <a:pt x="0" y="281"/>
                    <a:pt x="0" y="279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2"/>
                    <a:pt x="2" y="260"/>
                    <a:pt x="5" y="260"/>
                  </a:cubicBezTo>
                  <a:cubicBezTo>
                    <a:pt x="8" y="260"/>
                    <a:pt x="10" y="262"/>
                    <a:pt x="10" y="264"/>
                  </a:cubicBezTo>
                  <a:cubicBezTo>
                    <a:pt x="10" y="279"/>
                    <a:pt x="10" y="279"/>
                    <a:pt x="10" y="279"/>
                  </a:cubicBezTo>
                  <a:cubicBezTo>
                    <a:pt x="10" y="281"/>
                    <a:pt x="8" y="284"/>
                    <a:pt x="5" y="284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2" y="216"/>
                    <a:pt x="5" y="216"/>
                  </a:cubicBezTo>
                  <a:cubicBezTo>
                    <a:pt x="8" y="216"/>
                    <a:pt x="10" y="219"/>
                    <a:pt x="10" y="221"/>
                  </a:cubicBezTo>
                  <a:cubicBezTo>
                    <a:pt x="10" y="236"/>
                    <a:pt x="10" y="236"/>
                    <a:pt x="10" y="236"/>
                  </a:cubicBezTo>
                  <a:cubicBezTo>
                    <a:pt x="10" y="238"/>
                    <a:pt x="8" y="240"/>
                    <a:pt x="5" y="240"/>
                  </a:cubicBezTo>
                  <a:close/>
                  <a:moveTo>
                    <a:pt x="5" y="197"/>
                  </a:moveTo>
                  <a:cubicBezTo>
                    <a:pt x="2" y="197"/>
                    <a:pt x="0" y="195"/>
                    <a:pt x="0" y="192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5"/>
                    <a:pt x="2" y="173"/>
                    <a:pt x="5" y="173"/>
                  </a:cubicBezTo>
                  <a:cubicBezTo>
                    <a:pt x="8" y="173"/>
                    <a:pt x="10" y="175"/>
                    <a:pt x="10" y="17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5"/>
                    <a:pt x="8" y="197"/>
                    <a:pt x="5" y="197"/>
                  </a:cubicBezTo>
                  <a:close/>
                  <a:moveTo>
                    <a:pt x="5" y="154"/>
                  </a:moveTo>
                  <a:cubicBezTo>
                    <a:pt x="2" y="154"/>
                    <a:pt x="0" y="152"/>
                    <a:pt x="0" y="149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2"/>
                    <a:pt x="2" y="130"/>
                    <a:pt x="5" y="130"/>
                  </a:cubicBezTo>
                  <a:cubicBezTo>
                    <a:pt x="8" y="130"/>
                    <a:pt x="10" y="132"/>
                    <a:pt x="10" y="135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52"/>
                    <a:pt x="8" y="154"/>
                    <a:pt x="5" y="154"/>
                  </a:cubicBezTo>
                  <a:close/>
                  <a:moveTo>
                    <a:pt x="5" y="111"/>
                  </a:moveTo>
                  <a:cubicBezTo>
                    <a:pt x="2" y="111"/>
                    <a:pt x="0" y="109"/>
                    <a:pt x="0" y="10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9"/>
                    <a:pt x="2" y="87"/>
                    <a:pt x="5" y="87"/>
                  </a:cubicBezTo>
                  <a:cubicBezTo>
                    <a:pt x="8" y="87"/>
                    <a:pt x="10" y="89"/>
                    <a:pt x="10" y="92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10" y="109"/>
                    <a:pt x="8" y="111"/>
                    <a:pt x="5" y="111"/>
                  </a:cubicBezTo>
                  <a:close/>
                  <a:moveTo>
                    <a:pt x="5" y="68"/>
                  </a:moveTo>
                  <a:cubicBezTo>
                    <a:pt x="2" y="68"/>
                    <a:pt x="0" y="65"/>
                    <a:pt x="0" y="6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6"/>
                    <a:pt x="2" y="44"/>
                    <a:pt x="5" y="44"/>
                  </a:cubicBezTo>
                  <a:cubicBezTo>
                    <a:pt x="8" y="44"/>
                    <a:pt x="10" y="46"/>
                    <a:pt x="10" y="48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5"/>
                    <a:pt x="8" y="68"/>
                    <a:pt x="5" y="68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3"/>
                    <a:pt x="10" y="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2"/>
                    <a:pt x="8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AAE0413D-55D5-412A-89DB-3CBB93209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588" y="4920119"/>
              <a:ext cx="17882" cy="491742"/>
            </a:xfrm>
            <a:custGeom>
              <a:avLst/>
              <a:gdLst>
                <a:gd name="T0" fmla="*/ 5 w 10"/>
                <a:gd name="T1" fmla="*/ 283 h 283"/>
                <a:gd name="T2" fmla="*/ 0 w 10"/>
                <a:gd name="T3" fmla="*/ 278 h 283"/>
                <a:gd name="T4" fmla="*/ 0 w 10"/>
                <a:gd name="T5" fmla="*/ 264 h 283"/>
                <a:gd name="T6" fmla="*/ 5 w 10"/>
                <a:gd name="T7" fmla="*/ 259 h 283"/>
                <a:gd name="T8" fmla="*/ 10 w 10"/>
                <a:gd name="T9" fmla="*/ 264 h 283"/>
                <a:gd name="T10" fmla="*/ 10 w 10"/>
                <a:gd name="T11" fmla="*/ 278 h 283"/>
                <a:gd name="T12" fmla="*/ 5 w 10"/>
                <a:gd name="T13" fmla="*/ 283 h 283"/>
                <a:gd name="T14" fmla="*/ 5 w 10"/>
                <a:gd name="T15" fmla="*/ 240 h 283"/>
                <a:gd name="T16" fmla="*/ 0 w 10"/>
                <a:gd name="T17" fmla="*/ 235 h 283"/>
                <a:gd name="T18" fmla="*/ 0 w 10"/>
                <a:gd name="T19" fmla="*/ 220 h 283"/>
                <a:gd name="T20" fmla="*/ 5 w 10"/>
                <a:gd name="T21" fmla="*/ 216 h 283"/>
                <a:gd name="T22" fmla="*/ 10 w 10"/>
                <a:gd name="T23" fmla="*/ 220 h 283"/>
                <a:gd name="T24" fmla="*/ 10 w 10"/>
                <a:gd name="T25" fmla="*/ 235 h 283"/>
                <a:gd name="T26" fmla="*/ 5 w 10"/>
                <a:gd name="T27" fmla="*/ 240 h 283"/>
                <a:gd name="T28" fmla="*/ 5 w 10"/>
                <a:gd name="T29" fmla="*/ 196 h 283"/>
                <a:gd name="T30" fmla="*/ 0 w 10"/>
                <a:gd name="T31" fmla="*/ 192 h 283"/>
                <a:gd name="T32" fmla="*/ 0 w 10"/>
                <a:gd name="T33" fmla="*/ 177 h 283"/>
                <a:gd name="T34" fmla="*/ 5 w 10"/>
                <a:gd name="T35" fmla="*/ 172 h 283"/>
                <a:gd name="T36" fmla="*/ 10 w 10"/>
                <a:gd name="T37" fmla="*/ 177 h 283"/>
                <a:gd name="T38" fmla="*/ 10 w 10"/>
                <a:gd name="T39" fmla="*/ 192 h 283"/>
                <a:gd name="T40" fmla="*/ 5 w 10"/>
                <a:gd name="T41" fmla="*/ 196 h 283"/>
                <a:gd name="T42" fmla="*/ 5 w 10"/>
                <a:gd name="T43" fmla="*/ 153 h 283"/>
                <a:gd name="T44" fmla="*/ 0 w 10"/>
                <a:gd name="T45" fmla="*/ 148 h 283"/>
                <a:gd name="T46" fmla="*/ 0 w 10"/>
                <a:gd name="T47" fmla="*/ 134 h 283"/>
                <a:gd name="T48" fmla="*/ 5 w 10"/>
                <a:gd name="T49" fmla="*/ 129 h 283"/>
                <a:gd name="T50" fmla="*/ 10 w 10"/>
                <a:gd name="T51" fmla="*/ 134 h 283"/>
                <a:gd name="T52" fmla="*/ 10 w 10"/>
                <a:gd name="T53" fmla="*/ 148 h 283"/>
                <a:gd name="T54" fmla="*/ 5 w 10"/>
                <a:gd name="T55" fmla="*/ 153 h 283"/>
                <a:gd name="T56" fmla="*/ 5 w 10"/>
                <a:gd name="T57" fmla="*/ 110 h 283"/>
                <a:gd name="T58" fmla="*/ 0 w 10"/>
                <a:gd name="T59" fmla="*/ 105 h 283"/>
                <a:gd name="T60" fmla="*/ 0 w 10"/>
                <a:gd name="T61" fmla="*/ 91 h 283"/>
                <a:gd name="T62" fmla="*/ 5 w 10"/>
                <a:gd name="T63" fmla="*/ 86 h 283"/>
                <a:gd name="T64" fmla="*/ 10 w 10"/>
                <a:gd name="T65" fmla="*/ 91 h 283"/>
                <a:gd name="T66" fmla="*/ 10 w 10"/>
                <a:gd name="T67" fmla="*/ 105 h 283"/>
                <a:gd name="T68" fmla="*/ 5 w 10"/>
                <a:gd name="T69" fmla="*/ 110 h 283"/>
                <a:gd name="T70" fmla="*/ 5 w 10"/>
                <a:gd name="T71" fmla="*/ 67 h 283"/>
                <a:gd name="T72" fmla="*/ 0 w 10"/>
                <a:gd name="T73" fmla="*/ 62 h 283"/>
                <a:gd name="T74" fmla="*/ 0 w 10"/>
                <a:gd name="T75" fmla="*/ 48 h 283"/>
                <a:gd name="T76" fmla="*/ 5 w 10"/>
                <a:gd name="T77" fmla="*/ 43 h 283"/>
                <a:gd name="T78" fmla="*/ 10 w 10"/>
                <a:gd name="T79" fmla="*/ 48 h 283"/>
                <a:gd name="T80" fmla="*/ 10 w 10"/>
                <a:gd name="T81" fmla="*/ 62 h 283"/>
                <a:gd name="T82" fmla="*/ 5 w 10"/>
                <a:gd name="T83" fmla="*/ 67 h 283"/>
                <a:gd name="T84" fmla="*/ 5 w 10"/>
                <a:gd name="T85" fmla="*/ 24 h 283"/>
                <a:gd name="T86" fmla="*/ 0 w 10"/>
                <a:gd name="T87" fmla="*/ 19 h 283"/>
                <a:gd name="T88" fmla="*/ 0 w 10"/>
                <a:gd name="T89" fmla="*/ 4 h 283"/>
                <a:gd name="T90" fmla="*/ 5 w 10"/>
                <a:gd name="T91" fmla="*/ 0 h 283"/>
                <a:gd name="T92" fmla="*/ 10 w 10"/>
                <a:gd name="T93" fmla="*/ 4 h 283"/>
                <a:gd name="T94" fmla="*/ 10 w 10"/>
                <a:gd name="T95" fmla="*/ 19 h 283"/>
                <a:gd name="T96" fmla="*/ 5 w 10"/>
                <a:gd name="T97" fmla="*/ 2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3">
                  <a:moveTo>
                    <a:pt x="5" y="283"/>
                  </a:moveTo>
                  <a:cubicBezTo>
                    <a:pt x="2" y="283"/>
                    <a:pt x="0" y="281"/>
                    <a:pt x="0" y="278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1"/>
                    <a:pt x="2" y="259"/>
                    <a:pt x="5" y="259"/>
                  </a:cubicBezTo>
                  <a:cubicBezTo>
                    <a:pt x="7" y="259"/>
                    <a:pt x="10" y="261"/>
                    <a:pt x="10" y="264"/>
                  </a:cubicBezTo>
                  <a:cubicBezTo>
                    <a:pt x="10" y="278"/>
                    <a:pt x="10" y="278"/>
                    <a:pt x="10" y="278"/>
                  </a:cubicBezTo>
                  <a:cubicBezTo>
                    <a:pt x="10" y="281"/>
                    <a:pt x="7" y="283"/>
                    <a:pt x="5" y="283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18"/>
                    <a:pt x="2" y="216"/>
                    <a:pt x="5" y="216"/>
                  </a:cubicBezTo>
                  <a:cubicBezTo>
                    <a:pt x="7" y="216"/>
                    <a:pt x="10" y="218"/>
                    <a:pt x="10" y="220"/>
                  </a:cubicBezTo>
                  <a:cubicBezTo>
                    <a:pt x="10" y="235"/>
                    <a:pt x="10" y="235"/>
                    <a:pt x="10" y="235"/>
                  </a:cubicBezTo>
                  <a:cubicBezTo>
                    <a:pt x="10" y="238"/>
                    <a:pt x="7" y="240"/>
                    <a:pt x="5" y="240"/>
                  </a:cubicBezTo>
                  <a:close/>
                  <a:moveTo>
                    <a:pt x="5" y="196"/>
                  </a:moveTo>
                  <a:cubicBezTo>
                    <a:pt x="2" y="196"/>
                    <a:pt x="0" y="194"/>
                    <a:pt x="0" y="192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5"/>
                    <a:pt x="2" y="172"/>
                    <a:pt x="5" y="172"/>
                  </a:cubicBezTo>
                  <a:cubicBezTo>
                    <a:pt x="7" y="172"/>
                    <a:pt x="10" y="175"/>
                    <a:pt x="10" y="177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4"/>
                    <a:pt x="7" y="196"/>
                    <a:pt x="5" y="196"/>
                  </a:cubicBezTo>
                  <a:close/>
                  <a:moveTo>
                    <a:pt x="5" y="153"/>
                  </a:moveTo>
                  <a:cubicBezTo>
                    <a:pt x="2" y="153"/>
                    <a:pt x="0" y="151"/>
                    <a:pt x="0" y="148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1"/>
                    <a:pt x="2" y="129"/>
                    <a:pt x="5" y="129"/>
                  </a:cubicBezTo>
                  <a:cubicBezTo>
                    <a:pt x="7" y="129"/>
                    <a:pt x="10" y="131"/>
                    <a:pt x="10" y="134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51"/>
                    <a:pt x="7" y="153"/>
                    <a:pt x="5" y="153"/>
                  </a:cubicBezTo>
                  <a:close/>
                  <a:moveTo>
                    <a:pt x="5" y="110"/>
                  </a:moveTo>
                  <a:cubicBezTo>
                    <a:pt x="2" y="110"/>
                    <a:pt x="0" y="108"/>
                    <a:pt x="0" y="10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2" y="86"/>
                    <a:pt x="5" y="86"/>
                  </a:cubicBezTo>
                  <a:cubicBezTo>
                    <a:pt x="7" y="86"/>
                    <a:pt x="10" y="88"/>
                    <a:pt x="10" y="91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8"/>
                    <a:pt x="7" y="110"/>
                    <a:pt x="5" y="110"/>
                  </a:cubicBezTo>
                  <a:close/>
                  <a:moveTo>
                    <a:pt x="5" y="67"/>
                  </a:moveTo>
                  <a:cubicBezTo>
                    <a:pt x="2" y="67"/>
                    <a:pt x="0" y="65"/>
                    <a:pt x="0" y="6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5"/>
                    <a:pt x="2" y="43"/>
                    <a:pt x="5" y="43"/>
                  </a:cubicBezTo>
                  <a:cubicBezTo>
                    <a:pt x="7" y="43"/>
                    <a:pt x="10" y="45"/>
                    <a:pt x="10" y="48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5"/>
                    <a:pt x="7" y="67"/>
                    <a:pt x="5" y="67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22"/>
                    <a:pt x="7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7D99AC71-AE8D-409E-828B-7F64C2DD4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91" y="4920119"/>
              <a:ext cx="16888" cy="491742"/>
            </a:xfrm>
            <a:custGeom>
              <a:avLst/>
              <a:gdLst>
                <a:gd name="T0" fmla="*/ 5 w 10"/>
                <a:gd name="T1" fmla="*/ 283 h 283"/>
                <a:gd name="T2" fmla="*/ 0 w 10"/>
                <a:gd name="T3" fmla="*/ 278 h 283"/>
                <a:gd name="T4" fmla="*/ 0 w 10"/>
                <a:gd name="T5" fmla="*/ 264 h 283"/>
                <a:gd name="T6" fmla="*/ 5 w 10"/>
                <a:gd name="T7" fmla="*/ 259 h 283"/>
                <a:gd name="T8" fmla="*/ 10 w 10"/>
                <a:gd name="T9" fmla="*/ 264 h 283"/>
                <a:gd name="T10" fmla="*/ 10 w 10"/>
                <a:gd name="T11" fmla="*/ 278 h 283"/>
                <a:gd name="T12" fmla="*/ 5 w 10"/>
                <a:gd name="T13" fmla="*/ 283 h 283"/>
                <a:gd name="T14" fmla="*/ 5 w 10"/>
                <a:gd name="T15" fmla="*/ 240 h 283"/>
                <a:gd name="T16" fmla="*/ 0 w 10"/>
                <a:gd name="T17" fmla="*/ 235 h 283"/>
                <a:gd name="T18" fmla="*/ 0 w 10"/>
                <a:gd name="T19" fmla="*/ 220 h 283"/>
                <a:gd name="T20" fmla="*/ 5 w 10"/>
                <a:gd name="T21" fmla="*/ 216 h 283"/>
                <a:gd name="T22" fmla="*/ 10 w 10"/>
                <a:gd name="T23" fmla="*/ 220 h 283"/>
                <a:gd name="T24" fmla="*/ 10 w 10"/>
                <a:gd name="T25" fmla="*/ 235 h 283"/>
                <a:gd name="T26" fmla="*/ 5 w 10"/>
                <a:gd name="T27" fmla="*/ 240 h 283"/>
                <a:gd name="T28" fmla="*/ 5 w 10"/>
                <a:gd name="T29" fmla="*/ 196 h 283"/>
                <a:gd name="T30" fmla="*/ 0 w 10"/>
                <a:gd name="T31" fmla="*/ 192 h 283"/>
                <a:gd name="T32" fmla="*/ 0 w 10"/>
                <a:gd name="T33" fmla="*/ 177 h 283"/>
                <a:gd name="T34" fmla="*/ 5 w 10"/>
                <a:gd name="T35" fmla="*/ 172 h 283"/>
                <a:gd name="T36" fmla="*/ 10 w 10"/>
                <a:gd name="T37" fmla="*/ 177 h 283"/>
                <a:gd name="T38" fmla="*/ 10 w 10"/>
                <a:gd name="T39" fmla="*/ 192 h 283"/>
                <a:gd name="T40" fmla="*/ 5 w 10"/>
                <a:gd name="T41" fmla="*/ 196 h 283"/>
                <a:gd name="T42" fmla="*/ 5 w 10"/>
                <a:gd name="T43" fmla="*/ 153 h 283"/>
                <a:gd name="T44" fmla="*/ 0 w 10"/>
                <a:gd name="T45" fmla="*/ 148 h 283"/>
                <a:gd name="T46" fmla="*/ 0 w 10"/>
                <a:gd name="T47" fmla="*/ 134 h 283"/>
                <a:gd name="T48" fmla="*/ 5 w 10"/>
                <a:gd name="T49" fmla="*/ 129 h 283"/>
                <a:gd name="T50" fmla="*/ 10 w 10"/>
                <a:gd name="T51" fmla="*/ 134 h 283"/>
                <a:gd name="T52" fmla="*/ 10 w 10"/>
                <a:gd name="T53" fmla="*/ 148 h 283"/>
                <a:gd name="T54" fmla="*/ 5 w 10"/>
                <a:gd name="T55" fmla="*/ 153 h 283"/>
                <a:gd name="T56" fmla="*/ 5 w 10"/>
                <a:gd name="T57" fmla="*/ 110 h 283"/>
                <a:gd name="T58" fmla="*/ 0 w 10"/>
                <a:gd name="T59" fmla="*/ 105 h 283"/>
                <a:gd name="T60" fmla="*/ 0 w 10"/>
                <a:gd name="T61" fmla="*/ 91 h 283"/>
                <a:gd name="T62" fmla="*/ 5 w 10"/>
                <a:gd name="T63" fmla="*/ 86 h 283"/>
                <a:gd name="T64" fmla="*/ 10 w 10"/>
                <a:gd name="T65" fmla="*/ 91 h 283"/>
                <a:gd name="T66" fmla="*/ 10 w 10"/>
                <a:gd name="T67" fmla="*/ 105 h 283"/>
                <a:gd name="T68" fmla="*/ 5 w 10"/>
                <a:gd name="T69" fmla="*/ 110 h 283"/>
                <a:gd name="T70" fmla="*/ 5 w 10"/>
                <a:gd name="T71" fmla="*/ 67 h 283"/>
                <a:gd name="T72" fmla="*/ 0 w 10"/>
                <a:gd name="T73" fmla="*/ 62 h 283"/>
                <a:gd name="T74" fmla="*/ 0 w 10"/>
                <a:gd name="T75" fmla="*/ 48 h 283"/>
                <a:gd name="T76" fmla="*/ 5 w 10"/>
                <a:gd name="T77" fmla="*/ 43 h 283"/>
                <a:gd name="T78" fmla="*/ 10 w 10"/>
                <a:gd name="T79" fmla="*/ 48 h 283"/>
                <a:gd name="T80" fmla="*/ 10 w 10"/>
                <a:gd name="T81" fmla="*/ 62 h 283"/>
                <a:gd name="T82" fmla="*/ 5 w 10"/>
                <a:gd name="T83" fmla="*/ 67 h 283"/>
                <a:gd name="T84" fmla="*/ 5 w 10"/>
                <a:gd name="T85" fmla="*/ 24 h 283"/>
                <a:gd name="T86" fmla="*/ 0 w 10"/>
                <a:gd name="T87" fmla="*/ 19 h 283"/>
                <a:gd name="T88" fmla="*/ 0 w 10"/>
                <a:gd name="T89" fmla="*/ 4 h 283"/>
                <a:gd name="T90" fmla="*/ 5 w 10"/>
                <a:gd name="T91" fmla="*/ 0 h 283"/>
                <a:gd name="T92" fmla="*/ 10 w 10"/>
                <a:gd name="T93" fmla="*/ 4 h 283"/>
                <a:gd name="T94" fmla="*/ 10 w 10"/>
                <a:gd name="T95" fmla="*/ 19 h 283"/>
                <a:gd name="T96" fmla="*/ 5 w 10"/>
                <a:gd name="T97" fmla="*/ 2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3">
                  <a:moveTo>
                    <a:pt x="5" y="283"/>
                  </a:moveTo>
                  <a:cubicBezTo>
                    <a:pt x="2" y="283"/>
                    <a:pt x="0" y="281"/>
                    <a:pt x="0" y="278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1"/>
                    <a:pt x="2" y="259"/>
                    <a:pt x="5" y="259"/>
                  </a:cubicBezTo>
                  <a:cubicBezTo>
                    <a:pt x="8" y="259"/>
                    <a:pt x="10" y="261"/>
                    <a:pt x="10" y="264"/>
                  </a:cubicBezTo>
                  <a:cubicBezTo>
                    <a:pt x="10" y="278"/>
                    <a:pt x="10" y="278"/>
                    <a:pt x="10" y="278"/>
                  </a:cubicBezTo>
                  <a:cubicBezTo>
                    <a:pt x="10" y="281"/>
                    <a:pt x="8" y="283"/>
                    <a:pt x="5" y="283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18"/>
                    <a:pt x="2" y="216"/>
                    <a:pt x="5" y="216"/>
                  </a:cubicBezTo>
                  <a:cubicBezTo>
                    <a:pt x="8" y="216"/>
                    <a:pt x="10" y="218"/>
                    <a:pt x="10" y="220"/>
                  </a:cubicBezTo>
                  <a:cubicBezTo>
                    <a:pt x="10" y="235"/>
                    <a:pt x="10" y="235"/>
                    <a:pt x="10" y="235"/>
                  </a:cubicBezTo>
                  <a:cubicBezTo>
                    <a:pt x="10" y="238"/>
                    <a:pt x="8" y="240"/>
                    <a:pt x="5" y="240"/>
                  </a:cubicBezTo>
                  <a:close/>
                  <a:moveTo>
                    <a:pt x="5" y="196"/>
                  </a:moveTo>
                  <a:cubicBezTo>
                    <a:pt x="2" y="196"/>
                    <a:pt x="0" y="194"/>
                    <a:pt x="0" y="192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5"/>
                    <a:pt x="2" y="172"/>
                    <a:pt x="5" y="172"/>
                  </a:cubicBezTo>
                  <a:cubicBezTo>
                    <a:pt x="8" y="172"/>
                    <a:pt x="10" y="175"/>
                    <a:pt x="10" y="177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4"/>
                    <a:pt x="8" y="196"/>
                    <a:pt x="5" y="196"/>
                  </a:cubicBezTo>
                  <a:close/>
                  <a:moveTo>
                    <a:pt x="5" y="153"/>
                  </a:moveTo>
                  <a:cubicBezTo>
                    <a:pt x="2" y="153"/>
                    <a:pt x="0" y="151"/>
                    <a:pt x="0" y="148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1"/>
                    <a:pt x="2" y="129"/>
                    <a:pt x="5" y="129"/>
                  </a:cubicBezTo>
                  <a:cubicBezTo>
                    <a:pt x="8" y="129"/>
                    <a:pt x="10" y="131"/>
                    <a:pt x="10" y="134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51"/>
                    <a:pt x="8" y="153"/>
                    <a:pt x="5" y="153"/>
                  </a:cubicBezTo>
                  <a:close/>
                  <a:moveTo>
                    <a:pt x="5" y="110"/>
                  </a:moveTo>
                  <a:cubicBezTo>
                    <a:pt x="2" y="110"/>
                    <a:pt x="0" y="108"/>
                    <a:pt x="0" y="10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2" y="86"/>
                    <a:pt x="5" y="86"/>
                  </a:cubicBezTo>
                  <a:cubicBezTo>
                    <a:pt x="8" y="86"/>
                    <a:pt x="10" y="88"/>
                    <a:pt x="10" y="91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8"/>
                    <a:pt x="8" y="110"/>
                    <a:pt x="5" y="110"/>
                  </a:cubicBezTo>
                  <a:close/>
                  <a:moveTo>
                    <a:pt x="5" y="67"/>
                  </a:moveTo>
                  <a:cubicBezTo>
                    <a:pt x="2" y="67"/>
                    <a:pt x="0" y="65"/>
                    <a:pt x="0" y="6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5"/>
                    <a:pt x="2" y="43"/>
                    <a:pt x="5" y="43"/>
                  </a:cubicBezTo>
                  <a:cubicBezTo>
                    <a:pt x="8" y="43"/>
                    <a:pt x="10" y="45"/>
                    <a:pt x="10" y="48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5"/>
                    <a:pt x="8" y="67"/>
                    <a:pt x="5" y="67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22"/>
                    <a:pt x="8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xmlns="" id="{38C467F4-CC4A-40BE-B857-6149D6A7E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801" y="2246834"/>
              <a:ext cx="2367010" cy="2362345"/>
            </a:xfrm>
            <a:custGeom>
              <a:avLst/>
              <a:gdLst>
                <a:gd name="connsiteX0" fmla="*/ 1298396 w 2367010"/>
                <a:gd name="connsiteY0" fmla="*/ 2270951 h 2362345"/>
                <a:gd name="connsiteX1" fmla="*/ 1307337 w 2367010"/>
                <a:gd name="connsiteY1" fmla="*/ 2277849 h 2362345"/>
                <a:gd name="connsiteX2" fmla="*/ 1316278 w 2367010"/>
                <a:gd name="connsiteY2" fmla="*/ 2353723 h 2362345"/>
                <a:gd name="connsiteX3" fmla="*/ 1307337 w 2367010"/>
                <a:gd name="connsiteY3" fmla="*/ 2362345 h 2362345"/>
                <a:gd name="connsiteX4" fmla="*/ 1298396 w 2367010"/>
                <a:gd name="connsiteY4" fmla="*/ 2355448 h 2362345"/>
                <a:gd name="connsiteX5" fmla="*/ 1289455 w 2367010"/>
                <a:gd name="connsiteY5" fmla="*/ 2279573 h 2362345"/>
                <a:gd name="connsiteX6" fmla="*/ 1298396 w 2367010"/>
                <a:gd name="connsiteY6" fmla="*/ 2270951 h 2362345"/>
                <a:gd name="connsiteX7" fmla="*/ 1069059 w 2367010"/>
                <a:gd name="connsiteY7" fmla="*/ 2270951 h 2362345"/>
                <a:gd name="connsiteX8" fmla="*/ 1075871 w 2367010"/>
                <a:gd name="connsiteY8" fmla="*/ 2279573 h 2362345"/>
                <a:gd name="connsiteX9" fmla="*/ 1069059 w 2367010"/>
                <a:gd name="connsiteY9" fmla="*/ 2355448 h 2362345"/>
                <a:gd name="connsiteX10" fmla="*/ 1060544 w 2367010"/>
                <a:gd name="connsiteY10" fmla="*/ 2362345 h 2362345"/>
                <a:gd name="connsiteX11" fmla="*/ 1058841 w 2367010"/>
                <a:gd name="connsiteY11" fmla="*/ 2362345 h 2362345"/>
                <a:gd name="connsiteX12" fmla="*/ 1052029 w 2367010"/>
                <a:gd name="connsiteY12" fmla="*/ 2353723 h 2362345"/>
                <a:gd name="connsiteX13" fmla="*/ 1060544 w 2367010"/>
                <a:gd name="connsiteY13" fmla="*/ 2277849 h 2362345"/>
                <a:gd name="connsiteX14" fmla="*/ 1069059 w 2367010"/>
                <a:gd name="connsiteY14" fmla="*/ 2270951 h 2362345"/>
                <a:gd name="connsiteX15" fmla="*/ 1411593 w 2367010"/>
                <a:gd name="connsiteY15" fmla="*/ 2252825 h 2362345"/>
                <a:gd name="connsiteX16" fmla="*/ 1421946 w 2367010"/>
                <a:gd name="connsiteY16" fmla="*/ 2258055 h 2362345"/>
                <a:gd name="connsiteX17" fmla="*/ 1437475 w 2367010"/>
                <a:gd name="connsiteY17" fmla="*/ 2333011 h 2362345"/>
                <a:gd name="connsiteX18" fmla="*/ 1430573 w 2367010"/>
                <a:gd name="connsiteY18" fmla="*/ 2343470 h 2362345"/>
                <a:gd name="connsiteX19" fmla="*/ 1428848 w 2367010"/>
                <a:gd name="connsiteY19" fmla="*/ 2343470 h 2362345"/>
                <a:gd name="connsiteX20" fmla="*/ 1420221 w 2367010"/>
                <a:gd name="connsiteY20" fmla="*/ 2336498 h 2362345"/>
                <a:gd name="connsiteX21" fmla="*/ 1404692 w 2367010"/>
                <a:gd name="connsiteY21" fmla="*/ 2261541 h 2362345"/>
                <a:gd name="connsiteX22" fmla="*/ 1411593 w 2367010"/>
                <a:gd name="connsiteY22" fmla="*/ 2252825 h 2362345"/>
                <a:gd name="connsiteX23" fmla="*/ 955668 w 2367010"/>
                <a:gd name="connsiteY23" fmla="*/ 2252825 h 2362345"/>
                <a:gd name="connsiteX24" fmla="*/ 960883 w 2367010"/>
                <a:gd name="connsiteY24" fmla="*/ 2261541 h 2362345"/>
                <a:gd name="connsiteX25" fmla="*/ 945237 w 2367010"/>
                <a:gd name="connsiteY25" fmla="*/ 2336498 h 2362345"/>
                <a:gd name="connsiteX26" fmla="*/ 936544 w 2367010"/>
                <a:gd name="connsiteY26" fmla="*/ 2343470 h 2362345"/>
                <a:gd name="connsiteX27" fmla="*/ 934806 w 2367010"/>
                <a:gd name="connsiteY27" fmla="*/ 2343470 h 2362345"/>
                <a:gd name="connsiteX28" fmla="*/ 929590 w 2367010"/>
                <a:gd name="connsiteY28" fmla="*/ 2333011 h 2362345"/>
                <a:gd name="connsiteX29" fmla="*/ 945237 w 2367010"/>
                <a:gd name="connsiteY29" fmla="*/ 2258055 h 2362345"/>
                <a:gd name="connsiteX30" fmla="*/ 955668 w 2367010"/>
                <a:gd name="connsiteY30" fmla="*/ 2252825 h 2362345"/>
                <a:gd name="connsiteX31" fmla="*/ 1522908 w 2367010"/>
                <a:gd name="connsiteY31" fmla="*/ 2222274 h 2362345"/>
                <a:gd name="connsiteX32" fmla="*/ 1533339 w 2367010"/>
                <a:gd name="connsiteY32" fmla="*/ 2229228 h 2362345"/>
                <a:gd name="connsiteX33" fmla="*/ 1555939 w 2367010"/>
                <a:gd name="connsiteY33" fmla="*/ 2302244 h 2362345"/>
                <a:gd name="connsiteX34" fmla="*/ 1550724 w 2367010"/>
                <a:gd name="connsiteY34" fmla="*/ 2312675 h 2362345"/>
                <a:gd name="connsiteX35" fmla="*/ 1548985 w 2367010"/>
                <a:gd name="connsiteY35" fmla="*/ 2312675 h 2362345"/>
                <a:gd name="connsiteX36" fmla="*/ 1540293 w 2367010"/>
                <a:gd name="connsiteY36" fmla="*/ 2307460 h 2362345"/>
                <a:gd name="connsiteX37" fmla="*/ 1517692 w 2367010"/>
                <a:gd name="connsiteY37" fmla="*/ 2234444 h 2362345"/>
                <a:gd name="connsiteX38" fmla="*/ 1522908 w 2367010"/>
                <a:gd name="connsiteY38" fmla="*/ 2222274 h 2362345"/>
                <a:gd name="connsiteX39" fmla="*/ 844524 w 2367010"/>
                <a:gd name="connsiteY39" fmla="*/ 2222274 h 2362345"/>
                <a:gd name="connsiteX40" fmla="*/ 849650 w 2367010"/>
                <a:gd name="connsiteY40" fmla="*/ 2234444 h 2362345"/>
                <a:gd name="connsiteX41" fmla="*/ 825729 w 2367010"/>
                <a:gd name="connsiteY41" fmla="*/ 2307460 h 2362345"/>
                <a:gd name="connsiteX42" fmla="*/ 818894 w 2367010"/>
                <a:gd name="connsiteY42" fmla="*/ 2312675 h 2362345"/>
                <a:gd name="connsiteX43" fmla="*/ 815476 w 2367010"/>
                <a:gd name="connsiteY43" fmla="*/ 2312675 h 2362345"/>
                <a:gd name="connsiteX44" fmla="*/ 810350 w 2367010"/>
                <a:gd name="connsiteY44" fmla="*/ 2302244 h 2362345"/>
                <a:gd name="connsiteX45" fmla="*/ 834272 w 2367010"/>
                <a:gd name="connsiteY45" fmla="*/ 2229228 h 2362345"/>
                <a:gd name="connsiteX46" fmla="*/ 844524 w 2367010"/>
                <a:gd name="connsiteY46" fmla="*/ 2222274 h 2362345"/>
                <a:gd name="connsiteX47" fmla="*/ 1628484 w 2367010"/>
                <a:gd name="connsiteY47" fmla="*/ 2182279 h 2362345"/>
                <a:gd name="connsiteX48" fmla="*/ 1640713 w 2367010"/>
                <a:gd name="connsiteY48" fmla="*/ 2185736 h 2362345"/>
                <a:gd name="connsiteX49" fmla="*/ 1672161 w 2367010"/>
                <a:gd name="connsiteY49" fmla="*/ 2256607 h 2362345"/>
                <a:gd name="connsiteX50" fmla="*/ 1666919 w 2367010"/>
                <a:gd name="connsiteY50" fmla="*/ 2266978 h 2362345"/>
                <a:gd name="connsiteX51" fmla="*/ 1663425 w 2367010"/>
                <a:gd name="connsiteY51" fmla="*/ 2266978 h 2362345"/>
                <a:gd name="connsiteX52" fmla="*/ 1656437 w 2367010"/>
                <a:gd name="connsiteY52" fmla="*/ 2263521 h 2362345"/>
                <a:gd name="connsiteX53" fmla="*/ 1624990 w 2367010"/>
                <a:gd name="connsiteY53" fmla="*/ 2192650 h 2362345"/>
                <a:gd name="connsiteX54" fmla="*/ 1628484 w 2367010"/>
                <a:gd name="connsiteY54" fmla="*/ 2182279 h 2362345"/>
                <a:gd name="connsiteX55" fmla="*/ 737081 w 2367010"/>
                <a:gd name="connsiteY55" fmla="*/ 2182279 h 2362345"/>
                <a:gd name="connsiteX56" fmla="*/ 742323 w 2367010"/>
                <a:gd name="connsiteY56" fmla="*/ 2192650 h 2362345"/>
                <a:gd name="connsiteX57" fmla="*/ 710875 w 2367010"/>
                <a:gd name="connsiteY57" fmla="*/ 2263521 h 2362345"/>
                <a:gd name="connsiteX58" fmla="*/ 702140 w 2367010"/>
                <a:gd name="connsiteY58" fmla="*/ 2266978 h 2362345"/>
                <a:gd name="connsiteX59" fmla="*/ 698646 w 2367010"/>
                <a:gd name="connsiteY59" fmla="*/ 2266978 h 2362345"/>
                <a:gd name="connsiteX60" fmla="*/ 695152 w 2367010"/>
                <a:gd name="connsiteY60" fmla="*/ 2256607 h 2362345"/>
                <a:gd name="connsiteX61" fmla="*/ 726599 w 2367010"/>
                <a:gd name="connsiteY61" fmla="*/ 2185736 h 2362345"/>
                <a:gd name="connsiteX62" fmla="*/ 737081 w 2367010"/>
                <a:gd name="connsiteY62" fmla="*/ 2182279 h 2362345"/>
                <a:gd name="connsiteX63" fmla="*/ 1713640 w 2367010"/>
                <a:gd name="connsiteY63" fmla="*/ 2087045 h 2362345"/>
                <a:gd name="connsiteX64" fmla="*/ 1719056 w 2367010"/>
                <a:gd name="connsiteY64" fmla="*/ 2091391 h 2362345"/>
                <a:gd name="connsiteX65" fmla="*/ 1781451 w 2367010"/>
                <a:gd name="connsiteY65" fmla="*/ 2199177 h 2362345"/>
                <a:gd name="connsiteX66" fmla="*/ 1777985 w 2367010"/>
                <a:gd name="connsiteY66" fmla="*/ 2209608 h 2362345"/>
                <a:gd name="connsiteX67" fmla="*/ 1774518 w 2367010"/>
                <a:gd name="connsiteY67" fmla="*/ 2211346 h 2362345"/>
                <a:gd name="connsiteX68" fmla="*/ 1765852 w 2367010"/>
                <a:gd name="connsiteY68" fmla="*/ 2207869 h 2362345"/>
                <a:gd name="connsiteX69" fmla="*/ 1703457 w 2367010"/>
                <a:gd name="connsiteY69" fmla="*/ 2100083 h 2362345"/>
                <a:gd name="connsiteX70" fmla="*/ 1706924 w 2367010"/>
                <a:gd name="connsiteY70" fmla="*/ 2087914 h 2362345"/>
                <a:gd name="connsiteX71" fmla="*/ 1713640 w 2367010"/>
                <a:gd name="connsiteY71" fmla="*/ 2087045 h 2362345"/>
                <a:gd name="connsiteX72" fmla="*/ 652588 w 2367010"/>
                <a:gd name="connsiteY72" fmla="*/ 2087044 h 2362345"/>
                <a:gd name="connsiteX73" fmla="*/ 658419 w 2367010"/>
                <a:gd name="connsiteY73" fmla="*/ 2087914 h 2362345"/>
                <a:gd name="connsiteX74" fmla="*/ 661874 w 2367010"/>
                <a:gd name="connsiteY74" fmla="*/ 2100083 h 2362345"/>
                <a:gd name="connsiteX75" fmla="*/ 599678 w 2367010"/>
                <a:gd name="connsiteY75" fmla="*/ 2207869 h 2362345"/>
                <a:gd name="connsiteX76" fmla="*/ 592767 w 2367010"/>
                <a:gd name="connsiteY76" fmla="*/ 2211346 h 2362345"/>
                <a:gd name="connsiteX77" fmla="*/ 589312 w 2367010"/>
                <a:gd name="connsiteY77" fmla="*/ 2209608 h 2362345"/>
                <a:gd name="connsiteX78" fmla="*/ 585856 w 2367010"/>
                <a:gd name="connsiteY78" fmla="*/ 2199177 h 2362345"/>
                <a:gd name="connsiteX79" fmla="*/ 648053 w 2367010"/>
                <a:gd name="connsiteY79" fmla="*/ 2091391 h 2362345"/>
                <a:gd name="connsiteX80" fmla="*/ 652588 w 2367010"/>
                <a:gd name="connsiteY80" fmla="*/ 2087044 h 2362345"/>
                <a:gd name="connsiteX81" fmla="*/ 1833513 w 2367010"/>
                <a:gd name="connsiteY81" fmla="*/ 2066047 h 2362345"/>
                <a:gd name="connsiteX82" fmla="*/ 1839621 w 2367010"/>
                <a:gd name="connsiteY82" fmla="*/ 2069503 h 2362345"/>
                <a:gd name="connsiteX83" fmla="*/ 1884996 w 2367010"/>
                <a:gd name="connsiteY83" fmla="*/ 2131700 h 2362345"/>
                <a:gd name="connsiteX84" fmla="*/ 1883251 w 2367010"/>
                <a:gd name="connsiteY84" fmla="*/ 2142066 h 2362345"/>
                <a:gd name="connsiteX85" fmla="*/ 1878015 w 2367010"/>
                <a:gd name="connsiteY85" fmla="*/ 2143793 h 2362345"/>
                <a:gd name="connsiteX86" fmla="*/ 1871034 w 2367010"/>
                <a:gd name="connsiteY86" fmla="*/ 2140338 h 2362345"/>
                <a:gd name="connsiteX87" fmla="*/ 1825659 w 2367010"/>
                <a:gd name="connsiteY87" fmla="*/ 2079869 h 2362345"/>
                <a:gd name="connsiteX88" fmla="*/ 1827405 w 2367010"/>
                <a:gd name="connsiteY88" fmla="*/ 2067775 h 2362345"/>
                <a:gd name="connsiteX89" fmla="*/ 1833513 w 2367010"/>
                <a:gd name="connsiteY89" fmla="*/ 2066047 h 2362345"/>
                <a:gd name="connsiteX90" fmla="*/ 533049 w 2367010"/>
                <a:gd name="connsiteY90" fmla="*/ 2066047 h 2362345"/>
                <a:gd name="connsiteX91" fmla="*/ 539157 w 2367010"/>
                <a:gd name="connsiteY91" fmla="*/ 2067775 h 2362345"/>
                <a:gd name="connsiteX92" fmla="*/ 540902 w 2367010"/>
                <a:gd name="connsiteY92" fmla="*/ 2079869 h 2362345"/>
                <a:gd name="connsiteX93" fmla="*/ 495527 w 2367010"/>
                <a:gd name="connsiteY93" fmla="*/ 2140338 h 2362345"/>
                <a:gd name="connsiteX94" fmla="*/ 488547 w 2367010"/>
                <a:gd name="connsiteY94" fmla="*/ 2143793 h 2362345"/>
                <a:gd name="connsiteX95" fmla="*/ 485056 w 2367010"/>
                <a:gd name="connsiteY95" fmla="*/ 2142066 h 2362345"/>
                <a:gd name="connsiteX96" fmla="*/ 483311 w 2367010"/>
                <a:gd name="connsiteY96" fmla="*/ 2131700 h 2362345"/>
                <a:gd name="connsiteX97" fmla="*/ 526941 w 2367010"/>
                <a:gd name="connsiteY97" fmla="*/ 2069503 h 2362345"/>
                <a:gd name="connsiteX98" fmla="*/ 533049 w 2367010"/>
                <a:gd name="connsiteY98" fmla="*/ 2066047 h 2362345"/>
                <a:gd name="connsiteX99" fmla="*/ 1917562 w 2367010"/>
                <a:gd name="connsiteY99" fmla="*/ 1994526 h 2362345"/>
                <a:gd name="connsiteX100" fmla="*/ 1928029 w 2367010"/>
                <a:gd name="connsiteY100" fmla="*/ 1996259 h 2362345"/>
                <a:gd name="connsiteX101" fmla="*/ 1980365 w 2367010"/>
                <a:gd name="connsiteY101" fmla="*/ 2053439 h 2362345"/>
                <a:gd name="connsiteX102" fmla="*/ 1980365 w 2367010"/>
                <a:gd name="connsiteY102" fmla="*/ 2063835 h 2362345"/>
                <a:gd name="connsiteX103" fmla="*/ 1973387 w 2367010"/>
                <a:gd name="connsiteY103" fmla="*/ 2067301 h 2362345"/>
                <a:gd name="connsiteX104" fmla="*/ 1968153 w 2367010"/>
                <a:gd name="connsiteY104" fmla="*/ 2063835 h 2362345"/>
                <a:gd name="connsiteX105" fmla="*/ 1915817 w 2367010"/>
                <a:gd name="connsiteY105" fmla="*/ 2006656 h 2362345"/>
                <a:gd name="connsiteX106" fmla="*/ 1917562 w 2367010"/>
                <a:gd name="connsiteY106" fmla="*/ 1994526 h 2362345"/>
                <a:gd name="connsiteX107" fmla="*/ 450515 w 2367010"/>
                <a:gd name="connsiteY107" fmla="*/ 1994526 h 2362345"/>
                <a:gd name="connsiteX108" fmla="*/ 450515 w 2367010"/>
                <a:gd name="connsiteY108" fmla="*/ 2006656 h 2362345"/>
                <a:gd name="connsiteX109" fmla="*/ 400099 w 2367010"/>
                <a:gd name="connsiteY109" fmla="*/ 2063835 h 2362345"/>
                <a:gd name="connsiteX110" fmla="*/ 393145 w 2367010"/>
                <a:gd name="connsiteY110" fmla="*/ 2067301 h 2362345"/>
                <a:gd name="connsiteX111" fmla="*/ 387930 w 2367010"/>
                <a:gd name="connsiteY111" fmla="*/ 2063835 h 2362345"/>
                <a:gd name="connsiteX112" fmla="*/ 387930 w 2367010"/>
                <a:gd name="connsiteY112" fmla="*/ 2053439 h 2362345"/>
                <a:gd name="connsiteX113" fmla="*/ 438345 w 2367010"/>
                <a:gd name="connsiteY113" fmla="*/ 1996259 h 2362345"/>
                <a:gd name="connsiteX114" fmla="*/ 450515 w 2367010"/>
                <a:gd name="connsiteY114" fmla="*/ 1994526 h 2362345"/>
                <a:gd name="connsiteX115" fmla="*/ 2009637 w 2367010"/>
                <a:gd name="connsiteY115" fmla="*/ 1913066 h 2362345"/>
                <a:gd name="connsiteX116" fmla="*/ 2066817 w 2367010"/>
                <a:gd name="connsiteY116" fmla="*/ 1965029 h 2362345"/>
                <a:gd name="connsiteX117" fmla="*/ 2066817 w 2367010"/>
                <a:gd name="connsiteY117" fmla="*/ 1977154 h 2362345"/>
                <a:gd name="connsiteX118" fmla="*/ 2061619 w 2367010"/>
                <a:gd name="connsiteY118" fmla="*/ 1978886 h 2362345"/>
                <a:gd name="connsiteX119" fmla="*/ 2054688 w 2367010"/>
                <a:gd name="connsiteY119" fmla="*/ 1977154 h 2362345"/>
                <a:gd name="connsiteX120" fmla="*/ 1999241 w 2367010"/>
                <a:gd name="connsiteY120" fmla="*/ 1925191 h 2362345"/>
                <a:gd name="connsiteX121" fmla="*/ 1997508 w 2367010"/>
                <a:gd name="connsiteY121" fmla="*/ 1914798 h 2362345"/>
                <a:gd name="connsiteX122" fmla="*/ 2009637 w 2367010"/>
                <a:gd name="connsiteY122" fmla="*/ 1913066 h 2362345"/>
                <a:gd name="connsiteX123" fmla="*/ 355892 w 2367010"/>
                <a:gd name="connsiteY123" fmla="*/ 1913066 h 2362345"/>
                <a:gd name="connsiteX124" fmla="*/ 368062 w 2367010"/>
                <a:gd name="connsiteY124" fmla="*/ 1914798 h 2362345"/>
                <a:gd name="connsiteX125" fmla="*/ 368062 w 2367010"/>
                <a:gd name="connsiteY125" fmla="*/ 1925191 h 2362345"/>
                <a:gd name="connsiteX126" fmla="*/ 310692 w 2367010"/>
                <a:gd name="connsiteY126" fmla="*/ 1977154 h 2362345"/>
                <a:gd name="connsiteX127" fmla="*/ 305477 w 2367010"/>
                <a:gd name="connsiteY127" fmla="*/ 1978886 h 2362345"/>
                <a:gd name="connsiteX128" fmla="*/ 298523 w 2367010"/>
                <a:gd name="connsiteY128" fmla="*/ 1977154 h 2362345"/>
                <a:gd name="connsiteX129" fmla="*/ 300261 w 2367010"/>
                <a:gd name="connsiteY129" fmla="*/ 1965029 h 2362345"/>
                <a:gd name="connsiteX130" fmla="*/ 355892 w 2367010"/>
                <a:gd name="connsiteY130" fmla="*/ 1913066 h 2362345"/>
                <a:gd name="connsiteX131" fmla="*/ 2082900 w 2367010"/>
                <a:gd name="connsiteY131" fmla="*/ 1822671 h 2362345"/>
                <a:gd name="connsiteX132" fmla="*/ 2143562 w 2367010"/>
                <a:gd name="connsiteY132" fmla="*/ 1867872 h 2362345"/>
                <a:gd name="connsiteX133" fmla="*/ 2145295 w 2367010"/>
                <a:gd name="connsiteY133" fmla="*/ 1880042 h 2362345"/>
                <a:gd name="connsiteX134" fmla="*/ 2138362 w 2367010"/>
                <a:gd name="connsiteY134" fmla="*/ 1883519 h 2362345"/>
                <a:gd name="connsiteX135" fmla="*/ 2134896 w 2367010"/>
                <a:gd name="connsiteY135" fmla="*/ 1881780 h 2362345"/>
                <a:gd name="connsiteX136" fmla="*/ 2072501 w 2367010"/>
                <a:gd name="connsiteY136" fmla="*/ 1836579 h 2362345"/>
                <a:gd name="connsiteX137" fmla="*/ 2070768 w 2367010"/>
                <a:gd name="connsiteY137" fmla="*/ 1824410 h 2362345"/>
                <a:gd name="connsiteX138" fmla="*/ 2082900 w 2367010"/>
                <a:gd name="connsiteY138" fmla="*/ 1822671 h 2362345"/>
                <a:gd name="connsiteX139" fmla="*/ 285024 w 2367010"/>
                <a:gd name="connsiteY139" fmla="*/ 1822671 h 2362345"/>
                <a:gd name="connsiteX140" fmla="*/ 297269 w 2367010"/>
                <a:gd name="connsiteY140" fmla="*/ 1824410 h 2362345"/>
                <a:gd name="connsiteX141" fmla="*/ 295520 w 2367010"/>
                <a:gd name="connsiteY141" fmla="*/ 1836579 h 2362345"/>
                <a:gd name="connsiteX142" fmla="*/ 232546 w 2367010"/>
                <a:gd name="connsiteY142" fmla="*/ 1881780 h 2362345"/>
                <a:gd name="connsiteX143" fmla="*/ 227298 w 2367010"/>
                <a:gd name="connsiteY143" fmla="*/ 1883519 h 2362345"/>
                <a:gd name="connsiteX144" fmla="*/ 220301 w 2367010"/>
                <a:gd name="connsiteY144" fmla="*/ 1880042 h 2362345"/>
                <a:gd name="connsiteX145" fmla="*/ 222050 w 2367010"/>
                <a:gd name="connsiteY145" fmla="*/ 1867872 h 2362345"/>
                <a:gd name="connsiteX146" fmla="*/ 285024 w 2367010"/>
                <a:gd name="connsiteY146" fmla="*/ 1822671 h 2362345"/>
                <a:gd name="connsiteX147" fmla="*/ 2096414 w 2367010"/>
                <a:gd name="connsiteY147" fmla="*/ 1701464 h 2362345"/>
                <a:gd name="connsiteX148" fmla="*/ 2102247 w 2367010"/>
                <a:gd name="connsiteY148" fmla="*/ 1703191 h 2362345"/>
                <a:gd name="connsiteX149" fmla="*/ 2211128 w 2367010"/>
                <a:gd name="connsiteY149" fmla="*/ 1763660 h 2362345"/>
                <a:gd name="connsiteX150" fmla="*/ 2212857 w 2367010"/>
                <a:gd name="connsiteY150" fmla="*/ 1775754 h 2362345"/>
                <a:gd name="connsiteX151" fmla="*/ 2205944 w 2367010"/>
                <a:gd name="connsiteY151" fmla="*/ 1779209 h 2362345"/>
                <a:gd name="connsiteX152" fmla="*/ 2202487 w 2367010"/>
                <a:gd name="connsiteY152" fmla="*/ 1779209 h 2362345"/>
                <a:gd name="connsiteX153" fmla="*/ 2095334 w 2367010"/>
                <a:gd name="connsiteY153" fmla="*/ 1717013 h 2362345"/>
                <a:gd name="connsiteX154" fmla="*/ 2091878 w 2367010"/>
                <a:gd name="connsiteY154" fmla="*/ 1704919 h 2362345"/>
                <a:gd name="connsiteX155" fmla="*/ 2096414 w 2367010"/>
                <a:gd name="connsiteY155" fmla="*/ 1701464 h 2362345"/>
                <a:gd name="connsiteX156" fmla="*/ 270318 w 2367010"/>
                <a:gd name="connsiteY156" fmla="*/ 1701464 h 2362345"/>
                <a:gd name="connsiteX157" fmla="*/ 276415 w 2367010"/>
                <a:gd name="connsiteY157" fmla="*/ 1704919 h 2362345"/>
                <a:gd name="connsiteX158" fmla="*/ 272931 w 2367010"/>
                <a:gd name="connsiteY158" fmla="*/ 1717013 h 2362345"/>
                <a:gd name="connsiteX159" fmla="*/ 164935 w 2367010"/>
                <a:gd name="connsiteY159" fmla="*/ 1779209 h 2362345"/>
                <a:gd name="connsiteX160" fmla="*/ 159709 w 2367010"/>
                <a:gd name="connsiteY160" fmla="*/ 1779209 h 2362345"/>
                <a:gd name="connsiteX161" fmla="*/ 152742 w 2367010"/>
                <a:gd name="connsiteY161" fmla="*/ 1775754 h 2362345"/>
                <a:gd name="connsiteX162" fmla="*/ 156225 w 2367010"/>
                <a:gd name="connsiteY162" fmla="*/ 1763660 h 2362345"/>
                <a:gd name="connsiteX163" fmla="*/ 264222 w 2367010"/>
                <a:gd name="connsiteY163" fmla="*/ 1703191 h 2362345"/>
                <a:gd name="connsiteX164" fmla="*/ 270318 w 2367010"/>
                <a:gd name="connsiteY164" fmla="*/ 1701464 h 2362345"/>
                <a:gd name="connsiteX165" fmla="*/ 2195667 w 2367010"/>
                <a:gd name="connsiteY165" fmla="*/ 1622994 h 2362345"/>
                <a:gd name="connsiteX166" fmla="*/ 2265011 w 2367010"/>
                <a:gd name="connsiteY166" fmla="*/ 1654287 h 2362345"/>
                <a:gd name="connsiteX167" fmla="*/ 2270212 w 2367010"/>
                <a:gd name="connsiteY167" fmla="*/ 1664718 h 2362345"/>
                <a:gd name="connsiteX168" fmla="*/ 2261544 w 2367010"/>
                <a:gd name="connsiteY168" fmla="*/ 1669934 h 2362345"/>
                <a:gd name="connsiteX169" fmla="*/ 2259810 w 2367010"/>
                <a:gd name="connsiteY169" fmla="*/ 1669934 h 2362345"/>
                <a:gd name="connsiteX170" fmla="*/ 2188732 w 2367010"/>
                <a:gd name="connsiteY170" fmla="*/ 1638641 h 2362345"/>
                <a:gd name="connsiteX171" fmla="*/ 2185265 w 2367010"/>
                <a:gd name="connsiteY171" fmla="*/ 1626471 h 2362345"/>
                <a:gd name="connsiteX172" fmla="*/ 2195667 w 2367010"/>
                <a:gd name="connsiteY172" fmla="*/ 1622994 h 2362345"/>
                <a:gd name="connsiteX173" fmla="*/ 169913 w 2367010"/>
                <a:gd name="connsiteY173" fmla="*/ 1622994 h 2362345"/>
                <a:gd name="connsiteX174" fmla="*/ 182048 w 2367010"/>
                <a:gd name="connsiteY174" fmla="*/ 1626471 h 2362345"/>
                <a:gd name="connsiteX175" fmla="*/ 176847 w 2367010"/>
                <a:gd name="connsiteY175" fmla="*/ 1638641 h 2362345"/>
                <a:gd name="connsiteX176" fmla="*/ 107503 w 2367010"/>
                <a:gd name="connsiteY176" fmla="*/ 1669934 h 2362345"/>
                <a:gd name="connsiteX177" fmla="*/ 104036 w 2367010"/>
                <a:gd name="connsiteY177" fmla="*/ 1669934 h 2362345"/>
                <a:gd name="connsiteX178" fmla="*/ 97101 w 2367010"/>
                <a:gd name="connsiteY178" fmla="*/ 1664718 h 2362345"/>
                <a:gd name="connsiteX179" fmla="*/ 100569 w 2367010"/>
                <a:gd name="connsiteY179" fmla="*/ 1654287 h 2362345"/>
                <a:gd name="connsiteX180" fmla="*/ 169913 w 2367010"/>
                <a:gd name="connsiteY180" fmla="*/ 1622994 h 2362345"/>
                <a:gd name="connsiteX181" fmla="*/ 2235685 w 2367010"/>
                <a:gd name="connsiteY181" fmla="*/ 1515705 h 2362345"/>
                <a:gd name="connsiteX182" fmla="*/ 2308701 w 2367010"/>
                <a:gd name="connsiteY182" fmla="*/ 1538306 h 2362345"/>
                <a:gd name="connsiteX183" fmla="*/ 2315655 w 2367010"/>
                <a:gd name="connsiteY183" fmla="*/ 1548737 h 2362345"/>
                <a:gd name="connsiteX184" fmla="*/ 2306963 w 2367010"/>
                <a:gd name="connsiteY184" fmla="*/ 1555691 h 2362345"/>
                <a:gd name="connsiteX185" fmla="*/ 2303486 w 2367010"/>
                <a:gd name="connsiteY185" fmla="*/ 1553952 h 2362345"/>
                <a:gd name="connsiteX186" fmla="*/ 2230470 w 2367010"/>
                <a:gd name="connsiteY186" fmla="*/ 1531352 h 2362345"/>
                <a:gd name="connsiteX187" fmla="*/ 2225254 w 2367010"/>
                <a:gd name="connsiteY187" fmla="*/ 1520921 h 2362345"/>
                <a:gd name="connsiteX188" fmla="*/ 2235685 w 2367010"/>
                <a:gd name="connsiteY188" fmla="*/ 1515705 h 2362345"/>
                <a:gd name="connsiteX189" fmla="*/ 129857 w 2367010"/>
                <a:gd name="connsiteY189" fmla="*/ 1515705 h 2362345"/>
                <a:gd name="connsiteX190" fmla="*/ 140316 w 2367010"/>
                <a:gd name="connsiteY190" fmla="*/ 1520921 h 2362345"/>
                <a:gd name="connsiteX191" fmla="*/ 135086 w 2367010"/>
                <a:gd name="connsiteY191" fmla="*/ 1531352 h 2362345"/>
                <a:gd name="connsiteX192" fmla="*/ 61873 w 2367010"/>
                <a:gd name="connsiteY192" fmla="*/ 1553952 h 2362345"/>
                <a:gd name="connsiteX193" fmla="*/ 60130 w 2367010"/>
                <a:gd name="connsiteY193" fmla="*/ 1555691 h 2362345"/>
                <a:gd name="connsiteX194" fmla="*/ 51414 w 2367010"/>
                <a:gd name="connsiteY194" fmla="*/ 1548737 h 2362345"/>
                <a:gd name="connsiteX195" fmla="*/ 56643 w 2367010"/>
                <a:gd name="connsiteY195" fmla="*/ 1538306 h 2362345"/>
                <a:gd name="connsiteX196" fmla="*/ 129857 w 2367010"/>
                <a:gd name="connsiteY196" fmla="*/ 1515705 h 2362345"/>
                <a:gd name="connsiteX197" fmla="*/ 2265433 w 2367010"/>
                <a:gd name="connsiteY197" fmla="*/ 1402705 h 2362345"/>
                <a:gd name="connsiteX198" fmla="*/ 2339792 w 2367010"/>
                <a:gd name="connsiteY198" fmla="*/ 1418234 h 2362345"/>
                <a:gd name="connsiteX199" fmla="*/ 2346709 w 2367010"/>
                <a:gd name="connsiteY199" fmla="*/ 1428586 h 2362345"/>
                <a:gd name="connsiteX200" fmla="*/ 2338063 w 2367010"/>
                <a:gd name="connsiteY200" fmla="*/ 1435488 h 2362345"/>
                <a:gd name="connsiteX201" fmla="*/ 2336333 w 2367010"/>
                <a:gd name="connsiteY201" fmla="*/ 1435488 h 2362345"/>
                <a:gd name="connsiteX202" fmla="*/ 2261974 w 2367010"/>
                <a:gd name="connsiteY202" fmla="*/ 1419959 h 2362345"/>
                <a:gd name="connsiteX203" fmla="*/ 2255057 w 2367010"/>
                <a:gd name="connsiteY203" fmla="*/ 1409607 h 2362345"/>
                <a:gd name="connsiteX204" fmla="*/ 2265433 w 2367010"/>
                <a:gd name="connsiteY204" fmla="*/ 1402705 h 2362345"/>
                <a:gd name="connsiteX205" fmla="*/ 100152 w 2367010"/>
                <a:gd name="connsiteY205" fmla="*/ 1402705 h 2362345"/>
                <a:gd name="connsiteX206" fmla="*/ 110527 w 2367010"/>
                <a:gd name="connsiteY206" fmla="*/ 1409607 h 2362345"/>
                <a:gd name="connsiteX207" fmla="*/ 103610 w 2367010"/>
                <a:gd name="connsiteY207" fmla="*/ 1419959 h 2362345"/>
                <a:gd name="connsiteX208" fmla="*/ 29251 w 2367010"/>
                <a:gd name="connsiteY208" fmla="*/ 1435488 h 2362345"/>
                <a:gd name="connsiteX209" fmla="*/ 27522 w 2367010"/>
                <a:gd name="connsiteY209" fmla="*/ 1435488 h 2362345"/>
                <a:gd name="connsiteX210" fmla="*/ 18876 w 2367010"/>
                <a:gd name="connsiteY210" fmla="*/ 1428586 h 2362345"/>
                <a:gd name="connsiteX211" fmla="*/ 25793 w 2367010"/>
                <a:gd name="connsiteY211" fmla="*/ 1418234 h 2362345"/>
                <a:gd name="connsiteX212" fmla="*/ 100152 w 2367010"/>
                <a:gd name="connsiteY212" fmla="*/ 1402705 h 2362345"/>
                <a:gd name="connsiteX213" fmla="*/ 2282457 w 2367010"/>
                <a:gd name="connsiteY213" fmla="*/ 1288462 h 2362345"/>
                <a:gd name="connsiteX214" fmla="*/ 2359547 w 2367010"/>
                <a:gd name="connsiteY214" fmla="*/ 1297072 h 2362345"/>
                <a:gd name="connsiteX215" fmla="*/ 2366555 w 2367010"/>
                <a:gd name="connsiteY215" fmla="*/ 1305681 h 2362345"/>
                <a:gd name="connsiteX216" fmla="*/ 2359547 w 2367010"/>
                <a:gd name="connsiteY216" fmla="*/ 1314291 h 2362345"/>
                <a:gd name="connsiteX217" fmla="*/ 2357795 w 2367010"/>
                <a:gd name="connsiteY217" fmla="*/ 1314291 h 2362345"/>
                <a:gd name="connsiteX218" fmla="*/ 2280705 w 2367010"/>
                <a:gd name="connsiteY218" fmla="*/ 1305681 h 2362345"/>
                <a:gd name="connsiteX219" fmla="*/ 2273697 w 2367010"/>
                <a:gd name="connsiteY219" fmla="*/ 1297072 h 2362345"/>
                <a:gd name="connsiteX220" fmla="*/ 2282457 w 2367010"/>
                <a:gd name="connsiteY220" fmla="*/ 1288462 h 2362345"/>
                <a:gd name="connsiteX221" fmla="*/ 83005 w 2367010"/>
                <a:gd name="connsiteY221" fmla="*/ 1288462 h 2362345"/>
                <a:gd name="connsiteX222" fmla="*/ 93381 w 2367010"/>
                <a:gd name="connsiteY222" fmla="*/ 1297072 h 2362345"/>
                <a:gd name="connsiteX223" fmla="*/ 84734 w 2367010"/>
                <a:gd name="connsiteY223" fmla="*/ 1305681 h 2362345"/>
                <a:gd name="connsiteX224" fmla="*/ 10375 w 2367010"/>
                <a:gd name="connsiteY224" fmla="*/ 1314291 h 2362345"/>
                <a:gd name="connsiteX225" fmla="*/ 8646 w 2367010"/>
                <a:gd name="connsiteY225" fmla="*/ 1314291 h 2362345"/>
                <a:gd name="connsiteX226" fmla="*/ 0 w 2367010"/>
                <a:gd name="connsiteY226" fmla="*/ 1305681 h 2362345"/>
                <a:gd name="connsiteX227" fmla="*/ 8646 w 2367010"/>
                <a:gd name="connsiteY227" fmla="*/ 1297072 h 2362345"/>
                <a:gd name="connsiteX228" fmla="*/ 83005 w 2367010"/>
                <a:gd name="connsiteY228" fmla="*/ 1288462 h 2362345"/>
                <a:gd name="connsiteX229" fmla="*/ 2353928 w 2367010"/>
                <a:gd name="connsiteY229" fmla="*/ 1052029 h 2362345"/>
                <a:gd name="connsiteX230" fmla="*/ 2362598 w 2367010"/>
                <a:gd name="connsiteY230" fmla="*/ 1060544 h 2362345"/>
                <a:gd name="connsiteX231" fmla="*/ 2355662 w 2367010"/>
                <a:gd name="connsiteY231" fmla="*/ 1069059 h 2362345"/>
                <a:gd name="connsiteX232" fmla="*/ 2279368 w 2367010"/>
                <a:gd name="connsiteY232" fmla="*/ 1075871 h 2362345"/>
                <a:gd name="connsiteX233" fmla="*/ 2270698 w 2367010"/>
                <a:gd name="connsiteY233" fmla="*/ 1069059 h 2362345"/>
                <a:gd name="connsiteX234" fmla="*/ 2277634 w 2367010"/>
                <a:gd name="connsiteY234" fmla="*/ 1060544 h 2362345"/>
                <a:gd name="connsiteX235" fmla="*/ 2353928 w 2367010"/>
                <a:gd name="connsiteY235" fmla="*/ 1052029 h 2362345"/>
                <a:gd name="connsiteX236" fmla="*/ 10375 w 2367010"/>
                <a:gd name="connsiteY236" fmla="*/ 1050042 h 2362345"/>
                <a:gd name="connsiteX237" fmla="*/ 84734 w 2367010"/>
                <a:gd name="connsiteY237" fmla="*/ 1058912 h 2362345"/>
                <a:gd name="connsiteX238" fmla="*/ 93381 w 2367010"/>
                <a:gd name="connsiteY238" fmla="*/ 1067782 h 2362345"/>
                <a:gd name="connsiteX239" fmla="*/ 84734 w 2367010"/>
                <a:gd name="connsiteY239" fmla="*/ 1074878 h 2362345"/>
                <a:gd name="connsiteX240" fmla="*/ 83005 w 2367010"/>
                <a:gd name="connsiteY240" fmla="*/ 1074878 h 2362345"/>
                <a:gd name="connsiteX241" fmla="*/ 8646 w 2367010"/>
                <a:gd name="connsiteY241" fmla="*/ 1067782 h 2362345"/>
                <a:gd name="connsiteX242" fmla="*/ 0 w 2367010"/>
                <a:gd name="connsiteY242" fmla="*/ 1057138 h 2362345"/>
                <a:gd name="connsiteX243" fmla="*/ 10375 w 2367010"/>
                <a:gd name="connsiteY243" fmla="*/ 1050042 h 2362345"/>
                <a:gd name="connsiteX244" fmla="*/ 2333224 w 2367010"/>
                <a:gd name="connsiteY244" fmla="*/ 930832 h 2362345"/>
                <a:gd name="connsiteX245" fmla="*/ 2343711 w 2367010"/>
                <a:gd name="connsiteY245" fmla="*/ 937734 h 2362345"/>
                <a:gd name="connsiteX246" fmla="*/ 2336720 w 2367010"/>
                <a:gd name="connsiteY246" fmla="*/ 946361 h 2362345"/>
                <a:gd name="connsiteX247" fmla="*/ 2261569 w 2367010"/>
                <a:gd name="connsiteY247" fmla="*/ 963615 h 2362345"/>
                <a:gd name="connsiteX248" fmla="*/ 2259822 w 2367010"/>
                <a:gd name="connsiteY248" fmla="*/ 963615 h 2362345"/>
                <a:gd name="connsiteX249" fmla="*/ 2251083 w 2367010"/>
                <a:gd name="connsiteY249" fmla="*/ 956713 h 2362345"/>
                <a:gd name="connsiteX250" fmla="*/ 2258074 w 2367010"/>
                <a:gd name="connsiteY250" fmla="*/ 946361 h 2362345"/>
                <a:gd name="connsiteX251" fmla="*/ 2333224 w 2367010"/>
                <a:gd name="connsiteY251" fmla="*/ 930832 h 2362345"/>
                <a:gd name="connsiteX252" fmla="*/ 29251 w 2367010"/>
                <a:gd name="connsiteY252" fmla="*/ 928596 h 2362345"/>
                <a:gd name="connsiteX253" fmla="*/ 103610 w 2367010"/>
                <a:gd name="connsiteY253" fmla="*/ 944243 h 2362345"/>
                <a:gd name="connsiteX254" fmla="*/ 110527 w 2367010"/>
                <a:gd name="connsiteY254" fmla="*/ 954674 h 2362345"/>
                <a:gd name="connsiteX255" fmla="*/ 101881 w 2367010"/>
                <a:gd name="connsiteY255" fmla="*/ 961628 h 2362345"/>
                <a:gd name="connsiteX256" fmla="*/ 100152 w 2367010"/>
                <a:gd name="connsiteY256" fmla="*/ 959889 h 2362345"/>
                <a:gd name="connsiteX257" fmla="*/ 25793 w 2367010"/>
                <a:gd name="connsiteY257" fmla="*/ 944243 h 2362345"/>
                <a:gd name="connsiteX258" fmla="*/ 18876 w 2367010"/>
                <a:gd name="connsiteY258" fmla="*/ 935550 h 2362345"/>
                <a:gd name="connsiteX259" fmla="*/ 29251 w 2367010"/>
                <a:gd name="connsiteY259" fmla="*/ 928596 h 2362345"/>
                <a:gd name="connsiteX260" fmla="*/ 2300506 w 2367010"/>
                <a:gd name="connsiteY260" fmla="*/ 812366 h 2362345"/>
                <a:gd name="connsiteX261" fmla="*/ 2312675 w 2367010"/>
                <a:gd name="connsiteY261" fmla="*/ 817582 h 2362345"/>
                <a:gd name="connsiteX262" fmla="*/ 2305721 w 2367010"/>
                <a:gd name="connsiteY262" fmla="*/ 828013 h 2362345"/>
                <a:gd name="connsiteX263" fmla="*/ 2232705 w 2367010"/>
                <a:gd name="connsiteY263" fmla="*/ 850613 h 2362345"/>
                <a:gd name="connsiteX264" fmla="*/ 2230967 w 2367010"/>
                <a:gd name="connsiteY264" fmla="*/ 852352 h 2362345"/>
                <a:gd name="connsiteX265" fmla="*/ 2222274 w 2367010"/>
                <a:gd name="connsiteY265" fmla="*/ 845398 h 2362345"/>
                <a:gd name="connsiteX266" fmla="*/ 2227490 w 2367010"/>
                <a:gd name="connsiteY266" fmla="*/ 834967 h 2362345"/>
                <a:gd name="connsiteX267" fmla="*/ 2300506 w 2367010"/>
                <a:gd name="connsiteY267" fmla="*/ 812366 h 2362345"/>
                <a:gd name="connsiteX268" fmla="*/ 61873 w 2367010"/>
                <a:gd name="connsiteY268" fmla="*/ 808641 h 2362345"/>
                <a:gd name="connsiteX269" fmla="*/ 135086 w 2367010"/>
                <a:gd name="connsiteY269" fmla="*/ 833433 h 2362345"/>
                <a:gd name="connsiteX270" fmla="*/ 140316 w 2367010"/>
                <a:gd name="connsiteY270" fmla="*/ 844058 h 2362345"/>
                <a:gd name="connsiteX271" fmla="*/ 133343 w 2367010"/>
                <a:gd name="connsiteY271" fmla="*/ 849371 h 2362345"/>
                <a:gd name="connsiteX272" fmla="*/ 129857 w 2367010"/>
                <a:gd name="connsiteY272" fmla="*/ 849371 h 2362345"/>
                <a:gd name="connsiteX273" fmla="*/ 56643 w 2367010"/>
                <a:gd name="connsiteY273" fmla="*/ 824579 h 2362345"/>
                <a:gd name="connsiteX274" fmla="*/ 51414 w 2367010"/>
                <a:gd name="connsiteY274" fmla="*/ 813953 h 2362345"/>
                <a:gd name="connsiteX275" fmla="*/ 61873 w 2367010"/>
                <a:gd name="connsiteY275" fmla="*/ 808641 h 2362345"/>
                <a:gd name="connsiteX276" fmla="*/ 2256830 w 2367010"/>
                <a:gd name="connsiteY276" fmla="*/ 696137 h 2362345"/>
                <a:gd name="connsiteX277" fmla="*/ 2267232 w 2367010"/>
                <a:gd name="connsiteY277" fmla="*/ 701353 h 2362345"/>
                <a:gd name="connsiteX278" fmla="*/ 2262031 w 2367010"/>
                <a:gd name="connsiteY278" fmla="*/ 711784 h 2362345"/>
                <a:gd name="connsiteX279" fmla="*/ 2192687 w 2367010"/>
                <a:gd name="connsiteY279" fmla="*/ 743077 h 2362345"/>
                <a:gd name="connsiteX280" fmla="*/ 2189219 w 2367010"/>
                <a:gd name="connsiteY280" fmla="*/ 743077 h 2362345"/>
                <a:gd name="connsiteX281" fmla="*/ 2182285 w 2367010"/>
                <a:gd name="connsiteY281" fmla="*/ 739600 h 2362345"/>
                <a:gd name="connsiteX282" fmla="*/ 2185752 w 2367010"/>
                <a:gd name="connsiteY282" fmla="*/ 727430 h 2362345"/>
                <a:gd name="connsiteX283" fmla="*/ 2256830 w 2367010"/>
                <a:gd name="connsiteY283" fmla="*/ 696137 h 2362345"/>
                <a:gd name="connsiteX284" fmla="*/ 107503 w 2367010"/>
                <a:gd name="connsiteY284" fmla="*/ 694150 h 2362345"/>
                <a:gd name="connsiteX285" fmla="*/ 176847 w 2367010"/>
                <a:gd name="connsiteY285" fmla="*/ 725443 h 2362345"/>
                <a:gd name="connsiteX286" fmla="*/ 182048 w 2367010"/>
                <a:gd name="connsiteY286" fmla="*/ 735874 h 2362345"/>
                <a:gd name="connsiteX287" fmla="*/ 173380 w 2367010"/>
                <a:gd name="connsiteY287" fmla="*/ 741090 h 2362345"/>
                <a:gd name="connsiteX288" fmla="*/ 169913 w 2367010"/>
                <a:gd name="connsiteY288" fmla="*/ 741090 h 2362345"/>
                <a:gd name="connsiteX289" fmla="*/ 100569 w 2367010"/>
                <a:gd name="connsiteY289" fmla="*/ 709797 h 2362345"/>
                <a:gd name="connsiteX290" fmla="*/ 97101 w 2367010"/>
                <a:gd name="connsiteY290" fmla="*/ 699366 h 2362345"/>
                <a:gd name="connsiteX291" fmla="*/ 107503 w 2367010"/>
                <a:gd name="connsiteY291" fmla="*/ 694150 h 2362345"/>
                <a:gd name="connsiteX292" fmla="*/ 2199398 w 2367010"/>
                <a:gd name="connsiteY292" fmla="*/ 586851 h 2362345"/>
                <a:gd name="connsiteX293" fmla="*/ 2209849 w 2367010"/>
                <a:gd name="connsiteY293" fmla="*/ 590306 h 2362345"/>
                <a:gd name="connsiteX294" fmla="*/ 2208108 w 2367010"/>
                <a:gd name="connsiteY294" fmla="*/ 600672 h 2362345"/>
                <a:gd name="connsiteX295" fmla="*/ 2098369 w 2367010"/>
                <a:gd name="connsiteY295" fmla="*/ 662868 h 2362345"/>
                <a:gd name="connsiteX296" fmla="*/ 2094886 w 2367010"/>
                <a:gd name="connsiteY296" fmla="*/ 664596 h 2362345"/>
                <a:gd name="connsiteX297" fmla="*/ 2087918 w 2367010"/>
                <a:gd name="connsiteY297" fmla="*/ 661141 h 2362345"/>
                <a:gd name="connsiteX298" fmla="*/ 2091402 w 2367010"/>
                <a:gd name="connsiteY298" fmla="*/ 649047 h 2362345"/>
                <a:gd name="connsiteX299" fmla="*/ 2199398 w 2367010"/>
                <a:gd name="connsiteY299" fmla="*/ 586851 h 2362345"/>
                <a:gd name="connsiteX300" fmla="*/ 158185 w 2367010"/>
                <a:gd name="connsiteY300" fmla="*/ 584011 h 2362345"/>
                <a:gd name="connsiteX301" fmla="*/ 164935 w 2367010"/>
                <a:gd name="connsiteY301" fmla="*/ 584885 h 2362345"/>
                <a:gd name="connsiteX302" fmla="*/ 272931 w 2367010"/>
                <a:gd name="connsiteY302" fmla="*/ 647859 h 2362345"/>
                <a:gd name="connsiteX303" fmla="*/ 276415 w 2367010"/>
                <a:gd name="connsiteY303" fmla="*/ 658355 h 2362345"/>
                <a:gd name="connsiteX304" fmla="*/ 267705 w 2367010"/>
                <a:gd name="connsiteY304" fmla="*/ 663603 h 2362345"/>
                <a:gd name="connsiteX305" fmla="*/ 264222 w 2367010"/>
                <a:gd name="connsiteY305" fmla="*/ 661854 h 2362345"/>
                <a:gd name="connsiteX306" fmla="*/ 156225 w 2367010"/>
                <a:gd name="connsiteY306" fmla="*/ 598879 h 2362345"/>
                <a:gd name="connsiteX307" fmla="*/ 152742 w 2367010"/>
                <a:gd name="connsiteY307" fmla="*/ 588384 h 2362345"/>
                <a:gd name="connsiteX308" fmla="*/ 158185 w 2367010"/>
                <a:gd name="connsiteY308" fmla="*/ 584011 h 2362345"/>
                <a:gd name="connsiteX309" fmla="*/ 2137667 w 2367010"/>
                <a:gd name="connsiteY309" fmla="*/ 482552 h 2362345"/>
                <a:gd name="connsiteX310" fmla="*/ 2142273 w 2367010"/>
                <a:gd name="connsiteY310" fmla="*/ 486029 h 2362345"/>
                <a:gd name="connsiteX311" fmla="*/ 2140518 w 2367010"/>
                <a:gd name="connsiteY311" fmla="*/ 498199 h 2362345"/>
                <a:gd name="connsiteX312" fmla="*/ 2077362 w 2367010"/>
                <a:gd name="connsiteY312" fmla="*/ 543400 h 2362345"/>
                <a:gd name="connsiteX313" fmla="*/ 2073853 w 2367010"/>
                <a:gd name="connsiteY313" fmla="*/ 543400 h 2362345"/>
                <a:gd name="connsiteX314" fmla="*/ 2066836 w 2367010"/>
                <a:gd name="connsiteY314" fmla="*/ 539923 h 2362345"/>
                <a:gd name="connsiteX315" fmla="*/ 2068590 w 2367010"/>
                <a:gd name="connsiteY315" fmla="*/ 529492 h 2362345"/>
                <a:gd name="connsiteX316" fmla="*/ 2131747 w 2367010"/>
                <a:gd name="connsiteY316" fmla="*/ 484291 h 2362345"/>
                <a:gd name="connsiteX317" fmla="*/ 2137667 w 2367010"/>
                <a:gd name="connsiteY317" fmla="*/ 482552 h 2362345"/>
                <a:gd name="connsiteX318" fmla="*/ 226424 w 2367010"/>
                <a:gd name="connsiteY318" fmla="*/ 480565 h 2362345"/>
                <a:gd name="connsiteX319" fmla="*/ 232546 w 2367010"/>
                <a:gd name="connsiteY319" fmla="*/ 482304 h 2362345"/>
                <a:gd name="connsiteX320" fmla="*/ 295520 w 2367010"/>
                <a:gd name="connsiteY320" fmla="*/ 527505 h 2362345"/>
                <a:gd name="connsiteX321" fmla="*/ 297269 w 2367010"/>
                <a:gd name="connsiteY321" fmla="*/ 537936 h 2362345"/>
                <a:gd name="connsiteX322" fmla="*/ 290272 w 2367010"/>
                <a:gd name="connsiteY322" fmla="*/ 541413 h 2362345"/>
                <a:gd name="connsiteX323" fmla="*/ 285024 w 2367010"/>
                <a:gd name="connsiteY323" fmla="*/ 539674 h 2362345"/>
                <a:gd name="connsiteX324" fmla="*/ 222050 w 2367010"/>
                <a:gd name="connsiteY324" fmla="*/ 494473 h 2362345"/>
                <a:gd name="connsiteX325" fmla="*/ 220301 w 2367010"/>
                <a:gd name="connsiteY325" fmla="*/ 484042 h 2362345"/>
                <a:gd name="connsiteX326" fmla="*/ 226424 w 2367010"/>
                <a:gd name="connsiteY326" fmla="*/ 480565 h 2362345"/>
                <a:gd name="connsiteX327" fmla="*/ 2051655 w 2367010"/>
                <a:gd name="connsiteY327" fmla="*/ 388923 h 2362345"/>
                <a:gd name="connsiteX328" fmla="*/ 2063824 w 2367010"/>
                <a:gd name="connsiteY328" fmla="*/ 388923 h 2362345"/>
                <a:gd name="connsiteX329" fmla="*/ 2063824 w 2367010"/>
                <a:gd name="connsiteY329" fmla="*/ 401092 h 2362345"/>
                <a:gd name="connsiteX330" fmla="*/ 2006455 w 2367010"/>
                <a:gd name="connsiteY330" fmla="*/ 453246 h 2362345"/>
                <a:gd name="connsiteX331" fmla="*/ 2001239 w 2367010"/>
                <a:gd name="connsiteY331" fmla="*/ 454985 h 2362345"/>
                <a:gd name="connsiteX332" fmla="*/ 1994285 w 2367010"/>
                <a:gd name="connsiteY332" fmla="*/ 451508 h 2362345"/>
                <a:gd name="connsiteX333" fmla="*/ 1996024 w 2367010"/>
                <a:gd name="connsiteY333" fmla="*/ 439339 h 2362345"/>
                <a:gd name="connsiteX334" fmla="*/ 2051655 w 2367010"/>
                <a:gd name="connsiteY334" fmla="*/ 388923 h 2362345"/>
                <a:gd name="connsiteX335" fmla="*/ 298523 w 2367010"/>
                <a:gd name="connsiteY335" fmla="*/ 386936 h 2362345"/>
                <a:gd name="connsiteX336" fmla="*/ 310692 w 2367010"/>
                <a:gd name="connsiteY336" fmla="*/ 386936 h 2362345"/>
                <a:gd name="connsiteX337" fmla="*/ 368062 w 2367010"/>
                <a:gd name="connsiteY337" fmla="*/ 437352 h 2362345"/>
                <a:gd name="connsiteX338" fmla="*/ 368062 w 2367010"/>
                <a:gd name="connsiteY338" fmla="*/ 449521 h 2362345"/>
                <a:gd name="connsiteX339" fmla="*/ 362846 w 2367010"/>
                <a:gd name="connsiteY339" fmla="*/ 452998 h 2362345"/>
                <a:gd name="connsiteX340" fmla="*/ 355892 w 2367010"/>
                <a:gd name="connsiteY340" fmla="*/ 449521 h 2362345"/>
                <a:gd name="connsiteX341" fmla="*/ 300261 w 2367010"/>
                <a:gd name="connsiteY341" fmla="*/ 399105 h 2362345"/>
                <a:gd name="connsiteX342" fmla="*/ 298523 w 2367010"/>
                <a:gd name="connsiteY342" fmla="*/ 386936 h 2362345"/>
                <a:gd name="connsiteX343" fmla="*/ 1964398 w 2367010"/>
                <a:gd name="connsiteY343" fmla="*/ 302484 h 2362345"/>
                <a:gd name="connsiteX344" fmla="*/ 1976441 w 2367010"/>
                <a:gd name="connsiteY344" fmla="*/ 302484 h 2362345"/>
                <a:gd name="connsiteX345" fmla="*/ 1976441 w 2367010"/>
                <a:gd name="connsiteY345" fmla="*/ 312881 h 2362345"/>
                <a:gd name="connsiteX346" fmla="*/ 1924831 w 2367010"/>
                <a:gd name="connsiteY346" fmla="*/ 370060 h 2362345"/>
                <a:gd name="connsiteX347" fmla="*/ 1919670 w 2367010"/>
                <a:gd name="connsiteY347" fmla="*/ 373526 h 2362345"/>
                <a:gd name="connsiteX348" fmla="*/ 1914509 w 2367010"/>
                <a:gd name="connsiteY348" fmla="*/ 371793 h 2362345"/>
                <a:gd name="connsiteX349" fmla="*/ 1912789 w 2367010"/>
                <a:gd name="connsiteY349" fmla="*/ 359664 h 2362345"/>
                <a:gd name="connsiteX350" fmla="*/ 1964398 w 2367010"/>
                <a:gd name="connsiteY350" fmla="*/ 302484 h 2362345"/>
                <a:gd name="connsiteX351" fmla="*/ 387930 w 2367010"/>
                <a:gd name="connsiteY351" fmla="*/ 298765 h 2362345"/>
                <a:gd name="connsiteX352" fmla="*/ 400099 w 2367010"/>
                <a:gd name="connsiteY352" fmla="*/ 300497 h 2362345"/>
                <a:gd name="connsiteX353" fmla="*/ 450515 w 2367010"/>
                <a:gd name="connsiteY353" fmla="*/ 357677 h 2362345"/>
                <a:gd name="connsiteX354" fmla="*/ 450515 w 2367010"/>
                <a:gd name="connsiteY354" fmla="*/ 368073 h 2362345"/>
                <a:gd name="connsiteX355" fmla="*/ 445299 w 2367010"/>
                <a:gd name="connsiteY355" fmla="*/ 371539 h 2362345"/>
                <a:gd name="connsiteX356" fmla="*/ 438345 w 2367010"/>
                <a:gd name="connsiteY356" fmla="*/ 368073 h 2362345"/>
                <a:gd name="connsiteX357" fmla="*/ 387930 w 2367010"/>
                <a:gd name="connsiteY357" fmla="*/ 310894 h 2362345"/>
                <a:gd name="connsiteX358" fmla="*/ 387930 w 2367010"/>
                <a:gd name="connsiteY358" fmla="*/ 298765 h 2362345"/>
                <a:gd name="connsiteX359" fmla="*/ 1873168 w 2367010"/>
                <a:gd name="connsiteY359" fmla="*/ 221403 h 2362345"/>
                <a:gd name="connsiteX360" fmla="*/ 1879277 w 2367010"/>
                <a:gd name="connsiteY360" fmla="*/ 222267 h 2362345"/>
                <a:gd name="connsiteX361" fmla="*/ 1881022 w 2367010"/>
                <a:gd name="connsiteY361" fmla="*/ 234360 h 2362345"/>
                <a:gd name="connsiteX362" fmla="*/ 1835647 w 2367010"/>
                <a:gd name="connsiteY362" fmla="*/ 296557 h 2362345"/>
                <a:gd name="connsiteX363" fmla="*/ 1828666 w 2367010"/>
                <a:gd name="connsiteY363" fmla="*/ 300012 h 2362345"/>
                <a:gd name="connsiteX364" fmla="*/ 1823431 w 2367010"/>
                <a:gd name="connsiteY364" fmla="*/ 298284 h 2362345"/>
                <a:gd name="connsiteX365" fmla="*/ 1821685 w 2367010"/>
                <a:gd name="connsiteY365" fmla="*/ 286190 h 2362345"/>
                <a:gd name="connsiteX366" fmla="*/ 1867060 w 2367010"/>
                <a:gd name="connsiteY366" fmla="*/ 225722 h 2362345"/>
                <a:gd name="connsiteX367" fmla="*/ 1873168 w 2367010"/>
                <a:gd name="connsiteY367" fmla="*/ 221403 h 2362345"/>
                <a:gd name="connsiteX368" fmla="*/ 485056 w 2367010"/>
                <a:gd name="connsiteY368" fmla="*/ 220301 h 2362345"/>
                <a:gd name="connsiteX369" fmla="*/ 495527 w 2367010"/>
                <a:gd name="connsiteY369" fmla="*/ 222050 h 2362345"/>
                <a:gd name="connsiteX370" fmla="*/ 540902 w 2367010"/>
                <a:gd name="connsiteY370" fmla="*/ 285025 h 2362345"/>
                <a:gd name="connsiteX371" fmla="*/ 539157 w 2367010"/>
                <a:gd name="connsiteY371" fmla="*/ 297270 h 2362345"/>
                <a:gd name="connsiteX372" fmla="*/ 533922 w 2367010"/>
                <a:gd name="connsiteY372" fmla="*/ 299019 h 2362345"/>
                <a:gd name="connsiteX373" fmla="*/ 526941 w 2367010"/>
                <a:gd name="connsiteY373" fmla="*/ 295520 h 2362345"/>
                <a:gd name="connsiteX374" fmla="*/ 483311 w 2367010"/>
                <a:gd name="connsiteY374" fmla="*/ 232546 h 2362345"/>
                <a:gd name="connsiteX375" fmla="*/ 485056 w 2367010"/>
                <a:gd name="connsiteY375" fmla="*/ 220301 h 2362345"/>
                <a:gd name="connsiteX376" fmla="*/ 1775004 w 2367010"/>
                <a:gd name="connsiteY376" fmla="*/ 154714 h 2362345"/>
                <a:gd name="connsiteX377" fmla="*/ 1778470 w 2367010"/>
                <a:gd name="connsiteY377" fmla="*/ 166812 h 2362345"/>
                <a:gd name="connsiteX378" fmla="*/ 1716075 w 2367010"/>
                <a:gd name="connsiteY378" fmla="*/ 273965 h 2362345"/>
                <a:gd name="connsiteX379" fmla="*/ 1709142 w 2367010"/>
                <a:gd name="connsiteY379" fmla="*/ 279150 h 2362345"/>
                <a:gd name="connsiteX380" fmla="*/ 1703943 w 2367010"/>
                <a:gd name="connsiteY380" fmla="*/ 277422 h 2362345"/>
                <a:gd name="connsiteX381" fmla="*/ 1700476 w 2367010"/>
                <a:gd name="connsiteY381" fmla="*/ 265324 h 2362345"/>
                <a:gd name="connsiteX382" fmla="*/ 1762871 w 2367010"/>
                <a:gd name="connsiteY382" fmla="*/ 158171 h 2362345"/>
                <a:gd name="connsiteX383" fmla="*/ 1775004 w 2367010"/>
                <a:gd name="connsiteY383" fmla="*/ 154714 h 2362345"/>
                <a:gd name="connsiteX384" fmla="*/ 589312 w 2367010"/>
                <a:gd name="connsiteY384" fmla="*/ 152738 h 2362345"/>
                <a:gd name="connsiteX385" fmla="*/ 599678 w 2367010"/>
                <a:gd name="connsiteY385" fmla="*/ 156215 h 2362345"/>
                <a:gd name="connsiteX386" fmla="*/ 661874 w 2367010"/>
                <a:gd name="connsiteY386" fmla="*/ 264001 h 2362345"/>
                <a:gd name="connsiteX387" fmla="*/ 658419 w 2367010"/>
                <a:gd name="connsiteY387" fmla="*/ 276171 h 2362345"/>
                <a:gd name="connsiteX388" fmla="*/ 654963 w 2367010"/>
                <a:gd name="connsiteY388" fmla="*/ 276171 h 2362345"/>
                <a:gd name="connsiteX389" fmla="*/ 648053 w 2367010"/>
                <a:gd name="connsiteY389" fmla="*/ 272694 h 2362345"/>
                <a:gd name="connsiteX390" fmla="*/ 585856 w 2367010"/>
                <a:gd name="connsiteY390" fmla="*/ 164908 h 2362345"/>
                <a:gd name="connsiteX391" fmla="*/ 589312 w 2367010"/>
                <a:gd name="connsiteY391" fmla="*/ 152738 h 2362345"/>
                <a:gd name="connsiteX392" fmla="*/ 1663940 w 2367010"/>
                <a:gd name="connsiteY392" fmla="*/ 99088 h 2362345"/>
                <a:gd name="connsiteX393" fmla="*/ 1667435 w 2367010"/>
                <a:gd name="connsiteY393" fmla="*/ 109490 h 2362345"/>
                <a:gd name="connsiteX394" fmla="*/ 1637734 w 2367010"/>
                <a:gd name="connsiteY394" fmla="*/ 180568 h 2362345"/>
                <a:gd name="connsiteX395" fmla="*/ 1628999 w 2367010"/>
                <a:gd name="connsiteY395" fmla="*/ 185769 h 2362345"/>
                <a:gd name="connsiteX396" fmla="*/ 1625505 w 2367010"/>
                <a:gd name="connsiteY396" fmla="*/ 184035 h 2362345"/>
                <a:gd name="connsiteX397" fmla="*/ 1622011 w 2367010"/>
                <a:gd name="connsiteY397" fmla="*/ 173634 h 2362345"/>
                <a:gd name="connsiteX398" fmla="*/ 1653458 w 2367010"/>
                <a:gd name="connsiteY398" fmla="*/ 102556 h 2362345"/>
                <a:gd name="connsiteX399" fmla="*/ 1663940 w 2367010"/>
                <a:gd name="connsiteY399" fmla="*/ 99088 h 2362345"/>
                <a:gd name="connsiteX400" fmla="*/ 698646 w 2367010"/>
                <a:gd name="connsiteY400" fmla="*/ 97096 h 2362345"/>
                <a:gd name="connsiteX401" fmla="*/ 710875 w 2367010"/>
                <a:gd name="connsiteY401" fmla="*/ 100554 h 2362345"/>
                <a:gd name="connsiteX402" fmla="*/ 742323 w 2367010"/>
                <a:gd name="connsiteY402" fmla="*/ 171425 h 2362345"/>
                <a:gd name="connsiteX403" fmla="*/ 737081 w 2367010"/>
                <a:gd name="connsiteY403" fmla="*/ 181796 h 2362345"/>
                <a:gd name="connsiteX404" fmla="*/ 733587 w 2367010"/>
                <a:gd name="connsiteY404" fmla="*/ 181796 h 2362345"/>
                <a:gd name="connsiteX405" fmla="*/ 726599 w 2367010"/>
                <a:gd name="connsiteY405" fmla="*/ 176610 h 2362345"/>
                <a:gd name="connsiteX406" fmla="*/ 695152 w 2367010"/>
                <a:gd name="connsiteY406" fmla="*/ 107468 h 2362345"/>
                <a:gd name="connsiteX407" fmla="*/ 698646 w 2367010"/>
                <a:gd name="connsiteY407" fmla="*/ 97096 h 2362345"/>
                <a:gd name="connsiteX408" fmla="*/ 1546751 w 2367010"/>
                <a:gd name="connsiteY408" fmla="*/ 53401 h 2362345"/>
                <a:gd name="connsiteX409" fmla="*/ 1551966 w 2367010"/>
                <a:gd name="connsiteY409" fmla="*/ 63860 h 2362345"/>
                <a:gd name="connsiteX410" fmla="*/ 1529366 w 2367010"/>
                <a:gd name="connsiteY410" fmla="*/ 137073 h 2362345"/>
                <a:gd name="connsiteX411" fmla="*/ 1520673 w 2367010"/>
                <a:gd name="connsiteY411" fmla="*/ 144046 h 2362345"/>
                <a:gd name="connsiteX412" fmla="*/ 1518935 w 2367010"/>
                <a:gd name="connsiteY412" fmla="*/ 142303 h 2362345"/>
                <a:gd name="connsiteX413" fmla="*/ 1511981 w 2367010"/>
                <a:gd name="connsiteY413" fmla="*/ 131844 h 2362345"/>
                <a:gd name="connsiteX414" fmla="*/ 1536320 w 2367010"/>
                <a:gd name="connsiteY414" fmla="*/ 58631 h 2362345"/>
                <a:gd name="connsiteX415" fmla="*/ 1546751 w 2367010"/>
                <a:gd name="connsiteY415" fmla="*/ 53401 h 2362345"/>
                <a:gd name="connsiteX416" fmla="*/ 815476 w 2367010"/>
                <a:gd name="connsiteY416" fmla="*/ 52389 h 2362345"/>
                <a:gd name="connsiteX417" fmla="*/ 825729 w 2367010"/>
                <a:gd name="connsiteY417" fmla="*/ 57563 h 2362345"/>
                <a:gd name="connsiteX418" fmla="*/ 849650 w 2367010"/>
                <a:gd name="connsiteY418" fmla="*/ 129988 h 2362345"/>
                <a:gd name="connsiteX419" fmla="*/ 844524 w 2367010"/>
                <a:gd name="connsiteY419" fmla="*/ 140334 h 2362345"/>
                <a:gd name="connsiteX420" fmla="*/ 841107 w 2367010"/>
                <a:gd name="connsiteY420" fmla="*/ 142059 h 2362345"/>
                <a:gd name="connsiteX421" fmla="*/ 834272 w 2367010"/>
                <a:gd name="connsiteY421" fmla="*/ 135161 h 2362345"/>
                <a:gd name="connsiteX422" fmla="*/ 810350 w 2367010"/>
                <a:gd name="connsiteY422" fmla="*/ 62736 h 2362345"/>
                <a:gd name="connsiteX423" fmla="*/ 815476 w 2367010"/>
                <a:gd name="connsiteY423" fmla="*/ 52389 h 2362345"/>
                <a:gd name="connsiteX424" fmla="*/ 1427383 w 2367010"/>
                <a:gd name="connsiteY424" fmla="*/ 22605 h 2362345"/>
                <a:gd name="connsiteX425" fmla="*/ 1434494 w 2367010"/>
                <a:gd name="connsiteY425" fmla="*/ 31321 h 2362345"/>
                <a:gd name="connsiteX426" fmla="*/ 1418495 w 2367010"/>
                <a:gd name="connsiteY426" fmla="*/ 108020 h 2362345"/>
                <a:gd name="connsiteX427" fmla="*/ 1409606 w 2367010"/>
                <a:gd name="connsiteY427" fmla="*/ 113250 h 2362345"/>
                <a:gd name="connsiteX428" fmla="*/ 1407828 w 2367010"/>
                <a:gd name="connsiteY428" fmla="*/ 113250 h 2362345"/>
                <a:gd name="connsiteX429" fmla="*/ 1400718 w 2367010"/>
                <a:gd name="connsiteY429" fmla="*/ 104534 h 2362345"/>
                <a:gd name="connsiteX430" fmla="*/ 1416717 w 2367010"/>
                <a:gd name="connsiteY430" fmla="*/ 27835 h 2362345"/>
                <a:gd name="connsiteX431" fmla="*/ 1427383 w 2367010"/>
                <a:gd name="connsiteY431" fmla="*/ 22605 h 2362345"/>
                <a:gd name="connsiteX432" fmla="*/ 934806 w 2367010"/>
                <a:gd name="connsiteY432" fmla="*/ 20618 h 2362345"/>
                <a:gd name="connsiteX433" fmla="*/ 945237 w 2367010"/>
                <a:gd name="connsiteY433" fmla="*/ 25848 h 2362345"/>
                <a:gd name="connsiteX434" fmla="*/ 960883 w 2367010"/>
                <a:gd name="connsiteY434" fmla="*/ 100804 h 2362345"/>
                <a:gd name="connsiteX435" fmla="*/ 955668 w 2367010"/>
                <a:gd name="connsiteY435" fmla="*/ 111263 h 2362345"/>
                <a:gd name="connsiteX436" fmla="*/ 953929 w 2367010"/>
                <a:gd name="connsiteY436" fmla="*/ 111263 h 2362345"/>
                <a:gd name="connsiteX437" fmla="*/ 945237 w 2367010"/>
                <a:gd name="connsiteY437" fmla="*/ 104290 h 2362345"/>
                <a:gd name="connsiteX438" fmla="*/ 929590 w 2367010"/>
                <a:gd name="connsiteY438" fmla="*/ 29334 h 2362345"/>
                <a:gd name="connsiteX439" fmla="*/ 934806 w 2367010"/>
                <a:gd name="connsiteY439" fmla="*/ 20618 h 2362345"/>
                <a:gd name="connsiteX440" fmla="*/ 1303694 w 2367010"/>
                <a:gd name="connsiteY440" fmla="*/ 3716 h 2362345"/>
                <a:gd name="connsiteX441" fmla="*/ 1312304 w 2367010"/>
                <a:gd name="connsiteY441" fmla="*/ 12363 h 2362345"/>
                <a:gd name="connsiteX442" fmla="*/ 1303694 w 2367010"/>
                <a:gd name="connsiteY442" fmla="*/ 88451 h 2362345"/>
                <a:gd name="connsiteX443" fmla="*/ 1295084 w 2367010"/>
                <a:gd name="connsiteY443" fmla="*/ 95368 h 2362345"/>
                <a:gd name="connsiteX444" fmla="*/ 1286475 w 2367010"/>
                <a:gd name="connsiteY444" fmla="*/ 86721 h 2362345"/>
                <a:gd name="connsiteX445" fmla="*/ 1295084 w 2367010"/>
                <a:gd name="connsiteY445" fmla="*/ 10633 h 2362345"/>
                <a:gd name="connsiteX446" fmla="*/ 1303694 w 2367010"/>
                <a:gd name="connsiteY446" fmla="*/ 3716 h 2362345"/>
                <a:gd name="connsiteX447" fmla="*/ 1058841 w 2367010"/>
                <a:gd name="connsiteY447" fmla="*/ 0 h 2362345"/>
                <a:gd name="connsiteX448" fmla="*/ 1069059 w 2367010"/>
                <a:gd name="connsiteY448" fmla="*/ 8646 h 2362345"/>
                <a:gd name="connsiteX449" fmla="*/ 1075871 w 2367010"/>
                <a:gd name="connsiteY449" fmla="*/ 84734 h 2362345"/>
                <a:gd name="connsiteX450" fmla="*/ 1069059 w 2367010"/>
                <a:gd name="connsiteY450" fmla="*/ 93381 h 2362345"/>
                <a:gd name="connsiteX451" fmla="*/ 1067356 w 2367010"/>
                <a:gd name="connsiteY451" fmla="*/ 93381 h 2362345"/>
                <a:gd name="connsiteX452" fmla="*/ 1060544 w 2367010"/>
                <a:gd name="connsiteY452" fmla="*/ 86464 h 2362345"/>
                <a:gd name="connsiteX453" fmla="*/ 1052029 w 2367010"/>
                <a:gd name="connsiteY453" fmla="*/ 10376 h 2362345"/>
                <a:gd name="connsiteX454" fmla="*/ 1058841 w 2367010"/>
                <a:gd name="connsiteY454" fmla="*/ 0 h 236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</a:cxnLst>
              <a:rect l="l" t="t" r="r" b="b"/>
              <a:pathLst>
                <a:path w="2367010" h="2362345">
                  <a:moveTo>
                    <a:pt x="1298396" y="2270951"/>
                  </a:moveTo>
                  <a:cubicBezTo>
                    <a:pt x="1301972" y="2270951"/>
                    <a:pt x="1307337" y="2272676"/>
                    <a:pt x="1307337" y="2277849"/>
                  </a:cubicBezTo>
                  <a:cubicBezTo>
                    <a:pt x="1316278" y="2353723"/>
                    <a:pt x="1316278" y="2353723"/>
                    <a:pt x="1316278" y="2353723"/>
                  </a:cubicBezTo>
                  <a:cubicBezTo>
                    <a:pt x="1316278" y="2358896"/>
                    <a:pt x="1312701" y="2362345"/>
                    <a:pt x="1307337" y="2362345"/>
                  </a:cubicBezTo>
                  <a:cubicBezTo>
                    <a:pt x="1301972" y="2362345"/>
                    <a:pt x="1298396" y="2360621"/>
                    <a:pt x="1298396" y="2355448"/>
                  </a:cubicBezTo>
                  <a:cubicBezTo>
                    <a:pt x="1289455" y="2279573"/>
                    <a:pt x="1289455" y="2279573"/>
                    <a:pt x="1289455" y="2279573"/>
                  </a:cubicBezTo>
                  <a:cubicBezTo>
                    <a:pt x="1289455" y="2276124"/>
                    <a:pt x="1293031" y="2270951"/>
                    <a:pt x="1298396" y="2270951"/>
                  </a:cubicBezTo>
                  <a:close/>
                  <a:moveTo>
                    <a:pt x="1069059" y="2270951"/>
                  </a:moveTo>
                  <a:cubicBezTo>
                    <a:pt x="1072465" y="2270951"/>
                    <a:pt x="1075871" y="2276124"/>
                    <a:pt x="1075871" y="2279573"/>
                  </a:cubicBezTo>
                  <a:cubicBezTo>
                    <a:pt x="1069059" y="2355448"/>
                    <a:pt x="1069059" y="2355448"/>
                    <a:pt x="1069059" y="2355448"/>
                  </a:cubicBezTo>
                  <a:cubicBezTo>
                    <a:pt x="1067356" y="2360621"/>
                    <a:pt x="1063950" y="2362345"/>
                    <a:pt x="1060544" y="2362345"/>
                  </a:cubicBezTo>
                  <a:cubicBezTo>
                    <a:pt x="1060544" y="2362345"/>
                    <a:pt x="1058841" y="2362345"/>
                    <a:pt x="1058841" y="2362345"/>
                  </a:cubicBezTo>
                  <a:cubicBezTo>
                    <a:pt x="1055435" y="2362345"/>
                    <a:pt x="1052029" y="2358896"/>
                    <a:pt x="1052029" y="2353723"/>
                  </a:cubicBezTo>
                  <a:cubicBezTo>
                    <a:pt x="1060544" y="2277849"/>
                    <a:pt x="1060544" y="2277849"/>
                    <a:pt x="1060544" y="2277849"/>
                  </a:cubicBezTo>
                  <a:cubicBezTo>
                    <a:pt x="1060544" y="2272676"/>
                    <a:pt x="1063950" y="2270951"/>
                    <a:pt x="1069059" y="2270951"/>
                  </a:cubicBezTo>
                  <a:close/>
                  <a:moveTo>
                    <a:pt x="1411593" y="2252825"/>
                  </a:moveTo>
                  <a:cubicBezTo>
                    <a:pt x="1415044" y="2251082"/>
                    <a:pt x="1420221" y="2254569"/>
                    <a:pt x="1421946" y="2258055"/>
                  </a:cubicBezTo>
                  <a:cubicBezTo>
                    <a:pt x="1437475" y="2333011"/>
                    <a:pt x="1437475" y="2333011"/>
                    <a:pt x="1437475" y="2333011"/>
                  </a:cubicBezTo>
                  <a:cubicBezTo>
                    <a:pt x="1437475" y="2338241"/>
                    <a:pt x="1435749" y="2343470"/>
                    <a:pt x="1430573" y="2343470"/>
                  </a:cubicBezTo>
                  <a:cubicBezTo>
                    <a:pt x="1430573" y="2343470"/>
                    <a:pt x="1428848" y="2343470"/>
                    <a:pt x="1428848" y="2343470"/>
                  </a:cubicBezTo>
                  <a:cubicBezTo>
                    <a:pt x="1425397" y="2343470"/>
                    <a:pt x="1421946" y="2341727"/>
                    <a:pt x="1420221" y="2336498"/>
                  </a:cubicBezTo>
                  <a:cubicBezTo>
                    <a:pt x="1404692" y="2261541"/>
                    <a:pt x="1404692" y="2261541"/>
                    <a:pt x="1404692" y="2261541"/>
                  </a:cubicBezTo>
                  <a:cubicBezTo>
                    <a:pt x="1404692" y="2258055"/>
                    <a:pt x="1406417" y="2252825"/>
                    <a:pt x="1411593" y="2252825"/>
                  </a:cubicBezTo>
                  <a:close/>
                  <a:moveTo>
                    <a:pt x="955668" y="2252825"/>
                  </a:moveTo>
                  <a:cubicBezTo>
                    <a:pt x="959145" y="2252825"/>
                    <a:pt x="962622" y="2258055"/>
                    <a:pt x="960883" y="2261541"/>
                  </a:cubicBezTo>
                  <a:cubicBezTo>
                    <a:pt x="945237" y="2336498"/>
                    <a:pt x="945237" y="2336498"/>
                    <a:pt x="945237" y="2336498"/>
                  </a:cubicBezTo>
                  <a:cubicBezTo>
                    <a:pt x="945237" y="2341727"/>
                    <a:pt x="941760" y="2343470"/>
                    <a:pt x="936544" y="2343470"/>
                  </a:cubicBezTo>
                  <a:cubicBezTo>
                    <a:pt x="936544" y="2343470"/>
                    <a:pt x="936544" y="2343470"/>
                    <a:pt x="934806" y="2343470"/>
                  </a:cubicBezTo>
                  <a:cubicBezTo>
                    <a:pt x="931329" y="2343470"/>
                    <a:pt x="927852" y="2338241"/>
                    <a:pt x="929590" y="2333011"/>
                  </a:cubicBezTo>
                  <a:cubicBezTo>
                    <a:pt x="945237" y="2258055"/>
                    <a:pt x="945237" y="2258055"/>
                    <a:pt x="945237" y="2258055"/>
                  </a:cubicBezTo>
                  <a:cubicBezTo>
                    <a:pt x="946975" y="2254569"/>
                    <a:pt x="950452" y="2251082"/>
                    <a:pt x="955668" y="2252825"/>
                  </a:cubicBezTo>
                  <a:close/>
                  <a:moveTo>
                    <a:pt x="1522908" y="2222274"/>
                  </a:moveTo>
                  <a:cubicBezTo>
                    <a:pt x="1526385" y="2222274"/>
                    <a:pt x="1531600" y="2224013"/>
                    <a:pt x="1533339" y="2229228"/>
                  </a:cubicBezTo>
                  <a:cubicBezTo>
                    <a:pt x="1555939" y="2302244"/>
                    <a:pt x="1555939" y="2302244"/>
                    <a:pt x="1555939" y="2302244"/>
                  </a:cubicBezTo>
                  <a:cubicBezTo>
                    <a:pt x="1557678" y="2305721"/>
                    <a:pt x="1555939" y="2310937"/>
                    <a:pt x="1550724" y="2312675"/>
                  </a:cubicBezTo>
                  <a:cubicBezTo>
                    <a:pt x="1550724" y="2312675"/>
                    <a:pt x="1548985" y="2312675"/>
                    <a:pt x="1548985" y="2312675"/>
                  </a:cubicBezTo>
                  <a:cubicBezTo>
                    <a:pt x="1545508" y="2312675"/>
                    <a:pt x="1542031" y="2310937"/>
                    <a:pt x="1540293" y="2307460"/>
                  </a:cubicBezTo>
                  <a:cubicBezTo>
                    <a:pt x="1517692" y="2234444"/>
                    <a:pt x="1517692" y="2234444"/>
                    <a:pt x="1517692" y="2234444"/>
                  </a:cubicBezTo>
                  <a:cubicBezTo>
                    <a:pt x="1515954" y="2229228"/>
                    <a:pt x="1517692" y="2224013"/>
                    <a:pt x="1522908" y="2222274"/>
                  </a:cubicBezTo>
                  <a:close/>
                  <a:moveTo>
                    <a:pt x="844524" y="2222274"/>
                  </a:moveTo>
                  <a:cubicBezTo>
                    <a:pt x="847941" y="2224013"/>
                    <a:pt x="851359" y="2229228"/>
                    <a:pt x="849650" y="2234444"/>
                  </a:cubicBezTo>
                  <a:cubicBezTo>
                    <a:pt x="825729" y="2307460"/>
                    <a:pt x="825729" y="2307460"/>
                    <a:pt x="825729" y="2307460"/>
                  </a:cubicBezTo>
                  <a:cubicBezTo>
                    <a:pt x="825729" y="2310937"/>
                    <a:pt x="822311" y="2312675"/>
                    <a:pt x="818894" y="2312675"/>
                  </a:cubicBezTo>
                  <a:cubicBezTo>
                    <a:pt x="817185" y="2312675"/>
                    <a:pt x="817185" y="2312675"/>
                    <a:pt x="815476" y="2312675"/>
                  </a:cubicBezTo>
                  <a:cubicBezTo>
                    <a:pt x="812059" y="2310937"/>
                    <a:pt x="808642" y="2305721"/>
                    <a:pt x="810350" y="2302244"/>
                  </a:cubicBezTo>
                  <a:cubicBezTo>
                    <a:pt x="834272" y="2229228"/>
                    <a:pt x="834272" y="2229228"/>
                    <a:pt x="834272" y="2229228"/>
                  </a:cubicBezTo>
                  <a:cubicBezTo>
                    <a:pt x="835981" y="2224013"/>
                    <a:pt x="839398" y="2222274"/>
                    <a:pt x="844524" y="2222274"/>
                  </a:cubicBezTo>
                  <a:close/>
                  <a:moveTo>
                    <a:pt x="1628484" y="2182279"/>
                  </a:moveTo>
                  <a:cubicBezTo>
                    <a:pt x="1633725" y="2180550"/>
                    <a:pt x="1637219" y="2182279"/>
                    <a:pt x="1640713" y="2185736"/>
                  </a:cubicBezTo>
                  <a:cubicBezTo>
                    <a:pt x="1672161" y="2256607"/>
                    <a:pt x="1672161" y="2256607"/>
                    <a:pt x="1672161" y="2256607"/>
                  </a:cubicBezTo>
                  <a:cubicBezTo>
                    <a:pt x="1673908" y="2260064"/>
                    <a:pt x="1672161" y="2265250"/>
                    <a:pt x="1666919" y="2266978"/>
                  </a:cubicBezTo>
                  <a:cubicBezTo>
                    <a:pt x="1665172" y="2266978"/>
                    <a:pt x="1665172" y="2266978"/>
                    <a:pt x="1663425" y="2266978"/>
                  </a:cubicBezTo>
                  <a:cubicBezTo>
                    <a:pt x="1659931" y="2266978"/>
                    <a:pt x="1658184" y="2265250"/>
                    <a:pt x="1656437" y="2263521"/>
                  </a:cubicBezTo>
                  <a:cubicBezTo>
                    <a:pt x="1624990" y="2192650"/>
                    <a:pt x="1624990" y="2192650"/>
                    <a:pt x="1624990" y="2192650"/>
                  </a:cubicBezTo>
                  <a:cubicBezTo>
                    <a:pt x="1623243" y="2189193"/>
                    <a:pt x="1624990" y="2184007"/>
                    <a:pt x="1628484" y="2182279"/>
                  </a:cubicBezTo>
                  <a:close/>
                  <a:moveTo>
                    <a:pt x="737081" y="2182279"/>
                  </a:moveTo>
                  <a:cubicBezTo>
                    <a:pt x="742323" y="2184007"/>
                    <a:pt x="744070" y="2189193"/>
                    <a:pt x="742323" y="2192650"/>
                  </a:cubicBezTo>
                  <a:cubicBezTo>
                    <a:pt x="710875" y="2263521"/>
                    <a:pt x="710875" y="2263521"/>
                    <a:pt x="710875" y="2263521"/>
                  </a:cubicBezTo>
                  <a:cubicBezTo>
                    <a:pt x="709128" y="2265250"/>
                    <a:pt x="705634" y="2266978"/>
                    <a:pt x="702140" y="2266978"/>
                  </a:cubicBezTo>
                  <a:cubicBezTo>
                    <a:pt x="702140" y="2266978"/>
                    <a:pt x="700393" y="2266978"/>
                    <a:pt x="698646" y="2266978"/>
                  </a:cubicBezTo>
                  <a:cubicBezTo>
                    <a:pt x="695152" y="2265250"/>
                    <a:pt x="693405" y="2260064"/>
                    <a:pt x="695152" y="2256607"/>
                  </a:cubicBezTo>
                  <a:cubicBezTo>
                    <a:pt x="726599" y="2185736"/>
                    <a:pt x="726599" y="2185736"/>
                    <a:pt x="726599" y="2185736"/>
                  </a:cubicBezTo>
                  <a:cubicBezTo>
                    <a:pt x="728346" y="2182279"/>
                    <a:pt x="733587" y="2180550"/>
                    <a:pt x="737081" y="2182279"/>
                  </a:cubicBezTo>
                  <a:close/>
                  <a:moveTo>
                    <a:pt x="1713640" y="2087045"/>
                  </a:moveTo>
                  <a:cubicBezTo>
                    <a:pt x="1715590" y="2087479"/>
                    <a:pt x="1717323" y="2088783"/>
                    <a:pt x="1719056" y="2091391"/>
                  </a:cubicBezTo>
                  <a:cubicBezTo>
                    <a:pt x="1781451" y="2199177"/>
                    <a:pt x="1781451" y="2199177"/>
                    <a:pt x="1781451" y="2199177"/>
                  </a:cubicBezTo>
                  <a:cubicBezTo>
                    <a:pt x="1783184" y="2202654"/>
                    <a:pt x="1781451" y="2207869"/>
                    <a:pt x="1777985" y="2209608"/>
                  </a:cubicBezTo>
                  <a:cubicBezTo>
                    <a:pt x="1776251" y="2211346"/>
                    <a:pt x="1774518" y="2211346"/>
                    <a:pt x="1774518" y="2211346"/>
                  </a:cubicBezTo>
                  <a:cubicBezTo>
                    <a:pt x="1771052" y="2211346"/>
                    <a:pt x="1767586" y="2209608"/>
                    <a:pt x="1765852" y="2207869"/>
                  </a:cubicBezTo>
                  <a:cubicBezTo>
                    <a:pt x="1703457" y="2100083"/>
                    <a:pt x="1703457" y="2100083"/>
                    <a:pt x="1703457" y="2100083"/>
                  </a:cubicBezTo>
                  <a:cubicBezTo>
                    <a:pt x="1701724" y="2094868"/>
                    <a:pt x="1703457" y="2089652"/>
                    <a:pt x="1706924" y="2087914"/>
                  </a:cubicBezTo>
                  <a:cubicBezTo>
                    <a:pt x="1709523" y="2087044"/>
                    <a:pt x="1711690" y="2086610"/>
                    <a:pt x="1713640" y="2087045"/>
                  </a:cubicBezTo>
                  <a:close/>
                  <a:moveTo>
                    <a:pt x="652588" y="2087044"/>
                  </a:moveTo>
                  <a:cubicBezTo>
                    <a:pt x="654531" y="2086610"/>
                    <a:pt x="656691" y="2087045"/>
                    <a:pt x="658419" y="2087914"/>
                  </a:cubicBezTo>
                  <a:cubicBezTo>
                    <a:pt x="663602" y="2089652"/>
                    <a:pt x="663602" y="2094868"/>
                    <a:pt x="661874" y="2100083"/>
                  </a:cubicBezTo>
                  <a:cubicBezTo>
                    <a:pt x="599678" y="2207869"/>
                    <a:pt x="599678" y="2207869"/>
                    <a:pt x="599678" y="2207869"/>
                  </a:cubicBezTo>
                  <a:cubicBezTo>
                    <a:pt x="597950" y="2209608"/>
                    <a:pt x="596222" y="2211346"/>
                    <a:pt x="592767" y="2211346"/>
                  </a:cubicBezTo>
                  <a:cubicBezTo>
                    <a:pt x="591039" y="2211346"/>
                    <a:pt x="589312" y="2211346"/>
                    <a:pt x="589312" y="2209608"/>
                  </a:cubicBezTo>
                  <a:cubicBezTo>
                    <a:pt x="584129" y="2207869"/>
                    <a:pt x="584129" y="2202654"/>
                    <a:pt x="585856" y="2199177"/>
                  </a:cubicBezTo>
                  <a:cubicBezTo>
                    <a:pt x="648053" y="2091391"/>
                    <a:pt x="648053" y="2091391"/>
                    <a:pt x="648053" y="2091391"/>
                  </a:cubicBezTo>
                  <a:cubicBezTo>
                    <a:pt x="648917" y="2088783"/>
                    <a:pt x="650644" y="2087479"/>
                    <a:pt x="652588" y="2087044"/>
                  </a:cubicBezTo>
                  <a:close/>
                  <a:moveTo>
                    <a:pt x="1833513" y="2066047"/>
                  </a:moveTo>
                  <a:cubicBezTo>
                    <a:pt x="1835694" y="2066479"/>
                    <a:pt x="1837876" y="2067775"/>
                    <a:pt x="1839621" y="2069503"/>
                  </a:cubicBezTo>
                  <a:cubicBezTo>
                    <a:pt x="1884996" y="2131700"/>
                    <a:pt x="1884996" y="2131700"/>
                    <a:pt x="1884996" y="2131700"/>
                  </a:cubicBezTo>
                  <a:cubicBezTo>
                    <a:pt x="1888486" y="2135155"/>
                    <a:pt x="1886741" y="2140338"/>
                    <a:pt x="1883251" y="2142066"/>
                  </a:cubicBezTo>
                  <a:cubicBezTo>
                    <a:pt x="1881505" y="2143793"/>
                    <a:pt x="1879760" y="2143793"/>
                    <a:pt x="1878015" y="2143793"/>
                  </a:cubicBezTo>
                  <a:cubicBezTo>
                    <a:pt x="1876270" y="2143793"/>
                    <a:pt x="1872780" y="2143793"/>
                    <a:pt x="1871034" y="2140338"/>
                  </a:cubicBezTo>
                  <a:cubicBezTo>
                    <a:pt x="1825659" y="2079869"/>
                    <a:pt x="1825659" y="2079869"/>
                    <a:pt x="1825659" y="2079869"/>
                  </a:cubicBezTo>
                  <a:cubicBezTo>
                    <a:pt x="1823914" y="2074686"/>
                    <a:pt x="1823914" y="2069503"/>
                    <a:pt x="1827405" y="2067775"/>
                  </a:cubicBezTo>
                  <a:cubicBezTo>
                    <a:pt x="1829150" y="2066047"/>
                    <a:pt x="1831331" y="2065615"/>
                    <a:pt x="1833513" y="2066047"/>
                  </a:cubicBezTo>
                  <a:close/>
                  <a:moveTo>
                    <a:pt x="533049" y="2066047"/>
                  </a:moveTo>
                  <a:cubicBezTo>
                    <a:pt x="535231" y="2065615"/>
                    <a:pt x="537412" y="2066047"/>
                    <a:pt x="539157" y="2067775"/>
                  </a:cubicBezTo>
                  <a:cubicBezTo>
                    <a:pt x="542648" y="2069503"/>
                    <a:pt x="544393" y="2074686"/>
                    <a:pt x="540902" y="2079869"/>
                  </a:cubicBezTo>
                  <a:cubicBezTo>
                    <a:pt x="495527" y="2140338"/>
                    <a:pt x="495527" y="2140338"/>
                    <a:pt x="495527" y="2140338"/>
                  </a:cubicBezTo>
                  <a:cubicBezTo>
                    <a:pt x="493782" y="2143793"/>
                    <a:pt x="492037" y="2143793"/>
                    <a:pt x="488547" y="2143793"/>
                  </a:cubicBezTo>
                  <a:cubicBezTo>
                    <a:pt x="486802" y="2143793"/>
                    <a:pt x="485056" y="2143793"/>
                    <a:pt x="485056" y="2142066"/>
                  </a:cubicBezTo>
                  <a:cubicBezTo>
                    <a:pt x="479821" y="2140338"/>
                    <a:pt x="479821" y="2135155"/>
                    <a:pt x="483311" y="2131700"/>
                  </a:cubicBezTo>
                  <a:cubicBezTo>
                    <a:pt x="526941" y="2069503"/>
                    <a:pt x="526941" y="2069503"/>
                    <a:pt x="526941" y="2069503"/>
                  </a:cubicBezTo>
                  <a:cubicBezTo>
                    <a:pt x="528686" y="2067775"/>
                    <a:pt x="530868" y="2066479"/>
                    <a:pt x="533049" y="2066047"/>
                  </a:cubicBezTo>
                  <a:close/>
                  <a:moveTo>
                    <a:pt x="1917562" y="1994526"/>
                  </a:moveTo>
                  <a:cubicBezTo>
                    <a:pt x="1921051" y="1992794"/>
                    <a:pt x="1926285" y="1992794"/>
                    <a:pt x="1928029" y="1996259"/>
                  </a:cubicBezTo>
                  <a:cubicBezTo>
                    <a:pt x="1980365" y="2053439"/>
                    <a:pt x="1980365" y="2053439"/>
                    <a:pt x="1980365" y="2053439"/>
                  </a:cubicBezTo>
                  <a:cubicBezTo>
                    <a:pt x="1983854" y="2056904"/>
                    <a:pt x="1983854" y="2062103"/>
                    <a:pt x="1980365" y="2063835"/>
                  </a:cubicBezTo>
                  <a:cubicBezTo>
                    <a:pt x="1978621" y="2065568"/>
                    <a:pt x="1976876" y="2067301"/>
                    <a:pt x="1973387" y="2067301"/>
                  </a:cubicBezTo>
                  <a:cubicBezTo>
                    <a:pt x="1971642" y="2067301"/>
                    <a:pt x="1969898" y="2065568"/>
                    <a:pt x="1968153" y="2063835"/>
                  </a:cubicBezTo>
                  <a:cubicBezTo>
                    <a:pt x="1915817" y="2006656"/>
                    <a:pt x="1915817" y="2006656"/>
                    <a:pt x="1915817" y="2006656"/>
                  </a:cubicBezTo>
                  <a:cubicBezTo>
                    <a:pt x="1912328" y="2003190"/>
                    <a:pt x="1914073" y="1997992"/>
                    <a:pt x="1917562" y="1994526"/>
                  </a:cubicBezTo>
                  <a:close/>
                  <a:moveTo>
                    <a:pt x="450515" y="1994526"/>
                  </a:moveTo>
                  <a:cubicBezTo>
                    <a:pt x="453992" y="1997992"/>
                    <a:pt x="453992" y="2003190"/>
                    <a:pt x="450515" y="2006656"/>
                  </a:cubicBezTo>
                  <a:cubicBezTo>
                    <a:pt x="400099" y="2063835"/>
                    <a:pt x="400099" y="2063835"/>
                    <a:pt x="400099" y="2063835"/>
                  </a:cubicBezTo>
                  <a:cubicBezTo>
                    <a:pt x="398361" y="2065568"/>
                    <a:pt x="394884" y="2067301"/>
                    <a:pt x="393145" y="2067301"/>
                  </a:cubicBezTo>
                  <a:cubicBezTo>
                    <a:pt x="391407" y="2067301"/>
                    <a:pt x="389668" y="2065568"/>
                    <a:pt x="387930" y="2063835"/>
                  </a:cubicBezTo>
                  <a:cubicBezTo>
                    <a:pt x="384453" y="2062103"/>
                    <a:pt x="384453" y="2056904"/>
                    <a:pt x="387930" y="2053439"/>
                  </a:cubicBezTo>
                  <a:cubicBezTo>
                    <a:pt x="438345" y="1996259"/>
                    <a:pt x="438345" y="1996259"/>
                    <a:pt x="438345" y="1996259"/>
                  </a:cubicBezTo>
                  <a:cubicBezTo>
                    <a:pt x="441822" y="1992794"/>
                    <a:pt x="447038" y="1992794"/>
                    <a:pt x="450515" y="1994526"/>
                  </a:cubicBezTo>
                  <a:close/>
                  <a:moveTo>
                    <a:pt x="2009637" y="1913066"/>
                  </a:moveTo>
                  <a:cubicBezTo>
                    <a:pt x="2066817" y="1965029"/>
                    <a:pt x="2066817" y="1965029"/>
                    <a:pt x="2066817" y="1965029"/>
                  </a:cubicBezTo>
                  <a:cubicBezTo>
                    <a:pt x="2070282" y="1968493"/>
                    <a:pt x="2070282" y="1973689"/>
                    <a:pt x="2066817" y="1977154"/>
                  </a:cubicBezTo>
                  <a:cubicBezTo>
                    <a:pt x="2065084" y="1978886"/>
                    <a:pt x="2063351" y="1978886"/>
                    <a:pt x="2061619" y="1978886"/>
                  </a:cubicBezTo>
                  <a:cubicBezTo>
                    <a:pt x="2059886" y="1978886"/>
                    <a:pt x="2056420" y="1978886"/>
                    <a:pt x="2054688" y="1977154"/>
                  </a:cubicBezTo>
                  <a:cubicBezTo>
                    <a:pt x="1999241" y="1925191"/>
                    <a:pt x="1999241" y="1925191"/>
                    <a:pt x="1999241" y="1925191"/>
                  </a:cubicBezTo>
                  <a:cubicBezTo>
                    <a:pt x="1995775" y="1923459"/>
                    <a:pt x="1995775" y="1918262"/>
                    <a:pt x="1997508" y="1914798"/>
                  </a:cubicBezTo>
                  <a:cubicBezTo>
                    <a:pt x="2000973" y="1911334"/>
                    <a:pt x="2006172" y="1911334"/>
                    <a:pt x="2009637" y="1913066"/>
                  </a:cubicBezTo>
                  <a:close/>
                  <a:moveTo>
                    <a:pt x="355892" y="1913066"/>
                  </a:moveTo>
                  <a:cubicBezTo>
                    <a:pt x="359369" y="1911334"/>
                    <a:pt x="364585" y="1911334"/>
                    <a:pt x="368062" y="1914798"/>
                  </a:cubicBezTo>
                  <a:cubicBezTo>
                    <a:pt x="371539" y="1918262"/>
                    <a:pt x="371539" y="1923459"/>
                    <a:pt x="368062" y="1925191"/>
                  </a:cubicBezTo>
                  <a:cubicBezTo>
                    <a:pt x="310692" y="1977154"/>
                    <a:pt x="310692" y="1977154"/>
                    <a:pt x="310692" y="1977154"/>
                  </a:cubicBezTo>
                  <a:cubicBezTo>
                    <a:pt x="308954" y="1978886"/>
                    <a:pt x="307215" y="1978886"/>
                    <a:pt x="305477" y="1978886"/>
                  </a:cubicBezTo>
                  <a:cubicBezTo>
                    <a:pt x="303738" y="1978886"/>
                    <a:pt x="300261" y="1978886"/>
                    <a:pt x="298523" y="1977154"/>
                  </a:cubicBezTo>
                  <a:cubicBezTo>
                    <a:pt x="295046" y="1973689"/>
                    <a:pt x="296784" y="1968493"/>
                    <a:pt x="300261" y="1965029"/>
                  </a:cubicBezTo>
                  <a:cubicBezTo>
                    <a:pt x="355892" y="1913066"/>
                    <a:pt x="355892" y="1913066"/>
                    <a:pt x="355892" y="1913066"/>
                  </a:cubicBezTo>
                  <a:close/>
                  <a:moveTo>
                    <a:pt x="2082900" y="1822671"/>
                  </a:moveTo>
                  <a:cubicBezTo>
                    <a:pt x="2143562" y="1867872"/>
                    <a:pt x="2143562" y="1867872"/>
                    <a:pt x="2143562" y="1867872"/>
                  </a:cubicBezTo>
                  <a:cubicBezTo>
                    <a:pt x="2147028" y="1871349"/>
                    <a:pt x="2148761" y="1876565"/>
                    <a:pt x="2145295" y="1880042"/>
                  </a:cubicBezTo>
                  <a:cubicBezTo>
                    <a:pt x="2143562" y="1881780"/>
                    <a:pt x="2141828" y="1883519"/>
                    <a:pt x="2138362" y="1883519"/>
                  </a:cubicBezTo>
                  <a:cubicBezTo>
                    <a:pt x="2136629" y="1883519"/>
                    <a:pt x="2134896" y="1883519"/>
                    <a:pt x="2134896" y="1881780"/>
                  </a:cubicBezTo>
                  <a:cubicBezTo>
                    <a:pt x="2072501" y="1836579"/>
                    <a:pt x="2072501" y="1836579"/>
                    <a:pt x="2072501" y="1836579"/>
                  </a:cubicBezTo>
                  <a:cubicBezTo>
                    <a:pt x="2069034" y="1834841"/>
                    <a:pt x="2067301" y="1829625"/>
                    <a:pt x="2070768" y="1824410"/>
                  </a:cubicBezTo>
                  <a:cubicBezTo>
                    <a:pt x="2072501" y="1820933"/>
                    <a:pt x="2077700" y="1820933"/>
                    <a:pt x="2082900" y="1822671"/>
                  </a:cubicBezTo>
                  <a:close/>
                  <a:moveTo>
                    <a:pt x="285024" y="1822671"/>
                  </a:moveTo>
                  <a:cubicBezTo>
                    <a:pt x="288523" y="1820933"/>
                    <a:pt x="293771" y="1820933"/>
                    <a:pt x="297269" y="1824410"/>
                  </a:cubicBezTo>
                  <a:cubicBezTo>
                    <a:pt x="299019" y="1829625"/>
                    <a:pt x="299019" y="1834841"/>
                    <a:pt x="295520" y="1836579"/>
                  </a:cubicBezTo>
                  <a:cubicBezTo>
                    <a:pt x="232546" y="1881780"/>
                    <a:pt x="232546" y="1881780"/>
                    <a:pt x="232546" y="1881780"/>
                  </a:cubicBezTo>
                  <a:cubicBezTo>
                    <a:pt x="230797" y="1883519"/>
                    <a:pt x="229047" y="1883519"/>
                    <a:pt x="227298" y="1883519"/>
                  </a:cubicBezTo>
                  <a:cubicBezTo>
                    <a:pt x="225549" y="1883519"/>
                    <a:pt x="222050" y="1881780"/>
                    <a:pt x="220301" y="1880042"/>
                  </a:cubicBezTo>
                  <a:cubicBezTo>
                    <a:pt x="218552" y="1876565"/>
                    <a:pt x="218552" y="1871349"/>
                    <a:pt x="222050" y="1867872"/>
                  </a:cubicBezTo>
                  <a:cubicBezTo>
                    <a:pt x="285024" y="1822671"/>
                    <a:pt x="285024" y="1822671"/>
                    <a:pt x="285024" y="1822671"/>
                  </a:cubicBezTo>
                  <a:close/>
                  <a:moveTo>
                    <a:pt x="2096414" y="1701464"/>
                  </a:moveTo>
                  <a:cubicBezTo>
                    <a:pt x="2098359" y="1701032"/>
                    <a:pt x="2100519" y="1701463"/>
                    <a:pt x="2102247" y="1703191"/>
                  </a:cubicBezTo>
                  <a:cubicBezTo>
                    <a:pt x="2211128" y="1763660"/>
                    <a:pt x="2211128" y="1763660"/>
                    <a:pt x="2211128" y="1763660"/>
                  </a:cubicBezTo>
                  <a:cubicBezTo>
                    <a:pt x="2214585" y="1767115"/>
                    <a:pt x="2216313" y="1772298"/>
                    <a:pt x="2212857" y="1775754"/>
                  </a:cubicBezTo>
                  <a:cubicBezTo>
                    <a:pt x="2211128" y="1779209"/>
                    <a:pt x="2209400" y="1779209"/>
                    <a:pt x="2205944" y="1779209"/>
                  </a:cubicBezTo>
                  <a:cubicBezTo>
                    <a:pt x="2204215" y="1779209"/>
                    <a:pt x="2204215" y="1779209"/>
                    <a:pt x="2202487" y="1779209"/>
                  </a:cubicBezTo>
                  <a:cubicBezTo>
                    <a:pt x="2095334" y="1717013"/>
                    <a:pt x="2095334" y="1717013"/>
                    <a:pt x="2095334" y="1717013"/>
                  </a:cubicBezTo>
                  <a:cubicBezTo>
                    <a:pt x="2090149" y="1715285"/>
                    <a:pt x="2090149" y="1710102"/>
                    <a:pt x="2091878" y="1704919"/>
                  </a:cubicBezTo>
                  <a:cubicBezTo>
                    <a:pt x="2092742" y="1703191"/>
                    <a:pt x="2094470" y="1701895"/>
                    <a:pt x="2096414" y="1701464"/>
                  </a:cubicBezTo>
                  <a:close/>
                  <a:moveTo>
                    <a:pt x="270318" y="1701464"/>
                  </a:moveTo>
                  <a:cubicBezTo>
                    <a:pt x="272496" y="1701895"/>
                    <a:pt x="274673" y="1703191"/>
                    <a:pt x="276415" y="1704919"/>
                  </a:cubicBezTo>
                  <a:cubicBezTo>
                    <a:pt x="278157" y="1710102"/>
                    <a:pt x="276415" y="1715285"/>
                    <a:pt x="272931" y="1717013"/>
                  </a:cubicBezTo>
                  <a:cubicBezTo>
                    <a:pt x="164935" y="1779209"/>
                    <a:pt x="164935" y="1779209"/>
                    <a:pt x="164935" y="1779209"/>
                  </a:cubicBezTo>
                  <a:cubicBezTo>
                    <a:pt x="163193" y="1779209"/>
                    <a:pt x="161451" y="1779209"/>
                    <a:pt x="159709" y="1779209"/>
                  </a:cubicBezTo>
                  <a:cubicBezTo>
                    <a:pt x="157967" y="1779209"/>
                    <a:pt x="154484" y="1779209"/>
                    <a:pt x="152742" y="1775754"/>
                  </a:cubicBezTo>
                  <a:cubicBezTo>
                    <a:pt x="151000" y="1772298"/>
                    <a:pt x="152742" y="1767115"/>
                    <a:pt x="156225" y="1763660"/>
                  </a:cubicBezTo>
                  <a:cubicBezTo>
                    <a:pt x="264222" y="1703191"/>
                    <a:pt x="264222" y="1703191"/>
                    <a:pt x="264222" y="1703191"/>
                  </a:cubicBezTo>
                  <a:cubicBezTo>
                    <a:pt x="265964" y="1701463"/>
                    <a:pt x="268141" y="1701032"/>
                    <a:pt x="270318" y="1701464"/>
                  </a:cubicBezTo>
                  <a:close/>
                  <a:moveTo>
                    <a:pt x="2195667" y="1622994"/>
                  </a:moveTo>
                  <a:cubicBezTo>
                    <a:pt x="2265011" y="1654287"/>
                    <a:pt x="2265011" y="1654287"/>
                    <a:pt x="2265011" y="1654287"/>
                  </a:cubicBezTo>
                  <a:cubicBezTo>
                    <a:pt x="2270212" y="1656026"/>
                    <a:pt x="2271945" y="1661241"/>
                    <a:pt x="2270212" y="1664718"/>
                  </a:cubicBezTo>
                  <a:cubicBezTo>
                    <a:pt x="2268478" y="1668195"/>
                    <a:pt x="2265011" y="1669934"/>
                    <a:pt x="2261544" y="1669934"/>
                  </a:cubicBezTo>
                  <a:cubicBezTo>
                    <a:pt x="2261544" y="1669934"/>
                    <a:pt x="2259810" y="1669934"/>
                    <a:pt x="2259810" y="1669934"/>
                  </a:cubicBezTo>
                  <a:cubicBezTo>
                    <a:pt x="2188732" y="1638641"/>
                    <a:pt x="2188732" y="1638641"/>
                    <a:pt x="2188732" y="1638641"/>
                  </a:cubicBezTo>
                  <a:cubicBezTo>
                    <a:pt x="2185265" y="1636902"/>
                    <a:pt x="2183531" y="1631687"/>
                    <a:pt x="2185265" y="1626471"/>
                  </a:cubicBezTo>
                  <a:cubicBezTo>
                    <a:pt x="2186998" y="1622994"/>
                    <a:pt x="2192199" y="1621256"/>
                    <a:pt x="2195667" y="1622994"/>
                  </a:cubicBezTo>
                  <a:close/>
                  <a:moveTo>
                    <a:pt x="169913" y="1622994"/>
                  </a:moveTo>
                  <a:cubicBezTo>
                    <a:pt x="175114" y="1621256"/>
                    <a:pt x="180315" y="1622994"/>
                    <a:pt x="182048" y="1626471"/>
                  </a:cubicBezTo>
                  <a:cubicBezTo>
                    <a:pt x="183782" y="1631687"/>
                    <a:pt x="182048" y="1636902"/>
                    <a:pt x="176847" y="1638641"/>
                  </a:cubicBezTo>
                  <a:cubicBezTo>
                    <a:pt x="107503" y="1669934"/>
                    <a:pt x="107503" y="1669934"/>
                    <a:pt x="107503" y="1669934"/>
                  </a:cubicBezTo>
                  <a:cubicBezTo>
                    <a:pt x="105769" y="1669934"/>
                    <a:pt x="105769" y="1669934"/>
                    <a:pt x="104036" y="1669934"/>
                  </a:cubicBezTo>
                  <a:cubicBezTo>
                    <a:pt x="100569" y="1669934"/>
                    <a:pt x="97101" y="1668195"/>
                    <a:pt x="97101" y="1664718"/>
                  </a:cubicBezTo>
                  <a:cubicBezTo>
                    <a:pt x="95368" y="1661241"/>
                    <a:pt x="97101" y="1656026"/>
                    <a:pt x="100569" y="1654287"/>
                  </a:cubicBezTo>
                  <a:cubicBezTo>
                    <a:pt x="169913" y="1622994"/>
                    <a:pt x="169913" y="1622994"/>
                    <a:pt x="169913" y="1622994"/>
                  </a:cubicBezTo>
                  <a:close/>
                  <a:moveTo>
                    <a:pt x="2235685" y="1515705"/>
                  </a:moveTo>
                  <a:cubicBezTo>
                    <a:pt x="2308701" y="1538306"/>
                    <a:pt x="2308701" y="1538306"/>
                    <a:pt x="2308701" y="1538306"/>
                  </a:cubicBezTo>
                  <a:cubicBezTo>
                    <a:pt x="2313917" y="1540044"/>
                    <a:pt x="2315655" y="1545260"/>
                    <a:pt x="2315655" y="1548737"/>
                  </a:cubicBezTo>
                  <a:cubicBezTo>
                    <a:pt x="2313917" y="1552214"/>
                    <a:pt x="2310440" y="1555691"/>
                    <a:pt x="2306963" y="1555691"/>
                  </a:cubicBezTo>
                  <a:cubicBezTo>
                    <a:pt x="2305224" y="1555691"/>
                    <a:pt x="2305224" y="1555691"/>
                    <a:pt x="2303486" y="1553952"/>
                  </a:cubicBezTo>
                  <a:cubicBezTo>
                    <a:pt x="2230470" y="1531352"/>
                    <a:pt x="2230470" y="1531352"/>
                    <a:pt x="2230470" y="1531352"/>
                  </a:cubicBezTo>
                  <a:cubicBezTo>
                    <a:pt x="2226993" y="1529613"/>
                    <a:pt x="2225254" y="1524398"/>
                    <a:pt x="2225254" y="1520921"/>
                  </a:cubicBezTo>
                  <a:cubicBezTo>
                    <a:pt x="2226993" y="1515705"/>
                    <a:pt x="2232208" y="1513967"/>
                    <a:pt x="2235685" y="1515705"/>
                  </a:cubicBezTo>
                  <a:close/>
                  <a:moveTo>
                    <a:pt x="129857" y="1515705"/>
                  </a:moveTo>
                  <a:cubicBezTo>
                    <a:pt x="135086" y="1513967"/>
                    <a:pt x="138572" y="1515705"/>
                    <a:pt x="140316" y="1520921"/>
                  </a:cubicBezTo>
                  <a:cubicBezTo>
                    <a:pt x="142059" y="1524398"/>
                    <a:pt x="140316" y="1529613"/>
                    <a:pt x="135086" y="1531352"/>
                  </a:cubicBezTo>
                  <a:cubicBezTo>
                    <a:pt x="61873" y="1553952"/>
                    <a:pt x="61873" y="1553952"/>
                    <a:pt x="61873" y="1553952"/>
                  </a:cubicBezTo>
                  <a:cubicBezTo>
                    <a:pt x="61873" y="1555691"/>
                    <a:pt x="60130" y="1555691"/>
                    <a:pt x="60130" y="1555691"/>
                  </a:cubicBezTo>
                  <a:cubicBezTo>
                    <a:pt x="56643" y="1555691"/>
                    <a:pt x="53157" y="1552214"/>
                    <a:pt x="51414" y="1548737"/>
                  </a:cubicBezTo>
                  <a:cubicBezTo>
                    <a:pt x="49671" y="1545260"/>
                    <a:pt x="53157" y="1540044"/>
                    <a:pt x="56643" y="1538306"/>
                  </a:cubicBezTo>
                  <a:cubicBezTo>
                    <a:pt x="129857" y="1515705"/>
                    <a:pt x="129857" y="1515705"/>
                    <a:pt x="129857" y="1515705"/>
                  </a:cubicBezTo>
                  <a:close/>
                  <a:moveTo>
                    <a:pt x="2265433" y="1402705"/>
                  </a:moveTo>
                  <a:cubicBezTo>
                    <a:pt x="2339792" y="1418234"/>
                    <a:pt x="2339792" y="1418234"/>
                    <a:pt x="2339792" y="1418234"/>
                  </a:cubicBezTo>
                  <a:cubicBezTo>
                    <a:pt x="2344980" y="1419959"/>
                    <a:pt x="2348438" y="1425135"/>
                    <a:pt x="2346709" y="1428586"/>
                  </a:cubicBezTo>
                  <a:cubicBezTo>
                    <a:pt x="2346709" y="1432037"/>
                    <a:pt x="2343250" y="1435488"/>
                    <a:pt x="2338063" y="1435488"/>
                  </a:cubicBezTo>
                  <a:cubicBezTo>
                    <a:pt x="2338063" y="1435488"/>
                    <a:pt x="2338063" y="1435488"/>
                    <a:pt x="2336333" y="1435488"/>
                  </a:cubicBezTo>
                  <a:cubicBezTo>
                    <a:pt x="2261974" y="1419959"/>
                    <a:pt x="2261974" y="1419959"/>
                    <a:pt x="2261974" y="1419959"/>
                  </a:cubicBezTo>
                  <a:cubicBezTo>
                    <a:pt x="2258516" y="1418234"/>
                    <a:pt x="2255057" y="1414783"/>
                    <a:pt x="2255057" y="1409607"/>
                  </a:cubicBezTo>
                  <a:cubicBezTo>
                    <a:pt x="2256787" y="1404430"/>
                    <a:pt x="2261974" y="1402705"/>
                    <a:pt x="2265433" y="1402705"/>
                  </a:cubicBezTo>
                  <a:close/>
                  <a:moveTo>
                    <a:pt x="100152" y="1402705"/>
                  </a:moveTo>
                  <a:cubicBezTo>
                    <a:pt x="105340" y="1402705"/>
                    <a:pt x="110527" y="1404430"/>
                    <a:pt x="110527" y="1409607"/>
                  </a:cubicBezTo>
                  <a:cubicBezTo>
                    <a:pt x="112257" y="1414783"/>
                    <a:pt x="108798" y="1418234"/>
                    <a:pt x="103610" y="1419959"/>
                  </a:cubicBezTo>
                  <a:cubicBezTo>
                    <a:pt x="29251" y="1435488"/>
                    <a:pt x="29251" y="1435488"/>
                    <a:pt x="29251" y="1435488"/>
                  </a:cubicBezTo>
                  <a:cubicBezTo>
                    <a:pt x="29251" y="1435488"/>
                    <a:pt x="27522" y="1435488"/>
                    <a:pt x="27522" y="1435488"/>
                  </a:cubicBezTo>
                  <a:cubicBezTo>
                    <a:pt x="24064" y="1435488"/>
                    <a:pt x="20605" y="1432037"/>
                    <a:pt x="18876" y="1428586"/>
                  </a:cubicBezTo>
                  <a:cubicBezTo>
                    <a:pt x="18876" y="1425135"/>
                    <a:pt x="22334" y="1419959"/>
                    <a:pt x="25793" y="1418234"/>
                  </a:cubicBezTo>
                  <a:cubicBezTo>
                    <a:pt x="100152" y="1402705"/>
                    <a:pt x="100152" y="1402705"/>
                    <a:pt x="100152" y="1402705"/>
                  </a:cubicBezTo>
                  <a:close/>
                  <a:moveTo>
                    <a:pt x="2282457" y="1288462"/>
                  </a:moveTo>
                  <a:cubicBezTo>
                    <a:pt x="2359547" y="1297072"/>
                    <a:pt x="2359547" y="1297072"/>
                    <a:pt x="2359547" y="1297072"/>
                  </a:cubicBezTo>
                  <a:cubicBezTo>
                    <a:pt x="2364803" y="1297072"/>
                    <a:pt x="2368307" y="1302237"/>
                    <a:pt x="2366555" y="1305681"/>
                  </a:cubicBezTo>
                  <a:cubicBezTo>
                    <a:pt x="2366555" y="1310847"/>
                    <a:pt x="2363051" y="1314291"/>
                    <a:pt x="2359547" y="1314291"/>
                  </a:cubicBezTo>
                  <a:cubicBezTo>
                    <a:pt x="2357795" y="1314291"/>
                    <a:pt x="2357795" y="1314291"/>
                    <a:pt x="2357795" y="1314291"/>
                  </a:cubicBezTo>
                  <a:cubicBezTo>
                    <a:pt x="2280705" y="1305681"/>
                    <a:pt x="2280705" y="1305681"/>
                    <a:pt x="2280705" y="1305681"/>
                  </a:cubicBezTo>
                  <a:cubicBezTo>
                    <a:pt x="2275449" y="1305681"/>
                    <a:pt x="2271945" y="1300515"/>
                    <a:pt x="2273697" y="1297072"/>
                  </a:cubicBezTo>
                  <a:cubicBezTo>
                    <a:pt x="2273697" y="1291906"/>
                    <a:pt x="2277201" y="1288462"/>
                    <a:pt x="2282457" y="1288462"/>
                  </a:cubicBezTo>
                  <a:close/>
                  <a:moveTo>
                    <a:pt x="83005" y="1288462"/>
                  </a:moveTo>
                  <a:cubicBezTo>
                    <a:pt x="88193" y="1288462"/>
                    <a:pt x="91651" y="1291906"/>
                    <a:pt x="93381" y="1297072"/>
                  </a:cubicBezTo>
                  <a:cubicBezTo>
                    <a:pt x="93381" y="1300515"/>
                    <a:pt x="89922" y="1305681"/>
                    <a:pt x="84734" y="1305681"/>
                  </a:cubicBezTo>
                  <a:cubicBezTo>
                    <a:pt x="10375" y="1314291"/>
                    <a:pt x="10375" y="1314291"/>
                    <a:pt x="10375" y="1314291"/>
                  </a:cubicBezTo>
                  <a:cubicBezTo>
                    <a:pt x="8646" y="1314291"/>
                    <a:pt x="8646" y="1314291"/>
                    <a:pt x="8646" y="1314291"/>
                  </a:cubicBezTo>
                  <a:cubicBezTo>
                    <a:pt x="5188" y="1314291"/>
                    <a:pt x="1729" y="1310847"/>
                    <a:pt x="0" y="1305681"/>
                  </a:cubicBezTo>
                  <a:cubicBezTo>
                    <a:pt x="0" y="1302237"/>
                    <a:pt x="3458" y="1297072"/>
                    <a:pt x="8646" y="1297072"/>
                  </a:cubicBezTo>
                  <a:cubicBezTo>
                    <a:pt x="83005" y="1288462"/>
                    <a:pt x="83005" y="1288462"/>
                    <a:pt x="83005" y="1288462"/>
                  </a:cubicBezTo>
                  <a:close/>
                  <a:moveTo>
                    <a:pt x="2353928" y="1052029"/>
                  </a:moveTo>
                  <a:cubicBezTo>
                    <a:pt x="2359130" y="1052029"/>
                    <a:pt x="2362598" y="1055435"/>
                    <a:pt x="2362598" y="1060544"/>
                  </a:cubicBezTo>
                  <a:cubicBezTo>
                    <a:pt x="2364332" y="1063950"/>
                    <a:pt x="2360864" y="1069059"/>
                    <a:pt x="2355662" y="1069059"/>
                  </a:cubicBezTo>
                  <a:cubicBezTo>
                    <a:pt x="2279368" y="1075871"/>
                    <a:pt x="2279368" y="1075871"/>
                    <a:pt x="2279368" y="1075871"/>
                  </a:cubicBezTo>
                  <a:cubicBezTo>
                    <a:pt x="2274166" y="1075871"/>
                    <a:pt x="2270698" y="1074168"/>
                    <a:pt x="2270698" y="1069059"/>
                  </a:cubicBezTo>
                  <a:cubicBezTo>
                    <a:pt x="2268964" y="1063950"/>
                    <a:pt x="2272432" y="1060544"/>
                    <a:pt x="2277634" y="1060544"/>
                  </a:cubicBezTo>
                  <a:cubicBezTo>
                    <a:pt x="2353928" y="1052029"/>
                    <a:pt x="2353928" y="1052029"/>
                    <a:pt x="2353928" y="1052029"/>
                  </a:cubicBezTo>
                  <a:close/>
                  <a:moveTo>
                    <a:pt x="10375" y="1050042"/>
                  </a:moveTo>
                  <a:cubicBezTo>
                    <a:pt x="84734" y="1058912"/>
                    <a:pt x="84734" y="1058912"/>
                    <a:pt x="84734" y="1058912"/>
                  </a:cubicBezTo>
                  <a:cubicBezTo>
                    <a:pt x="89922" y="1058912"/>
                    <a:pt x="93381" y="1062460"/>
                    <a:pt x="93381" y="1067782"/>
                  </a:cubicBezTo>
                  <a:cubicBezTo>
                    <a:pt x="93381" y="1071330"/>
                    <a:pt x="88193" y="1074878"/>
                    <a:pt x="84734" y="1074878"/>
                  </a:cubicBezTo>
                  <a:cubicBezTo>
                    <a:pt x="84734" y="1074878"/>
                    <a:pt x="84734" y="1074878"/>
                    <a:pt x="83005" y="1074878"/>
                  </a:cubicBezTo>
                  <a:cubicBezTo>
                    <a:pt x="8646" y="1067782"/>
                    <a:pt x="8646" y="1067782"/>
                    <a:pt x="8646" y="1067782"/>
                  </a:cubicBezTo>
                  <a:cubicBezTo>
                    <a:pt x="3458" y="1066008"/>
                    <a:pt x="0" y="1062460"/>
                    <a:pt x="0" y="1057138"/>
                  </a:cubicBezTo>
                  <a:cubicBezTo>
                    <a:pt x="1729" y="1053590"/>
                    <a:pt x="5188" y="1050042"/>
                    <a:pt x="10375" y="1050042"/>
                  </a:cubicBezTo>
                  <a:close/>
                  <a:moveTo>
                    <a:pt x="2333224" y="930832"/>
                  </a:moveTo>
                  <a:cubicBezTo>
                    <a:pt x="2338468" y="930832"/>
                    <a:pt x="2341963" y="932557"/>
                    <a:pt x="2343711" y="937734"/>
                  </a:cubicBezTo>
                  <a:cubicBezTo>
                    <a:pt x="2345458" y="941184"/>
                    <a:pt x="2341963" y="946361"/>
                    <a:pt x="2336720" y="946361"/>
                  </a:cubicBezTo>
                  <a:cubicBezTo>
                    <a:pt x="2261569" y="963615"/>
                    <a:pt x="2261569" y="963615"/>
                    <a:pt x="2261569" y="963615"/>
                  </a:cubicBezTo>
                  <a:cubicBezTo>
                    <a:pt x="2261569" y="963615"/>
                    <a:pt x="2259822" y="963615"/>
                    <a:pt x="2259822" y="963615"/>
                  </a:cubicBezTo>
                  <a:cubicBezTo>
                    <a:pt x="2256326" y="963615"/>
                    <a:pt x="2252831" y="960164"/>
                    <a:pt x="2251083" y="956713"/>
                  </a:cubicBezTo>
                  <a:cubicBezTo>
                    <a:pt x="2251083" y="951537"/>
                    <a:pt x="2254579" y="948086"/>
                    <a:pt x="2258074" y="946361"/>
                  </a:cubicBezTo>
                  <a:cubicBezTo>
                    <a:pt x="2333224" y="930832"/>
                    <a:pt x="2333224" y="930832"/>
                    <a:pt x="2333224" y="930832"/>
                  </a:cubicBezTo>
                  <a:close/>
                  <a:moveTo>
                    <a:pt x="29251" y="928596"/>
                  </a:moveTo>
                  <a:cubicBezTo>
                    <a:pt x="103610" y="944243"/>
                    <a:pt x="103610" y="944243"/>
                    <a:pt x="103610" y="944243"/>
                  </a:cubicBezTo>
                  <a:cubicBezTo>
                    <a:pt x="108798" y="945981"/>
                    <a:pt x="112257" y="949458"/>
                    <a:pt x="110527" y="954674"/>
                  </a:cubicBezTo>
                  <a:cubicBezTo>
                    <a:pt x="110527" y="958151"/>
                    <a:pt x="107069" y="961628"/>
                    <a:pt x="101881" y="961628"/>
                  </a:cubicBezTo>
                  <a:cubicBezTo>
                    <a:pt x="101881" y="961628"/>
                    <a:pt x="101881" y="961628"/>
                    <a:pt x="100152" y="959889"/>
                  </a:cubicBezTo>
                  <a:cubicBezTo>
                    <a:pt x="25793" y="944243"/>
                    <a:pt x="25793" y="944243"/>
                    <a:pt x="25793" y="944243"/>
                  </a:cubicBezTo>
                  <a:cubicBezTo>
                    <a:pt x="22334" y="944243"/>
                    <a:pt x="18876" y="939027"/>
                    <a:pt x="18876" y="935550"/>
                  </a:cubicBezTo>
                  <a:cubicBezTo>
                    <a:pt x="20605" y="930335"/>
                    <a:pt x="25793" y="926858"/>
                    <a:pt x="29251" y="928596"/>
                  </a:cubicBezTo>
                  <a:close/>
                  <a:moveTo>
                    <a:pt x="2300506" y="812366"/>
                  </a:moveTo>
                  <a:cubicBezTo>
                    <a:pt x="2305721" y="810628"/>
                    <a:pt x="2310937" y="812366"/>
                    <a:pt x="2312675" y="817582"/>
                  </a:cubicBezTo>
                  <a:cubicBezTo>
                    <a:pt x="2312675" y="821059"/>
                    <a:pt x="2310937" y="826274"/>
                    <a:pt x="2305721" y="828013"/>
                  </a:cubicBezTo>
                  <a:cubicBezTo>
                    <a:pt x="2232705" y="850613"/>
                    <a:pt x="2232705" y="850613"/>
                    <a:pt x="2232705" y="850613"/>
                  </a:cubicBezTo>
                  <a:cubicBezTo>
                    <a:pt x="2232705" y="850613"/>
                    <a:pt x="2230967" y="852352"/>
                    <a:pt x="2230967" y="852352"/>
                  </a:cubicBezTo>
                  <a:cubicBezTo>
                    <a:pt x="2227490" y="852352"/>
                    <a:pt x="2224013" y="848875"/>
                    <a:pt x="2222274" y="845398"/>
                  </a:cubicBezTo>
                  <a:cubicBezTo>
                    <a:pt x="2222274" y="841921"/>
                    <a:pt x="2224013" y="836705"/>
                    <a:pt x="2227490" y="834967"/>
                  </a:cubicBezTo>
                  <a:cubicBezTo>
                    <a:pt x="2300506" y="812366"/>
                    <a:pt x="2300506" y="812366"/>
                    <a:pt x="2300506" y="812366"/>
                  </a:cubicBezTo>
                  <a:close/>
                  <a:moveTo>
                    <a:pt x="61873" y="808641"/>
                  </a:moveTo>
                  <a:cubicBezTo>
                    <a:pt x="135086" y="833433"/>
                    <a:pt x="135086" y="833433"/>
                    <a:pt x="135086" y="833433"/>
                  </a:cubicBezTo>
                  <a:cubicBezTo>
                    <a:pt x="140316" y="835204"/>
                    <a:pt x="142059" y="840517"/>
                    <a:pt x="140316" y="844058"/>
                  </a:cubicBezTo>
                  <a:cubicBezTo>
                    <a:pt x="140316" y="847600"/>
                    <a:pt x="136829" y="849371"/>
                    <a:pt x="133343" y="849371"/>
                  </a:cubicBezTo>
                  <a:cubicBezTo>
                    <a:pt x="131600" y="849371"/>
                    <a:pt x="131600" y="849371"/>
                    <a:pt x="129857" y="849371"/>
                  </a:cubicBezTo>
                  <a:cubicBezTo>
                    <a:pt x="56643" y="824579"/>
                    <a:pt x="56643" y="824579"/>
                    <a:pt x="56643" y="824579"/>
                  </a:cubicBezTo>
                  <a:cubicBezTo>
                    <a:pt x="53157" y="824579"/>
                    <a:pt x="49671" y="819266"/>
                    <a:pt x="51414" y="813953"/>
                  </a:cubicBezTo>
                  <a:cubicBezTo>
                    <a:pt x="53157" y="810412"/>
                    <a:pt x="58387" y="808641"/>
                    <a:pt x="61873" y="808641"/>
                  </a:cubicBezTo>
                  <a:close/>
                  <a:moveTo>
                    <a:pt x="2256830" y="696137"/>
                  </a:moveTo>
                  <a:cubicBezTo>
                    <a:pt x="2260297" y="694399"/>
                    <a:pt x="2265498" y="696137"/>
                    <a:pt x="2267232" y="701353"/>
                  </a:cubicBezTo>
                  <a:cubicBezTo>
                    <a:pt x="2268965" y="704830"/>
                    <a:pt x="2267232" y="710045"/>
                    <a:pt x="2262031" y="711784"/>
                  </a:cubicBezTo>
                  <a:cubicBezTo>
                    <a:pt x="2192687" y="743077"/>
                    <a:pt x="2192687" y="743077"/>
                    <a:pt x="2192687" y="743077"/>
                  </a:cubicBezTo>
                  <a:cubicBezTo>
                    <a:pt x="2190953" y="743077"/>
                    <a:pt x="2190953" y="743077"/>
                    <a:pt x="2189219" y="743077"/>
                  </a:cubicBezTo>
                  <a:cubicBezTo>
                    <a:pt x="2185752" y="743077"/>
                    <a:pt x="2182285" y="741338"/>
                    <a:pt x="2182285" y="739600"/>
                  </a:cubicBezTo>
                  <a:cubicBezTo>
                    <a:pt x="2180551" y="734384"/>
                    <a:pt x="2182285" y="729169"/>
                    <a:pt x="2185752" y="727430"/>
                  </a:cubicBezTo>
                  <a:cubicBezTo>
                    <a:pt x="2256830" y="696137"/>
                    <a:pt x="2256830" y="696137"/>
                    <a:pt x="2256830" y="696137"/>
                  </a:cubicBezTo>
                  <a:close/>
                  <a:moveTo>
                    <a:pt x="107503" y="694150"/>
                  </a:moveTo>
                  <a:cubicBezTo>
                    <a:pt x="176847" y="725443"/>
                    <a:pt x="176847" y="725443"/>
                    <a:pt x="176847" y="725443"/>
                  </a:cubicBezTo>
                  <a:cubicBezTo>
                    <a:pt x="182048" y="727182"/>
                    <a:pt x="183782" y="732397"/>
                    <a:pt x="182048" y="735874"/>
                  </a:cubicBezTo>
                  <a:cubicBezTo>
                    <a:pt x="180315" y="739351"/>
                    <a:pt x="176847" y="741090"/>
                    <a:pt x="173380" y="741090"/>
                  </a:cubicBezTo>
                  <a:cubicBezTo>
                    <a:pt x="173380" y="741090"/>
                    <a:pt x="171646" y="741090"/>
                    <a:pt x="169913" y="741090"/>
                  </a:cubicBezTo>
                  <a:cubicBezTo>
                    <a:pt x="100569" y="709797"/>
                    <a:pt x="100569" y="709797"/>
                    <a:pt x="100569" y="709797"/>
                  </a:cubicBezTo>
                  <a:cubicBezTo>
                    <a:pt x="97101" y="708058"/>
                    <a:pt x="95368" y="702843"/>
                    <a:pt x="97101" y="699366"/>
                  </a:cubicBezTo>
                  <a:cubicBezTo>
                    <a:pt x="98835" y="694150"/>
                    <a:pt x="104036" y="692412"/>
                    <a:pt x="107503" y="694150"/>
                  </a:cubicBezTo>
                  <a:close/>
                  <a:moveTo>
                    <a:pt x="2199398" y="586851"/>
                  </a:moveTo>
                  <a:cubicBezTo>
                    <a:pt x="2202882" y="585123"/>
                    <a:pt x="2208108" y="586851"/>
                    <a:pt x="2209849" y="590306"/>
                  </a:cubicBezTo>
                  <a:cubicBezTo>
                    <a:pt x="2213333" y="593761"/>
                    <a:pt x="2211591" y="598944"/>
                    <a:pt x="2208108" y="600672"/>
                  </a:cubicBezTo>
                  <a:cubicBezTo>
                    <a:pt x="2098369" y="662868"/>
                    <a:pt x="2098369" y="662868"/>
                    <a:pt x="2098369" y="662868"/>
                  </a:cubicBezTo>
                  <a:cubicBezTo>
                    <a:pt x="2098369" y="664596"/>
                    <a:pt x="2096628" y="664596"/>
                    <a:pt x="2094886" y="664596"/>
                  </a:cubicBezTo>
                  <a:cubicBezTo>
                    <a:pt x="2091402" y="664596"/>
                    <a:pt x="2089660" y="662868"/>
                    <a:pt x="2087918" y="661141"/>
                  </a:cubicBezTo>
                  <a:cubicBezTo>
                    <a:pt x="2086176" y="655958"/>
                    <a:pt x="2086176" y="650774"/>
                    <a:pt x="2091402" y="649047"/>
                  </a:cubicBezTo>
                  <a:cubicBezTo>
                    <a:pt x="2199398" y="586851"/>
                    <a:pt x="2199398" y="586851"/>
                    <a:pt x="2199398" y="586851"/>
                  </a:cubicBezTo>
                  <a:close/>
                  <a:moveTo>
                    <a:pt x="158185" y="584011"/>
                  </a:moveTo>
                  <a:cubicBezTo>
                    <a:pt x="160145" y="583573"/>
                    <a:pt x="162322" y="584011"/>
                    <a:pt x="164935" y="584885"/>
                  </a:cubicBezTo>
                  <a:cubicBezTo>
                    <a:pt x="272931" y="647859"/>
                    <a:pt x="272931" y="647859"/>
                    <a:pt x="272931" y="647859"/>
                  </a:cubicBezTo>
                  <a:cubicBezTo>
                    <a:pt x="276415" y="649609"/>
                    <a:pt x="278157" y="654856"/>
                    <a:pt x="276415" y="658355"/>
                  </a:cubicBezTo>
                  <a:cubicBezTo>
                    <a:pt x="274673" y="661854"/>
                    <a:pt x="271189" y="663603"/>
                    <a:pt x="267705" y="663603"/>
                  </a:cubicBezTo>
                  <a:cubicBezTo>
                    <a:pt x="267705" y="663603"/>
                    <a:pt x="265964" y="663603"/>
                    <a:pt x="264222" y="661854"/>
                  </a:cubicBezTo>
                  <a:cubicBezTo>
                    <a:pt x="156225" y="598879"/>
                    <a:pt x="156225" y="598879"/>
                    <a:pt x="156225" y="598879"/>
                  </a:cubicBezTo>
                  <a:cubicBezTo>
                    <a:pt x="152742" y="597130"/>
                    <a:pt x="151000" y="591882"/>
                    <a:pt x="152742" y="588384"/>
                  </a:cubicBezTo>
                  <a:cubicBezTo>
                    <a:pt x="154484" y="585760"/>
                    <a:pt x="156225" y="584448"/>
                    <a:pt x="158185" y="584011"/>
                  </a:cubicBezTo>
                  <a:close/>
                  <a:moveTo>
                    <a:pt x="2137667" y="482552"/>
                  </a:moveTo>
                  <a:cubicBezTo>
                    <a:pt x="2139641" y="482987"/>
                    <a:pt x="2141396" y="484291"/>
                    <a:pt x="2142273" y="486029"/>
                  </a:cubicBezTo>
                  <a:cubicBezTo>
                    <a:pt x="2145781" y="489506"/>
                    <a:pt x="2144027" y="494722"/>
                    <a:pt x="2140518" y="498199"/>
                  </a:cubicBezTo>
                  <a:cubicBezTo>
                    <a:pt x="2077362" y="543400"/>
                    <a:pt x="2077362" y="543400"/>
                    <a:pt x="2077362" y="543400"/>
                  </a:cubicBezTo>
                  <a:cubicBezTo>
                    <a:pt x="2077362" y="543400"/>
                    <a:pt x="2075608" y="543400"/>
                    <a:pt x="2073853" y="543400"/>
                  </a:cubicBezTo>
                  <a:cubicBezTo>
                    <a:pt x="2070345" y="543400"/>
                    <a:pt x="2068590" y="543400"/>
                    <a:pt x="2066836" y="539923"/>
                  </a:cubicBezTo>
                  <a:cubicBezTo>
                    <a:pt x="2063327" y="536446"/>
                    <a:pt x="2065082" y="531230"/>
                    <a:pt x="2068590" y="529492"/>
                  </a:cubicBezTo>
                  <a:cubicBezTo>
                    <a:pt x="2131747" y="484291"/>
                    <a:pt x="2131747" y="484291"/>
                    <a:pt x="2131747" y="484291"/>
                  </a:cubicBezTo>
                  <a:cubicBezTo>
                    <a:pt x="2133501" y="482552"/>
                    <a:pt x="2135694" y="482118"/>
                    <a:pt x="2137667" y="482552"/>
                  </a:cubicBezTo>
                  <a:close/>
                  <a:moveTo>
                    <a:pt x="226424" y="480565"/>
                  </a:moveTo>
                  <a:cubicBezTo>
                    <a:pt x="228610" y="480131"/>
                    <a:pt x="230797" y="480565"/>
                    <a:pt x="232546" y="482304"/>
                  </a:cubicBezTo>
                  <a:cubicBezTo>
                    <a:pt x="295520" y="527505"/>
                    <a:pt x="295520" y="527505"/>
                    <a:pt x="295520" y="527505"/>
                  </a:cubicBezTo>
                  <a:cubicBezTo>
                    <a:pt x="299019" y="529243"/>
                    <a:pt x="299019" y="534459"/>
                    <a:pt x="297269" y="537936"/>
                  </a:cubicBezTo>
                  <a:cubicBezTo>
                    <a:pt x="295520" y="541413"/>
                    <a:pt x="292022" y="541413"/>
                    <a:pt x="290272" y="541413"/>
                  </a:cubicBezTo>
                  <a:cubicBezTo>
                    <a:pt x="288523" y="541413"/>
                    <a:pt x="286774" y="541413"/>
                    <a:pt x="285024" y="539674"/>
                  </a:cubicBezTo>
                  <a:cubicBezTo>
                    <a:pt x="222050" y="494473"/>
                    <a:pt x="222050" y="494473"/>
                    <a:pt x="222050" y="494473"/>
                  </a:cubicBezTo>
                  <a:cubicBezTo>
                    <a:pt x="218552" y="492735"/>
                    <a:pt x="218552" y="487519"/>
                    <a:pt x="220301" y="484042"/>
                  </a:cubicBezTo>
                  <a:cubicBezTo>
                    <a:pt x="222051" y="482304"/>
                    <a:pt x="224237" y="481000"/>
                    <a:pt x="226424" y="480565"/>
                  </a:cubicBezTo>
                  <a:close/>
                  <a:moveTo>
                    <a:pt x="2051655" y="388923"/>
                  </a:moveTo>
                  <a:cubicBezTo>
                    <a:pt x="2055132" y="385446"/>
                    <a:pt x="2060347" y="385446"/>
                    <a:pt x="2063824" y="388923"/>
                  </a:cubicBezTo>
                  <a:cubicBezTo>
                    <a:pt x="2067301" y="392400"/>
                    <a:pt x="2067301" y="397615"/>
                    <a:pt x="2063824" y="401092"/>
                  </a:cubicBezTo>
                  <a:cubicBezTo>
                    <a:pt x="2006455" y="453246"/>
                    <a:pt x="2006455" y="453246"/>
                    <a:pt x="2006455" y="453246"/>
                  </a:cubicBezTo>
                  <a:cubicBezTo>
                    <a:pt x="2004716" y="453246"/>
                    <a:pt x="2002978" y="454985"/>
                    <a:pt x="2001239" y="454985"/>
                  </a:cubicBezTo>
                  <a:cubicBezTo>
                    <a:pt x="1999501" y="454985"/>
                    <a:pt x="1996024" y="453246"/>
                    <a:pt x="1994285" y="451508"/>
                  </a:cubicBezTo>
                  <a:cubicBezTo>
                    <a:pt x="1990808" y="448031"/>
                    <a:pt x="1992547" y="442816"/>
                    <a:pt x="1996024" y="439339"/>
                  </a:cubicBezTo>
                  <a:cubicBezTo>
                    <a:pt x="2051655" y="388923"/>
                    <a:pt x="2051655" y="388923"/>
                    <a:pt x="2051655" y="388923"/>
                  </a:cubicBezTo>
                  <a:close/>
                  <a:moveTo>
                    <a:pt x="298523" y="386936"/>
                  </a:moveTo>
                  <a:cubicBezTo>
                    <a:pt x="302000" y="383459"/>
                    <a:pt x="307215" y="383459"/>
                    <a:pt x="310692" y="386936"/>
                  </a:cubicBezTo>
                  <a:cubicBezTo>
                    <a:pt x="368062" y="437352"/>
                    <a:pt x="368062" y="437352"/>
                    <a:pt x="368062" y="437352"/>
                  </a:cubicBezTo>
                  <a:cubicBezTo>
                    <a:pt x="371539" y="440829"/>
                    <a:pt x="371539" y="446044"/>
                    <a:pt x="368062" y="449521"/>
                  </a:cubicBezTo>
                  <a:cubicBezTo>
                    <a:pt x="366323" y="451259"/>
                    <a:pt x="364585" y="452998"/>
                    <a:pt x="362846" y="452998"/>
                  </a:cubicBezTo>
                  <a:cubicBezTo>
                    <a:pt x="361108" y="452998"/>
                    <a:pt x="357631" y="451259"/>
                    <a:pt x="355892" y="449521"/>
                  </a:cubicBezTo>
                  <a:cubicBezTo>
                    <a:pt x="300261" y="399105"/>
                    <a:pt x="300261" y="399105"/>
                    <a:pt x="300261" y="399105"/>
                  </a:cubicBezTo>
                  <a:cubicBezTo>
                    <a:pt x="296784" y="395628"/>
                    <a:pt x="295046" y="390413"/>
                    <a:pt x="298523" y="386936"/>
                  </a:cubicBezTo>
                  <a:close/>
                  <a:moveTo>
                    <a:pt x="1964398" y="302484"/>
                  </a:moveTo>
                  <a:cubicBezTo>
                    <a:pt x="1967839" y="299019"/>
                    <a:pt x="1973000" y="299019"/>
                    <a:pt x="1976441" y="302484"/>
                  </a:cubicBezTo>
                  <a:cubicBezTo>
                    <a:pt x="1979881" y="304217"/>
                    <a:pt x="1979881" y="309415"/>
                    <a:pt x="1976441" y="312881"/>
                  </a:cubicBezTo>
                  <a:cubicBezTo>
                    <a:pt x="1924831" y="370060"/>
                    <a:pt x="1924831" y="370060"/>
                    <a:pt x="1924831" y="370060"/>
                  </a:cubicBezTo>
                  <a:cubicBezTo>
                    <a:pt x="1923111" y="371793"/>
                    <a:pt x="1921390" y="373526"/>
                    <a:pt x="1919670" y="373526"/>
                  </a:cubicBezTo>
                  <a:cubicBezTo>
                    <a:pt x="1917950" y="373526"/>
                    <a:pt x="1916230" y="371793"/>
                    <a:pt x="1914509" y="371793"/>
                  </a:cubicBezTo>
                  <a:cubicBezTo>
                    <a:pt x="1911069" y="368328"/>
                    <a:pt x="1909348" y="363130"/>
                    <a:pt x="1912789" y="359664"/>
                  </a:cubicBezTo>
                  <a:cubicBezTo>
                    <a:pt x="1964398" y="302484"/>
                    <a:pt x="1964398" y="302484"/>
                    <a:pt x="1964398" y="302484"/>
                  </a:cubicBezTo>
                  <a:close/>
                  <a:moveTo>
                    <a:pt x="387930" y="298765"/>
                  </a:moveTo>
                  <a:cubicBezTo>
                    <a:pt x="391407" y="297032"/>
                    <a:pt x="396622" y="297032"/>
                    <a:pt x="400099" y="300497"/>
                  </a:cubicBezTo>
                  <a:cubicBezTo>
                    <a:pt x="450515" y="357677"/>
                    <a:pt x="450515" y="357677"/>
                    <a:pt x="450515" y="357677"/>
                  </a:cubicBezTo>
                  <a:cubicBezTo>
                    <a:pt x="453992" y="361143"/>
                    <a:pt x="453992" y="366341"/>
                    <a:pt x="450515" y="368073"/>
                  </a:cubicBezTo>
                  <a:cubicBezTo>
                    <a:pt x="448776" y="369806"/>
                    <a:pt x="447038" y="371539"/>
                    <a:pt x="445299" y="371539"/>
                  </a:cubicBezTo>
                  <a:cubicBezTo>
                    <a:pt x="441822" y="371539"/>
                    <a:pt x="440084" y="369806"/>
                    <a:pt x="438345" y="368073"/>
                  </a:cubicBezTo>
                  <a:cubicBezTo>
                    <a:pt x="387930" y="310894"/>
                    <a:pt x="387930" y="310894"/>
                    <a:pt x="387930" y="310894"/>
                  </a:cubicBezTo>
                  <a:cubicBezTo>
                    <a:pt x="384453" y="307428"/>
                    <a:pt x="384453" y="302230"/>
                    <a:pt x="387930" y="298765"/>
                  </a:cubicBezTo>
                  <a:close/>
                  <a:moveTo>
                    <a:pt x="1873168" y="221403"/>
                  </a:moveTo>
                  <a:cubicBezTo>
                    <a:pt x="1875350" y="220971"/>
                    <a:pt x="1877532" y="221403"/>
                    <a:pt x="1879277" y="222267"/>
                  </a:cubicBezTo>
                  <a:cubicBezTo>
                    <a:pt x="1882767" y="225722"/>
                    <a:pt x="1884512" y="230905"/>
                    <a:pt x="1881022" y="234360"/>
                  </a:cubicBezTo>
                  <a:cubicBezTo>
                    <a:pt x="1835647" y="296557"/>
                    <a:pt x="1835647" y="296557"/>
                    <a:pt x="1835647" y="296557"/>
                  </a:cubicBezTo>
                  <a:cubicBezTo>
                    <a:pt x="1833902" y="298284"/>
                    <a:pt x="1832157" y="300012"/>
                    <a:pt x="1828666" y="300012"/>
                  </a:cubicBezTo>
                  <a:cubicBezTo>
                    <a:pt x="1826921" y="300012"/>
                    <a:pt x="1825176" y="300012"/>
                    <a:pt x="1823431" y="298284"/>
                  </a:cubicBezTo>
                  <a:cubicBezTo>
                    <a:pt x="1819940" y="294829"/>
                    <a:pt x="1819940" y="289646"/>
                    <a:pt x="1821685" y="286190"/>
                  </a:cubicBezTo>
                  <a:cubicBezTo>
                    <a:pt x="1867060" y="225722"/>
                    <a:pt x="1867060" y="225722"/>
                    <a:pt x="1867060" y="225722"/>
                  </a:cubicBezTo>
                  <a:cubicBezTo>
                    <a:pt x="1868805" y="223130"/>
                    <a:pt x="1870987" y="221835"/>
                    <a:pt x="1873168" y="221403"/>
                  </a:cubicBezTo>
                  <a:close/>
                  <a:moveTo>
                    <a:pt x="485056" y="220301"/>
                  </a:moveTo>
                  <a:cubicBezTo>
                    <a:pt x="488547" y="218552"/>
                    <a:pt x="493782" y="218552"/>
                    <a:pt x="495527" y="222050"/>
                  </a:cubicBezTo>
                  <a:cubicBezTo>
                    <a:pt x="540902" y="285025"/>
                    <a:pt x="540902" y="285025"/>
                    <a:pt x="540902" y="285025"/>
                  </a:cubicBezTo>
                  <a:cubicBezTo>
                    <a:pt x="544393" y="288523"/>
                    <a:pt x="542648" y="293771"/>
                    <a:pt x="539157" y="297270"/>
                  </a:cubicBezTo>
                  <a:cubicBezTo>
                    <a:pt x="537412" y="297270"/>
                    <a:pt x="535667" y="299019"/>
                    <a:pt x="533922" y="299019"/>
                  </a:cubicBezTo>
                  <a:cubicBezTo>
                    <a:pt x="532176" y="299019"/>
                    <a:pt x="528686" y="297270"/>
                    <a:pt x="526941" y="295520"/>
                  </a:cubicBezTo>
                  <a:cubicBezTo>
                    <a:pt x="483311" y="232546"/>
                    <a:pt x="483311" y="232546"/>
                    <a:pt x="483311" y="232546"/>
                  </a:cubicBezTo>
                  <a:cubicBezTo>
                    <a:pt x="479821" y="229048"/>
                    <a:pt x="479821" y="223800"/>
                    <a:pt x="485056" y="220301"/>
                  </a:cubicBezTo>
                  <a:close/>
                  <a:moveTo>
                    <a:pt x="1775004" y="154714"/>
                  </a:moveTo>
                  <a:cubicBezTo>
                    <a:pt x="1778470" y="158171"/>
                    <a:pt x="1780203" y="163356"/>
                    <a:pt x="1778470" y="166812"/>
                  </a:cubicBezTo>
                  <a:cubicBezTo>
                    <a:pt x="1716075" y="273965"/>
                    <a:pt x="1716075" y="273965"/>
                    <a:pt x="1716075" y="273965"/>
                  </a:cubicBezTo>
                  <a:cubicBezTo>
                    <a:pt x="1714342" y="277422"/>
                    <a:pt x="1710876" y="279150"/>
                    <a:pt x="1709142" y="279150"/>
                  </a:cubicBezTo>
                  <a:cubicBezTo>
                    <a:pt x="1707409" y="279150"/>
                    <a:pt x="1705676" y="277422"/>
                    <a:pt x="1703943" y="277422"/>
                  </a:cubicBezTo>
                  <a:cubicBezTo>
                    <a:pt x="1700476" y="275693"/>
                    <a:pt x="1698743" y="270509"/>
                    <a:pt x="1700476" y="265324"/>
                  </a:cubicBezTo>
                  <a:cubicBezTo>
                    <a:pt x="1762871" y="158171"/>
                    <a:pt x="1762871" y="158171"/>
                    <a:pt x="1762871" y="158171"/>
                  </a:cubicBezTo>
                  <a:cubicBezTo>
                    <a:pt x="1766338" y="154714"/>
                    <a:pt x="1771537" y="152986"/>
                    <a:pt x="1775004" y="154714"/>
                  </a:cubicBezTo>
                  <a:close/>
                  <a:moveTo>
                    <a:pt x="589312" y="152738"/>
                  </a:moveTo>
                  <a:cubicBezTo>
                    <a:pt x="592767" y="151000"/>
                    <a:pt x="597950" y="152738"/>
                    <a:pt x="599678" y="156215"/>
                  </a:cubicBezTo>
                  <a:cubicBezTo>
                    <a:pt x="661874" y="264001"/>
                    <a:pt x="661874" y="264001"/>
                    <a:pt x="661874" y="264001"/>
                  </a:cubicBezTo>
                  <a:cubicBezTo>
                    <a:pt x="663602" y="267478"/>
                    <a:pt x="663602" y="272694"/>
                    <a:pt x="658419" y="276171"/>
                  </a:cubicBezTo>
                  <a:cubicBezTo>
                    <a:pt x="658419" y="276171"/>
                    <a:pt x="656691" y="276171"/>
                    <a:pt x="654963" y="276171"/>
                  </a:cubicBezTo>
                  <a:cubicBezTo>
                    <a:pt x="651508" y="276171"/>
                    <a:pt x="649780" y="276171"/>
                    <a:pt x="648053" y="272694"/>
                  </a:cubicBezTo>
                  <a:cubicBezTo>
                    <a:pt x="585856" y="164908"/>
                    <a:pt x="585856" y="164908"/>
                    <a:pt x="585856" y="164908"/>
                  </a:cubicBezTo>
                  <a:cubicBezTo>
                    <a:pt x="584129" y="161431"/>
                    <a:pt x="584129" y="156215"/>
                    <a:pt x="589312" y="152738"/>
                  </a:cubicBezTo>
                  <a:close/>
                  <a:moveTo>
                    <a:pt x="1663940" y="99088"/>
                  </a:moveTo>
                  <a:cubicBezTo>
                    <a:pt x="1667435" y="100822"/>
                    <a:pt x="1670929" y="106023"/>
                    <a:pt x="1667435" y="109490"/>
                  </a:cubicBezTo>
                  <a:cubicBezTo>
                    <a:pt x="1637734" y="180568"/>
                    <a:pt x="1637734" y="180568"/>
                    <a:pt x="1637734" y="180568"/>
                  </a:cubicBezTo>
                  <a:cubicBezTo>
                    <a:pt x="1635987" y="182302"/>
                    <a:pt x="1632493" y="185769"/>
                    <a:pt x="1628999" y="185769"/>
                  </a:cubicBezTo>
                  <a:cubicBezTo>
                    <a:pt x="1627252" y="185769"/>
                    <a:pt x="1627252" y="184035"/>
                    <a:pt x="1625505" y="184035"/>
                  </a:cubicBezTo>
                  <a:cubicBezTo>
                    <a:pt x="1622011" y="182302"/>
                    <a:pt x="1620264" y="177101"/>
                    <a:pt x="1622011" y="173634"/>
                  </a:cubicBezTo>
                  <a:cubicBezTo>
                    <a:pt x="1653458" y="102556"/>
                    <a:pt x="1653458" y="102556"/>
                    <a:pt x="1653458" y="102556"/>
                  </a:cubicBezTo>
                  <a:cubicBezTo>
                    <a:pt x="1655205" y="99088"/>
                    <a:pt x="1660446" y="97355"/>
                    <a:pt x="1663940" y="99088"/>
                  </a:cubicBezTo>
                  <a:close/>
                  <a:moveTo>
                    <a:pt x="698646" y="97096"/>
                  </a:moveTo>
                  <a:cubicBezTo>
                    <a:pt x="703887" y="95368"/>
                    <a:pt x="709128" y="97096"/>
                    <a:pt x="710875" y="100554"/>
                  </a:cubicBezTo>
                  <a:cubicBezTo>
                    <a:pt x="742323" y="171425"/>
                    <a:pt x="742323" y="171425"/>
                    <a:pt x="742323" y="171425"/>
                  </a:cubicBezTo>
                  <a:cubicBezTo>
                    <a:pt x="744070" y="174882"/>
                    <a:pt x="742323" y="180067"/>
                    <a:pt x="737081" y="181796"/>
                  </a:cubicBezTo>
                  <a:cubicBezTo>
                    <a:pt x="737081" y="181796"/>
                    <a:pt x="735334" y="181796"/>
                    <a:pt x="733587" y="181796"/>
                  </a:cubicBezTo>
                  <a:cubicBezTo>
                    <a:pt x="731840" y="181796"/>
                    <a:pt x="728346" y="180067"/>
                    <a:pt x="726599" y="176610"/>
                  </a:cubicBezTo>
                  <a:cubicBezTo>
                    <a:pt x="695152" y="107468"/>
                    <a:pt x="695152" y="107468"/>
                    <a:pt x="695152" y="107468"/>
                  </a:cubicBezTo>
                  <a:cubicBezTo>
                    <a:pt x="693405" y="104011"/>
                    <a:pt x="695152" y="98825"/>
                    <a:pt x="698646" y="97096"/>
                  </a:cubicBezTo>
                  <a:close/>
                  <a:moveTo>
                    <a:pt x="1546751" y="53401"/>
                  </a:moveTo>
                  <a:cubicBezTo>
                    <a:pt x="1551966" y="55144"/>
                    <a:pt x="1553705" y="60374"/>
                    <a:pt x="1551966" y="63860"/>
                  </a:cubicBezTo>
                  <a:cubicBezTo>
                    <a:pt x="1529366" y="137073"/>
                    <a:pt x="1529366" y="137073"/>
                    <a:pt x="1529366" y="137073"/>
                  </a:cubicBezTo>
                  <a:cubicBezTo>
                    <a:pt x="1527627" y="140560"/>
                    <a:pt x="1524150" y="144046"/>
                    <a:pt x="1520673" y="144046"/>
                  </a:cubicBezTo>
                  <a:cubicBezTo>
                    <a:pt x="1520673" y="144046"/>
                    <a:pt x="1518935" y="144046"/>
                    <a:pt x="1518935" y="142303"/>
                  </a:cubicBezTo>
                  <a:cubicBezTo>
                    <a:pt x="1513719" y="142303"/>
                    <a:pt x="1511981" y="137073"/>
                    <a:pt x="1511981" y="131844"/>
                  </a:cubicBezTo>
                  <a:cubicBezTo>
                    <a:pt x="1536320" y="58631"/>
                    <a:pt x="1536320" y="58631"/>
                    <a:pt x="1536320" y="58631"/>
                  </a:cubicBezTo>
                  <a:cubicBezTo>
                    <a:pt x="1538058" y="55144"/>
                    <a:pt x="1543274" y="51658"/>
                    <a:pt x="1546751" y="53401"/>
                  </a:cubicBezTo>
                  <a:close/>
                  <a:moveTo>
                    <a:pt x="815476" y="52389"/>
                  </a:moveTo>
                  <a:cubicBezTo>
                    <a:pt x="820603" y="50665"/>
                    <a:pt x="825729" y="54114"/>
                    <a:pt x="825729" y="57563"/>
                  </a:cubicBezTo>
                  <a:cubicBezTo>
                    <a:pt x="849650" y="129988"/>
                    <a:pt x="849650" y="129988"/>
                    <a:pt x="849650" y="129988"/>
                  </a:cubicBezTo>
                  <a:cubicBezTo>
                    <a:pt x="851359" y="135161"/>
                    <a:pt x="847941" y="138610"/>
                    <a:pt x="844524" y="140334"/>
                  </a:cubicBezTo>
                  <a:cubicBezTo>
                    <a:pt x="842815" y="140334"/>
                    <a:pt x="842815" y="142059"/>
                    <a:pt x="841107" y="142059"/>
                  </a:cubicBezTo>
                  <a:cubicBezTo>
                    <a:pt x="837689" y="142059"/>
                    <a:pt x="835981" y="138610"/>
                    <a:pt x="834272" y="135161"/>
                  </a:cubicBezTo>
                  <a:cubicBezTo>
                    <a:pt x="810350" y="62736"/>
                    <a:pt x="810350" y="62736"/>
                    <a:pt x="810350" y="62736"/>
                  </a:cubicBezTo>
                  <a:cubicBezTo>
                    <a:pt x="808642" y="59287"/>
                    <a:pt x="812059" y="54114"/>
                    <a:pt x="815476" y="52389"/>
                  </a:cubicBezTo>
                  <a:close/>
                  <a:moveTo>
                    <a:pt x="1427383" y="22605"/>
                  </a:moveTo>
                  <a:cubicBezTo>
                    <a:pt x="1432716" y="22605"/>
                    <a:pt x="1434494" y="27835"/>
                    <a:pt x="1434494" y="31321"/>
                  </a:cubicBezTo>
                  <a:cubicBezTo>
                    <a:pt x="1418495" y="108020"/>
                    <a:pt x="1418495" y="108020"/>
                    <a:pt x="1418495" y="108020"/>
                  </a:cubicBezTo>
                  <a:cubicBezTo>
                    <a:pt x="1416717" y="111507"/>
                    <a:pt x="1413162" y="113250"/>
                    <a:pt x="1409606" y="113250"/>
                  </a:cubicBezTo>
                  <a:cubicBezTo>
                    <a:pt x="1407828" y="113250"/>
                    <a:pt x="1407828" y="113250"/>
                    <a:pt x="1407828" y="113250"/>
                  </a:cubicBezTo>
                  <a:cubicBezTo>
                    <a:pt x="1402495" y="113250"/>
                    <a:pt x="1400718" y="108020"/>
                    <a:pt x="1400718" y="104534"/>
                  </a:cubicBezTo>
                  <a:cubicBezTo>
                    <a:pt x="1416717" y="27835"/>
                    <a:pt x="1416717" y="27835"/>
                    <a:pt x="1416717" y="27835"/>
                  </a:cubicBezTo>
                  <a:cubicBezTo>
                    <a:pt x="1418495" y="24348"/>
                    <a:pt x="1422050" y="20862"/>
                    <a:pt x="1427383" y="22605"/>
                  </a:cubicBezTo>
                  <a:close/>
                  <a:moveTo>
                    <a:pt x="934806" y="20618"/>
                  </a:moveTo>
                  <a:cubicBezTo>
                    <a:pt x="940021" y="18875"/>
                    <a:pt x="945237" y="22361"/>
                    <a:pt x="945237" y="25848"/>
                  </a:cubicBezTo>
                  <a:cubicBezTo>
                    <a:pt x="960883" y="100804"/>
                    <a:pt x="960883" y="100804"/>
                    <a:pt x="960883" y="100804"/>
                  </a:cubicBezTo>
                  <a:cubicBezTo>
                    <a:pt x="962622" y="106033"/>
                    <a:pt x="959145" y="111263"/>
                    <a:pt x="955668" y="111263"/>
                  </a:cubicBezTo>
                  <a:cubicBezTo>
                    <a:pt x="953929" y="111263"/>
                    <a:pt x="953929" y="111263"/>
                    <a:pt x="953929" y="111263"/>
                  </a:cubicBezTo>
                  <a:cubicBezTo>
                    <a:pt x="948714" y="111263"/>
                    <a:pt x="945237" y="109520"/>
                    <a:pt x="945237" y="104290"/>
                  </a:cubicBezTo>
                  <a:cubicBezTo>
                    <a:pt x="929590" y="29334"/>
                    <a:pt x="929590" y="29334"/>
                    <a:pt x="929590" y="29334"/>
                  </a:cubicBezTo>
                  <a:cubicBezTo>
                    <a:pt x="927852" y="25848"/>
                    <a:pt x="931329" y="20618"/>
                    <a:pt x="934806" y="20618"/>
                  </a:cubicBezTo>
                  <a:close/>
                  <a:moveTo>
                    <a:pt x="1303694" y="3716"/>
                  </a:moveTo>
                  <a:cubicBezTo>
                    <a:pt x="1308860" y="3716"/>
                    <a:pt x="1312304" y="7175"/>
                    <a:pt x="1312304" y="12363"/>
                  </a:cubicBezTo>
                  <a:cubicBezTo>
                    <a:pt x="1303694" y="88451"/>
                    <a:pt x="1303694" y="88451"/>
                    <a:pt x="1303694" y="88451"/>
                  </a:cubicBezTo>
                  <a:cubicBezTo>
                    <a:pt x="1303694" y="91909"/>
                    <a:pt x="1300250" y="95368"/>
                    <a:pt x="1295084" y="95368"/>
                  </a:cubicBezTo>
                  <a:cubicBezTo>
                    <a:pt x="1289919" y="95368"/>
                    <a:pt x="1286475" y="90180"/>
                    <a:pt x="1286475" y="86721"/>
                  </a:cubicBezTo>
                  <a:cubicBezTo>
                    <a:pt x="1295084" y="10633"/>
                    <a:pt x="1295084" y="10633"/>
                    <a:pt x="1295084" y="10633"/>
                  </a:cubicBezTo>
                  <a:cubicBezTo>
                    <a:pt x="1295084" y="5445"/>
                    <a:pt x="1300250" y="1987"/>
                    <a:pt x="1303694" y="3716"/>
                  </a:cubicBezTo>
                  <a:close/>
                  <a:moveTo>
                    <a:pt x="1058841" y="0"/>
                  </a:moveTo>
                  <a:cubicBezTo>
                    <a:pt x="1063950" y="0"/>
                    <a:pt x="1067356" y="3458"/>
                    <a:pt x="1069059" y="8646"/>
                  </a:cubicBezTo>
                  <a:cubicBezTo>
                    <a:pt x="1075871" y="84734"/>
                    <a:pt x="1075871" y="84734"/>
                    <a:pt x="1075871" y="84734"/>
                  </a:cubicBezTo>
                  <a:cubicBezTo>
                    <a:pt x="1075871" y="88193"/>
                    <a:pt x="1072465" y="93381"/>
                    <a:pt x="1069059" y="93381"/>
                  </a:cubicBezTo>
                  <a:cubicBezTo>
                    <a:pt x="1069059" y="93381"/>
                    <a:pt x="1069059" y="93381"/>
                    <a:pt x="1067356" y="93381"/>
                  </a:cubicBezTo>
                  <a:cubicBezTo>
                    <a:pt x="1063950" y="93381"/>
                    <a:pt x="1060544" y="89922"/>
                    <a:pt x="1060544" y="86464"/>
                  </a:cubicBezTo>
                  <a:cubicBezTo>
                    <a:pt x="1052029" y="10376"/>
                    <a:pt x="1052029" y="10376"/>
                    <a:pt x="1052029" y="10376"/>
                  </a:cubicBezTo>
                  <a:cubicBezTo>
                    <a:pt x="1052029" y="5188"/>
                    <a:pt x="1055435" y="1729"/>
                    <a:pt x="1058841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xmlns="" id="{7E465EE2-C684-4346-95F7-837F66A675C3}"/>
                </a:ext>
              </a:extLst>
            </p:cNvPr>
            <p:cNvSpPr/>
            <p:nvPr/>
          </p:nvSpPr>
          <p:spPr bwMode="auto">
            <a:xfrm>
              <a:off x="5333004" y="2817456"/>
              <a:ext cx="460948" cy="457564"/>
            </a:xfrm>
            <a:custGeom>
              <a:avLst/>
              <a:gdLst>
                <a:gd name="connsiteX0" fmla="*/ 187511 w 331042"/>
                <a:gd name="connsiteY0" fmla="*/ 274637 h 328612"/>
                <a:gd name="connsiteX1" fmla="*/ 190112 w 331042"/>
                <a:gd name="connsiteY1" fmla="*/ 275922 h 328612"/>
                <a:gd name="connsiteX2" fmla="*/ 199216 w 331042"/>
                <a:gd name="connsiteY2" fmla="*/ 292629 h 328612"/>
                <a:gd name="connsiteX3" fmla="*/ 200517 w 331042"/>
                <a:gd name="connsiteY3" fmla="*/ 295199 h 328612"/>
                <a:gd name="connsiteX4" fmla="*/ 200517 w 331042"/>
                <a:gd name="connsiteY4" fmla="*/ 304195 h 328612"/>
                <a:gd name="connsiteX5" fmla="*/ 194014 w 331042"/>
                <a:gd name="connsiteY5" fmla="*/ 310620 h 328612"/>
                <a:gd name="connsiteX6" fmla="*/ 175805 w 331042"/>
                <a:gd name="connsiteY6" fmla="*/ 314476 h 328612"/>
                <a:gd name="connsiteX7" fmla="*/ 152395 w 331042"/>
                <a:gd name="connsiteY7" fmla="*/ 320901 h 328612"/>
                <a:gd name="connsiteX8" fmla="*/ 123781 w 331042"/>
                <a:gd name="connsiteY8" fmla="*/ 328612 h 328612"/>
                <a:gd name="connsiteX9" fmla="*/ 119880 w 331042"/>
                <a:gd name="connsiteY9" fmla="*/ 327327 h 328612"/>
                <a:gd name="connsiteX10" fmla="*/ 104272 w 331042"/>
                <a:gd name="connsiteY10" fmla="*/ 311906 h 328612"/>
                <a:gd name="connsiteX11" fmla="*/ 95168 w 331042"/>
                <a:gd name="connsiteY11" fmla="*/ 302910 h 328612"/>
                <a:gd name="connsiteX12" fmla="*/ 93868 w 331042"/>
                <a:gd name="connsiteY12" fmla="*/ 300339 h 328612"/>
                <a:gd name="connsiteX13" fmla="*/ 96469 w 331042"/>
                <a:gd name="connsiteY13" fmla="*/ 299054 h 328612"/>
                <a:gd name="connsiteX14" fmla="*/ 114677 w 331042"/>
                <a:gd name="connsiteY14" fmla="*/ 304195 h 328612"/>
                <a:gd name="connsiteX15" fmla="*/ 122481 w 331042"/>
                <a:gd name="connsiteY15" fmla="*/ 311906 h 328612"/>
                <a:gd name="connsiteX16" fmla="*/ 130284 w 331042"/>
                <a:gd name="connsiteY16" fmla="*/ 314476 h 328612"/>
                <a:gd name="connsiteX17" fmla="*/ 143290 w 331042"/>
                <a:gd name="connsiteY17" fmla="*/ 310620 h 328612"/>
                <a:gd name="connsiteX18" fmla="*/ 144545 w 331042"/>
                <a:gd name="connsiteY18" fmla="*/ 310278 h 328612"/>
                <a:gd name="connsiteX19" fmla="*/ 147601 w 331042"/>
                <a:gd name="connsiteY19" fmla="*/ 309849 h 328612"/>
                <a:gd name="connsiteX20" fmla="*/ 154914 w 331042"/>
                <a:gd name="connsiteY20" fmla="*/ 307452 h 328612"/>
                <a:gd name="connsiteX21" fmla="*/ 181008 w 331042"/>
                <a:gd name="connsiteY21" fmla="*/ 300339 h 328612"/>
                <a:gd name="connsiteX22" fmla="*/ 187511 w 331042"/>
                <a:gd name="connsiteY22" fmla="*/ 291344 h 328612"/>
                <a:gd name="connsiteX23" fmla="*/ 187511 w 331042"/>
                <a:gd name="connsiteY23" fmla="*/ 287488 h 328612"/>
                <a:gd name="connsiteX24" fmla="*/ 187511 w 331042"/>
                <a:gd name="connsiteY24" fmla="*/ 277207 h 328612"/>
                <a:gd name="connsiteX25" fmla="*/ 187511 w 331042"/>
                <a:gd name="connsiteY25" fmla="*/ 274637 h 328612"/>
                <a:gd name="connsiteX26" fmla="*/ 238874 w 331042"/>
                <a:gd name="connsiteY26" fmla="*/ 247352 h 328612"/>
                <a:gd name="connsiteX27" fmla="*/ 244023 w 331042"/>
                <a:gd name="connsiteY27" fmla="*/ 247352 h 328612"/>
                <a:gd name="connsiteX28" fmla="*/ 246597 w 331042"/>
                <a:gd name="connsiteY28" fmla="*/ 249932 h 328612"/>
                <a:gd name="connsiteX29" fmla="*/ 255608 w 331042"/>
                <a:gd name="connsiteY29" fmla="*/ 256381 h 328612"/>
                <a:gd name="connsiteX30" fmla="*/ 260756 w 331042"/>
                <a:gd name="connsiteY30" fmla="*/ 260250 h 328612"/>
                <a:gd name="connsiteX31" fmla="*/ 265905 w 331042"/>
                <a:gd name="connsiteY31" fmla="*/ 270569 h 328612"/>
                <a:gd name="connsiteX32" fmla="*/ 265905 w 331042"/>
                <a:gd name="connsiteY32" fmla="*/ 274439 h 328612"/>
                <a:gd name="connsiteX33" fmla="*/ 232439 w 331042"/>
                <a:gd name="connsiteY33" fmla="*/ 307975 h 328612"/>
                <a:gd name="connsiteX34" fmla="*/ 213131 w 331042"/>
                <a:gd name="connsiteY34" fmla="*/ 326032 h 328612"/>
                <a:gd name="connsiteX35" fmla="*/ 206695 w 331042"/>
                <a:gd name="connsiteY35" fmla="*/ 328612 h 328612"/>
                <a:gd name="connsiteX36" fmla="*/ 179665 w 331042"/>
                <a:gd name="connsiteY36" fmla="*/ 320873 h 328612"/>
                <a:gd name="connsiteX37" fmla="*/ 173229 w 331042"/>
                <a:gd name="connsiteY37" fmla="*/ 319583 h 328612"/>
                <a:gd name="connsiteX38" fmla="*/ 171942 w 331042"/>
                <a:gd name="connsiteY38" fmla="*/ 318293 h 328612"/>
                <a:gd name="connsiteX39" fmla="*/ 173229 w 331042"/>
                <a:gd name="connsiteY39" fmla="*/ 317003 h 328612"/>
                <a:gd name="connsiteX40" fmla="*/ 186101 w 331042"/>
                <a:gd name="connsiteY40" fmla="*/ 313134 h 328612"/>
                <a:gd name="connsiteX41" fmla="*/ 189962 w 331042"/>
                <a:gd name="connsiteY41" fmla="*/ 311844 h 328612"/>
                <a:gd name="connsiteX42" fmla="*/ 195111 w 331042"/>
                <a:gd name="connsiteY42" fmla="*/ 311844 h 328612"/>
                <a:gd name="connsiteX43" fmla="*/ 204121 w 331042"/>
                <a:gd name="connsiteY43" fmla="*/ 314424 h 328612"/>
                <a:gd name="connsiteX44" fmla="*/ 209270 w 331042"/>
                <a:gd name="connsiteY44" fmla="*/ 311844 h 328612"/>
                <a:gd name="connsiteX45" fmla="*/ 231152 w 331042"/>
                <a:gd name="connsiteY45" fmla="*/ 291207 h 328612"/>
                <a:gd name="connsiteX46" fmla="*/ 249172 w 331042"/>
                <a:gd name="connsiteY46" fmla="*/ 271859 h 328612"/>
                <a:gd name="connsiteX47" fmla="*/ 247885 w 331042"/>
                <a:gd name="connsiteY47" fmla="*/ 264120 h 328612"/>
                <a:gd name="connsiteX48" fmla="*/ 238874 w 331042"/>
                <a:gd name="connsiteY48" fmla="*/ 248642 h 328612"/>
                <a:gd name="connsiteX49" fmla="*/ 238874 w 331042"/>
                <a:gd name="connsiteY49" fmla="*/ 247352 h 328612"/>
                <a:gd name="connsiteX50" fmla="*/ 36704 w 331042"/>
                <a:gd name="connsiteY50" fmla="*/ 246062 h 328612"/>
                <a:gd name="connsiteX51" fmla="*/ 37991 w 331042"/>
                <a:gd name="connsiteY51" fmla="*/ 246062 h 328612"/>
                <a:gd name="connsiteX52" fmla="*/ 48289 w 331042"/>
                <a:gd name="connsiteY52" fmla="*/ 256277 h 328612"/>
                <a:gd name="connsiteX53" fmla="*/ 54724 w 331042"/>
                <a:gd name="connsiteY53" fmla="*/ 263939 h 328612"/>
                <a:gd name="connsiteX54" fmla="*/ 56012 w 331042"/>
                <a:gd name="connsiteY54" fmla="*/ 271600 h 328612"/>
                <a:gd name="connsiteX55" fmla="*/ 58586 w 331042"/>
                <a:gd name="connsiteY55" fmla="*/ 275431 h 328612"/>
                <a:gd name="connsiteX56" fmla="*/ 75319 w 331042"/>
                <a:gd name="connsiteY56" fmla="*/ 279262 h 328612"/>
                <a:gd name="connsiteX57" fmla="*/ 110072 w 331042"/>
                <a:gd name="connsiteY57" fmla="*/ 288200 h 328612"/>
                <a:gd name="connsiteX58" fmla="*/ 112647 w 331042"/>
                <a:gd name="connsiteY58" fmla="*/ 289477 h 328612"/>
                <a:gd name="connsiteX59" fmla="*/ 117795 w 331042"/>
                <a:gd name="connsiteY59" fmla="*/ 286923 h 328612"/>
                <a:gd name="connsiteX60" fmla="*/ 122944 w 331042"/>
                <a:gd name="connsiteY60" fmla="*/ 276708 h 328612"/>
                <a:gd name="connsiteX61" fmla="*/ 128093 w 331042"/>
                <a:gd name="connsiteY61" fmla="*/ 270323 h 328612"/>
                <a:gd name="connsiteX62" fmla="*/ 129380 w 331042"/>
                <a:gd name="connsiteY62" fmla="*/ 270323 h 328612"/>
                <a:gd name="connsiteX63" fmla="*/ 129380 w 331042"/>
                <a:gd name="connsiteY63" fmla="*/ 271600 h 328612"/>
                <a:gd name="connsiteX64" fmla="*/ 129380 w 331042"/>
                <a:gd name="connsiteY64" fmla="*/ 281816 h 328612"/>
                <a:gd name="connsiteX65" fmla="*/ 129380 w 331042"/>
                <a:gd name="connsiteY65" fmla="*/ 286923 h 328612"/>
                <a:gd name="connsiteX66" fmla="*/ 125518 w 331042"/>
                <a:gd name="connsiteY66" fmla="*/ 299692 h 328612"/>
                <a:gd name="connsiteX67" fmla="*/ 115221 w 331042"/>
                <a:gd name="connsiteY67" fmla="*/ 302246 h 328612"/>
                <a:gd name="connsiteX68" fmla="*/ 83042 w 331042"/>
                <a:gd name="connsiteY68" fmla="*/ 294585 h 328612"/>
                <a:gd name="connsiteX69" fmla="*/ 57299 w 331042"/>
                <a:gd name="connsiteY69" fmla="*/ 286923 h 328612"/>
                <a:gd name="connsiteX70" fmla="*/ 49576 w 331042"/>
                <a:gd name="connsiteY70" fmla="*/ 285646 h 328612"/>
                <a:gd name="connsiteX71" fmla="*/ 44427 w 331042"/>
                <a:gd name="connsiteY71" fmla="*/ 280539 h 328612"/>
                <a:gd name="connsiteX72" fmla="*/ 37991 w 331042"/>
                <a:gd name="connsiteY72" fmla="*/ 255000 h 328612"/>
                <a:gd name="connsiteX73" fmla="*/ 36704 w 331042"/>
                <a:gd name="connsiteY73" fmla="*/ 247339 h 328612"/>
                <a:gd name="connsiteX74" fmla="*/ 36704 w 331042"/>
                <a:gd name="connsiteY74" fmla="*/ 246062 h 328612"/>
                <a:gd name="connsiteX75" fmla="*/ 172129 w 331042"/>
                <a:gd name="connsiteY75" fmla="*/ 221681 h 328612"/>
                <a:gd name="connsiteX76" fmla="*/ 176051 w 331042"/>
                <a:gd name="connsiteY76" fmla="*/ 221681 h 328612"/>
                <a:gd name="connsiteX77" fmla="*/ 181280 w 331042"/>
                <a:gd name="connsiteY77" fmla="*/ 232107 h 328612"/>
                <a:gd name="connsiteX78" fmla="*/ 194354 w 331042"/>
                <a:gd name="connsiteY78" fmla="*/ 255564 h 328612"/>
                <a:gd name="connsiteX79" fmla="*/ 204813 w 331042"/>
                <a:gd name="connsiteY79" fmla="*/ 272505 h 328612"/>
                <a:gd name="connsiteX80" fmla="*/ 213964 w 331042"/>
                <a:gd name="connsiteY80" fmla="*/ 289447 h 328612"/>
                <a:gd name="connsiteX81" fmla="*/ 217886 w 331042"/>
                <a:gd name="connsiteY81" fmla="*/ 290750 h 328612"/>
                <a:gd name="connsiteX82" fmla="*/ 229652 w 331042"/>
                <a:gd name="connsiteY82" fmla="*/ 286840 h 328612"/>
                <a:gd name="connsiteX83" fmla="*/ 230960 w 331042"/>
                <a:gd name="connsiteY83" fmla="*/ 286840 h 328612"/>
                <a:gd name="connsiteX84" fmla="*/ 230960 w 331042"/>
                <a:gd name="connsiteY84" fmla="*/ 289447 h 328612"/>
                <a:gd name="connsiteX85" fmla="*/ 227038 w 331042"/>
                <a:gd name="connsiteY85" fmla="*/ 293356 h 328612"/>
                <a:gd name="connsiteX86" fmla="*/ 217886 w 331042"/>
                <a:gd name="connsiteY86" fmla="*/ 302479 h 328612"/>
                <a:gd name="connsiteX87" fmla="*/ 210042 w 331042"/>
                <a:gd name="connsiteY87" fmla="*/ 306388 h 328612"/>
                <a:gd name="connsiteX88" fmla="*/ 207427 w 331042"/>
                <a:gd name="connsiteY88" fmla="*/ 303782 h 328612"/>
                <a:gd name="connsiteX89" fmla="*/ 198276 w 331042"/>
                <a:gd name="connsiteY89" fmla="*/ 288144 h 328612"/>
                <a:gd name="connsiteX90" fmla="*/ 189124 w 331042"/>
                <a:gd name="connsiteY90" fmla="*/ 271202 h 328612"/>
                <a:gd name="connsiteX91" fmla="*/ 182588 w 331042"/>
                <a:gd name="connsiteY91" fmla="*/ 259474 h 328612"/>
                <a:gd name="connsiteX92" fmla="*/ 172129 w 331042"/>
                <a:gd name="connsiteY92" fmla="*/ 242532 h 328612"/>
                <a:gd name="connsiteX93" fmla="*/ 166899 w 331042"/>
                <a:gd name="connsiteY93" fmla="*/ 233410 h 328612"/>
                <a:gd name="connsiteX94" fmla="*/ 166899 w 331042"/>
                <a:gd name="connsiteY94" fmla="*/ 230804 h 328612"/>
                <a:gd name="connsiteX95" fmla="*/ 172129 w 331042"/>
                <a:gd name="connsiteY95" fmla="*/ 221681 h 328612"/>
                <a:gd name="connsiteX96" fmla="*/ 139663 w 331042"/>
                <a:gd name="connsiteY96" fmla="*/ 218788 h 328612"/>
                <a:gd name="connsiteX97" fmla="*/ 143632 w 331042"/>
                <a:gd name="connsiteY97" fmla="*/ 220089 h 328612"/>
                <a:gd name="connsiteX98" fmla="*/ 143632 w 331042"/>
                <a:gd name="connsiteY98" fmla="*/ 242204 h 328612"/>
                <a:gd name="connsiteX99" fmla="*/ 143632 w 331042"/>
                <a:gd name="connsiteY99" fmla="*/ 248416 h 328612"/>
                <a:gd name="connsiteX100" fmla="*/ 143367 w 331042"/>
                <a:gd name="connsiteY100" fmla="*/ 249212 h 328612"/>
                <a:gd name="connsiteX101" fmla="*/ 143367 w 331042"/>
                <a:gd name="connsiteY101" fmla="*/ 255718 h 328612"/>
                <a:gd name="connsiteX102" fmla="*/ 143632 w 331042"/>
                <a:gd name="connsiteY102" fmla="*/ 257308 h 328612"/>
                <a:gd name="connsiteX103" fmla="*/ 143632 w 331042"/>
                <a:gd name="connsiteY103" fmla="*/ 279929 h 328612"/>
                <a:gd name="connsiteX104" fmla="*/ 143632 w 331042"/>
                <a:gd name="connsiteY104" fmla="*/ 296840 h 328612"/>
                <a:gd name="connsiteX105" fmla="*/ 146278 w 331042"/>
                <a:gd name="connsiteY105" fmla="*/ 299442 h 328612"/>
                <a:gd name="connsiteX106" fmla="*/ 159507 w 331042"/>
                <a:gd name="connsiteY106" fmla="*/ 303345 h 328612"/>
                <a:gd name="connsiteX107" fmla="*/ 160830 w 331042"/>
                <a:gd name="connsiteY107" fmla="*/ 304646 h 328612"/>
                <a:gd name="connsiteX108" fmla="*/ 159507 w 331042"/>
                <a:gd name="connsiteY108" fmla="*/ 305947 h 328612"/>
                <a:gd name="connsiteX109" fmla="*/ 154914 w 331042"/>
                <a:gd name="connsiteY109" fmla="*/ 307452 h 328612"/>
                <a:gd name="connsiteX110" fmla="*/ 144545 w 331042"/>
                <a:gd name="connsiteY110" fmla="*/ 310278 h 328612"/>
                <a:gd name="connsiteX111" fmla="*/ 138340 w 331042"/>
                <a:gd name="connsiteY111" fmla="*/ 311150 h 328612"/>
                <a:gd name="connsiteX112" fmla="*/ 131726 w 331042"/>
                <a:gd name="connsiteY112" fmla="*/ 308548 h 328612"/>
                <a:gd name="connsiteX113" fmla="*/ 130403 w 331042"/>
                <a:gd name="connsiteY113" fmla="*/ 304646 h 328612"/>
                <a:gd name="connsiteX114" fmla="*/ 130403 w 331042"/>
                <a:gd name="connsiteY114" fmla="*/ 290336 h 328612"/>
                <a:gd name="connsiteX115" fmla="*/ 130403 w 331042"/>
                <a:gd name="connsiteY115" fmla="*/ 287734 h 328612"/>
                <a:gd name="connsiteX116" fmla="*/ 130403 w 331042"/>
                <a:gd name="connsiteY116" fmla="*/ 227894 h 328612"/>
                <a:gd name="connsiteX117" fmla="*/ 133049 w 331042"/>
                <a:gd name="connsiteY117" fmla="*/ 222691 h 328612"/>
                <a:gd name="connsiteX118" fmla="*/ 139663 w 331042"/>
                <a:gd name="connsiteY118" fmla="*/ 218788 h 328612"/>
                <a:gd name="connsiteX119" fmla="*/ 204414 w 331042"/>
                <a:gd name="connsiteY119" fmla="*/ 209254 h 328612"/>
                <a:gd name="connsiteX120" fmla="*/ 214805 w 331042"/>
                <a:gd name="connsiteY120" fmla="*/ 215715 h 328612"/>
                <a:gd name="connsiteX121" fmla="*/ 227793 w 331042"/>
                <a:gd name="connsiteY121" fmla="*/ 222176 h 328612"/>
                <a:gd name="connsiteX122" fmla="*/ 244678 w 331042"/>
                <a:gd name="connsiteY122" fmla="*/ 232513 h 328612"/>
                <a:gd name="connsiteX123" fmla="*/ 261564 w 331042"/>
                <a:gd name="connsiteY123" fmla="*/ 241558 h 328612"/>
                <a:gd name="connsiteX124" fmla="*/ 270656 w 331042"/>
                <a:gd name="connsiteY124" fmla="*/ 246727 h 328612"/>
                <a:gd name="connsiteX125" fmla="*/ 275851 w 331042"/>
                <a:gd name="connsiteY125" fmla="*/ 246727 h 328612"/>
                <a:gd name="connsiteX126" fmla="*/ 284943 w 331042"/>
                <a:gd name="connsiteY126" fmla="*/ 237682 h 328612"/>
                <a:gd name="connsiteX127" fmla="*/ 286242 w 331042"/>
                <a:gd name="connsiteY127" fmla="*/ 237682 h 328612"/>
                <a:gd name="connsiteX128" fmla="*/ 286242 w 331042"/>
                <a:gd name="connsiteY128" fmla="*/ 238974 h 328612"/>
                <a:gd name="connsiteX129" fmla="*/ 284943 w 331042"/>
                <a:gd name="connsiteY129" fmla="*/ 245435 h 328612"/>
                <a:gd name="connsiteX130" fmla="*/ 282345 w 331042"/>
                <a:gd name="connsiteY130" fmla="*/ 255772 h 328612"/>
                <a:gd name="connsiteX131" fmla="*/ 278449 w 331042"/>
                <a:gd name="connsiteY131" fmla="*/ 262233 h 328612"/>
                <a:gd name="connsiteX132" fmla="*/ 271955 w 331042"/>
                <a:gd name="connsiteY132" fmla="*/ 262233 h 328612"/>
                <a:gd name="connsiteX133" fmla="*/ 251173 w 331042"/>
                <a:gd name="connsiteY133" fmla="*/ 250603 h 328612"/>
                <a:gd name="connsiteX134" fmla="*/ 247276 w 331042"/>
                <a:gd name="connsiteY134" fmla="*/ 249311 h 328612"/>
                <a:gd name="connsiteX135" fmla="*/ 244678 w 331042"/>
                <a:gd name="connsiteY135" fmla="*/ 246727 h 328612"/>
                <a:gd name="connsiteX136" fmla="*/ 216103 w 331042"/>
                <a:gd name="connsiteY136" fmla="*/ 229929 h 328612"/>
                <a:gd name="connsiteX137" fmla="*/ 203115 w 331042"/>
                <a:gd name="connsiteY137" fmla="*/ 223468 h 328612"/>
                <a:gd name="connsiteX138" fmla="*/ 201816 w 331042"/>
                <a:gd name="connsiteY138" fmla="*/ 220884 h 328612"/>
                <a:gd name="connsiteX139" fmla="*/ 201816 w 331042"/>
                <a:gd name="connsiteY139" fmla="*/ 210546 h 328612"/>
                <a:gd name="connsiteX140" fmla="*/ 204414 w 331042"/>
                <a:gd name="connsiteY140" fmla="*/ 209254 h 328612"/>
                <a:gd name="connsiteX141" fmla="*/ 106927 w 331042"/>
                <a:gd name="connsiteY141" fmla="*/ 199712 h 328612"/>
                <a:gd name="connsiteX142" fmla="*/ 117029 w 331042"/>
                <a:gd name="connsiteY142" fmla="*/ 199712 h 328612"/>
                <a:gd name="connsiteX143" fmla="*/ 118292 w 331042"/>
                <a:gd name="connsiteY143" fmla="*/ 202262 h 328612"/>
                <a:gd name="connsiteX144" fmla="*/ 109453 w 331042"/>
                <a:gd name="connsiteY144" fmla="*/ 217559 h 328612"/>
                <a:gd name="connsiteX145" fmla="*/ 107257 w 331042"/>
                <a:gd name="connsiteY145" fmla="*/ 220883 h 328612"/>
                <a:gd name="connsiteX146" fmla="*/ 106727 w 331042"/>
                <a:gd name="connsiteY146" fmla="*/ 221191 h 328612"/>
                <a:gd name="connsiteX147" fmla="*/ 100219 w 331042"/>
                <a:gd name="connsiteY147" fmla="*/ 233097 h 328612"/>
                <a:gd name="connsiteX148" fmla="*/ 100048 w 331042"/>
                <a:gd name="connsiteY148" fmla="*/ 233618 h 328612"/>
                <a:gd name="connsiteX149" fmla="*/ 96825 w 331042"/>
                <a:gd name="connsiteY149" fmla="*/ 237956 h 328612"/>
                <a:gd name="connsiteX150" fmla="*/ 84197 w 331042"/>
                <a:gd name="connsiteY150" fmla="*/ 259628 h 328612"/>
                <a:gd name="connsiteX151" fmla="*/ 80408 w 331042"/>
                <a:gd name="connsiteY151" fmla="*/ 266002 h 328612"/>
                <a:gd name="connsiteX152" fmla="*/ 81671 w 331042"/>
                <a:gd name="connsiteY152" fmla="*/ 269827 h 328612"/>
                <a:gd name="connsiteX153" fmla="*/ 91773 w 331042"/>
                <a:gd name="connsiteY153" fmla="*/ 280025 h 328612"/>
                <a:gd name="connsiteX154" fmla="*/ 93036 w 331042"/>
                <a:gd name="connsiteY154" fmla="*/ 281300 h 328612"/>
                <a:gd name="connsiteX155" fmla="*/ 90511 w 331042"/>
                <a:gd name="connsiteY155" fmla="*/ 281300 h 328612"/>
                <a:gd name="connsiteX156" fmla="*/ 74094 w 331042"/>
                <a:gd name="connsiteY156" fmla="*/ 277476 h 328612"/>
                <a:gd name="connsiteX157" fmla="*/ 65255 w 331042"/>
                <a:gd name="connsiteY157" fmla="*/ 269827 h 328612"/>
                <a:gd name="connsiteX158" fmla="*/ 65255 w 331042"/>
                <a:gd name="connsiteY158" fmla="*/ 267277 h 328612"/>
                <a:gd name="connsiteX159" fmla="*/ 74094 w 331042"/>
                <a:gd name="connsiteY159" fmla="*/ 251979 h 328612"/>
                <a:gd name="connsiteX160" fmla="*/ 75357 w 331042"/>
                <a:gd name="connsiteY160" fmla="*/ 249430 h 328612"/>
                <a:gd name="connsiteX161" fmla="*/ 77883 w 331042"/>
                <a:gd name="connsiteY161" fmla="*/ 245605 h 328612"/>
                <a:gd name="connsiteX162" fmla="*/ 85459 w 331042"/>
                <a:gd name="connsiteY162" fmla="*/ 234132 h 328612"/>
                <a:gd name="connsiteX163" fmla="*/ 100613 w 331042"/>
                <a:gd name="connsiteY163" fmla="*/ 208636 h 328612"/>
                <a:gd name="connsiteX164" fmla="*/ 104401 w 331042"/>
                <a:gd name="connsiteY164" fmla="*/ 200987 h 328612"/>
                <a:gd name="connsiteX165" fmla="*/ 106927 w 331042"/>
                <a:gd name="connsiteY165" fmla="*/ 199712 h 328612"/>
                <a:gd name="connsiteX166" fmla="*/ 274370 w 331042"/>
                <a:gd name="connsiteY166" fmla="*/ 198145 h 328612"/>
                <a:gd name="connsiteX167" fmla="*/ 283550 w 331042"/>
                <a:gd name="connsiteY167" fmla="*/ 198145 h 328612"/>
                <a:gd name="connsiteX168" fmla="*/ 284862 w 331042"/>
                <a:gd name="connsiteY168" fmla="*/ 198145 h 328612"/>
                <a:gd name="connsiteX169" fmla="*/ 305844 w 331042"/>
                <a:gd name="connsiteY169" fmla="*/ 204620 h 328612"/>
                <a:gd name="connsiteX170" fmla="*/ 308467 w 331042"/>
                <a:gd name="connsiteY170" fmla="*/ 211096 h 328612"/>
                <a:gd name="connsiteX171" fmla="*/ 303221 w 331042"/>
                <a:gd name="connsiteY171" fmla="*/ 229227 h 328612"/>
                <a:gd name="connsiteX172" fmla="*/ 296664 w 331042"/>
                <a:gd name="connsiteY172" fmla="*/ 253833 h 328612"/>
                <a:gd name="connsiteX173" fmla="*/ 291419 w 331042"/>
                <a:gd name="connsiteY173" fmla="*/ 271964 h 328612"/>
                <a:gd name="connsiteX174" fmla="*/ 288796 w 331042"/>
                <a:gd name="connsiteY174" fmla="*/ 283619 h 328612"/>
                <a:gd name="connsiteX175" fmla="*/ 282239 w 331042"/>
                <a:gd name="connsiteY175" fmla="*/ 287505 h 328612"/>
                <a:gd name="connsiteX176" fmla="*/ 258633 w 331042"/>
                <a:gd name="connsiteY176" fmla="*/ 293980 h 328612"/>
                <a:gd name="connsiteX177" fmla="*/ 249453 w 331042"/>
                <a:gd name="connsiteY177" fmla="*/ 295275 h 328612"/>
                <a:gd name="connsiteX178" fmla="*/ 248142 w 331042"/>
                <a:gd name="connsiteY178" fmla="*/ 295275 h 328612"/>
                <a:gd name="connsiteX179" fmla="*/ 248142 w 331042"/>
                <a:gd name="connsiteY179" fmla="*/ 293980 h 328612"/>
                <a:gd name="connsiteX180" fmla="*/ 261256 w 331042"/>
                <a:gd name="connsiteY180" fmla="*/ 279734 h 328612"/>
                <a:gd name="connsiteX181" fmla="*/ 265190 w 331042"/>
                <a:gd name="connsiteY181" fmla="*/ 278439 h 328612"/>
                <a:gd name="connsiteX182" fmla="*/ 274370 w 331042"/>
                <a:gd name="connsiteY182" fmla="*/ 275849 h 328612"/>
                <a:gd name="connsiteX183" fmla="*/ 279616 w 331042"/>
                <a:gd name="connsiteY183" fmla="*/ 270669 h 328612"/>
                <a:gd name="connsiteX184" fmla="*/ 287484 w 331042"/>
                <a:gd name="connsiteY184" fmla="*/ 239587 h 328612"/>
                <a:gd name="connsiteX185" fmla="*/ 294042 w 331042"/>
                <a:gd name="connsiteY185" fmla="*/ 217571 h 328612"/>
                <a:gd name="connsiteX186" fmla="*/ 291419 w 331042"/>
                <a:gd name="connsiteY186" fmla="*/ 212391 h 328612"/>
                <a:gd name="connsiteX187" fmla="*/ 276993 w 331042"/>
                <a:gd name="connsiteY187" fmla="*/ 204620 h 328612"/>
                <a:gd name="connsiteX188" fmla="*/ 273059 w 331042"/>
                <a:gd name="connsiteY188" fmla="*/ 202030 h 328612"/>
                <a:gd name="connsiteX189" fmla="*/ 271747 w 331042"/>
                <a:gd name="connsiteY189" fmla="*/ 199440 h 328612"/>
                <a:gd name="connsiteX190" fmla="*/ 274370 w 331042"/>
                <a:gd name="connsiteY190" fmla="*/ 198145 h 328612"/>
                <a:gd name="connsiteX191" fmla="*/ 154893 w 331042"/>
                <a:gd name="connsiteY191" fmla="*/ 193410 h 328612"/>
                <a:gd name="connsiteX192" fmla="*/ 158798 w 331042"/>
                <a:gd name="connsiteY192" fmla="*/ 193410 h 328612"/>
                <a:gd name="connsiteX193" fmla="*/ 164005 w 331042"/>
                <a:gd name="connsiteY193" fmla="*/ 203993 h 328612"/>
                <a:gd name="connsiteX194" fmla="*/ 158798 w 331042"/>
                <a:gd name="connsiteY194" fmla="*/ 214577 h 328612"/>
                <a:gd name="connsiteX195" fmla="*/ 154893 w 331042"/>
                <a:gd name="connsiteY195" fmla="*/ 213254 h 328612"/>
                <a:gd name="connsiteX196" fmla="*/ 152289 w 331042"/>
                <a:gd name="connsiteY196" fmla="*/ 210608 h 328612"/>
                <a:gd name="connsiteX197" fmla="*/ 150987 w 331042"/>
                <a:gd name="connsiteY197" fmla="*/ 210608 h 328612"/>
                <a:gd name="connsiteX198" fmla="*/ 126254 w 331042"/>
                <a:gd name="connsiteY198" fmla="*/ 223837 h 328612"/>
                <a:gd name="connsiteX199" fmla="*/ 108029 w 331042"/>
                <a:gd name="connsiteY199" fmla="*/ 234420 h 328612"/>
                <a:gd name="connsiteX200" fmla="*/ 100219 w 331042"/>
                <a:gd name="connsiteY200" fmla="*/ 238389 h 328612"/>
                <a:gd name="connsiteX201" fmla="*/ 98917 w 331042"/>
                <a:gd name="connsiteY201" fmla="*/ 238389 h 328612"/>
                <a:gd name="connsiteX202" fmla="*/ 98917 w 331042"/>
                <a:gd name="connsiteY202" fmla="*/ 237066 h 328612"/>
                <a:gd name="connsiteX203" fmla="*/ 100048 w 331042"/>
                <a:gd name="connsiteY203" fmla="*/ 233618 h 328612"/>
                <a:gd name="connsiteX204" fmla="*/ 100613 w 331042"/>
                <a:gd name="connsiteY204" fmla="*/ 232857 h 328612"/>
                <a:gd name="connsiteX205" fmla="*/ 106927 w 331042"/>
                <a:gd name="connsiteY205" fmla="*/ 221384 h 328612"/>
                <a:gd name="connsiteX206" fmla="*/ 107257 w 331042"/>
                <a:gd name="connsiteY206" fmla="*/ 220883 h 328612"/>
                <a:gd name="connsiteX207" fmla="*/ 132800 w 331042"/>
                <a:gd name="connsiteY207" fmla="*/ 206051 h 328612"/>
                <a:gd name="connsiteX208" fmla="*/ 133118 w 331042"/>
                <a:gd name="connsiteY208" fmla="*/ 206375 h 328612"/>
                <a:gd name="connsiteX209" fmla="*/ 142086 w 331042"/>
                <a:gd name="connsiteY209" fmla="*/ 201146 h 328612"/>
                <a:gd name="connsiteX210" fmla="*/ 142368 w 331042"/>
                <a:gd name="connsiteY210" fmla="*/ 200569 h 328612"/>
                <a:gd name="connsiteX211" fmla="*/ 188929 w 331042"/>
                <a:gd name="connsiteY211" fmla="*/ 184150 h 328612"/>
                <a:gd name="connsiteX212" fmla="*/ 199343 w 331042"/>
                <a:gd name="connsiteY212" fmla="*/ 184150 h 328612"/>
                <a:gd name="connsiteX213" fmla="*/ 203248 w 331042"/>
                <a:gd name="connsiteY213" fmla="*/ 186753 h 328612"/>
                <a:gd name="connsiteX214" fmla="*/ 207153 w 331042"/>
                <a:gd name="connsiteY214" fmla="*/ 194560 h 328612"/>
                <a:gd name="connsiteX215" fmla="*/ 205851 w 331042"/>
                <a:gd name="connsiteY215" fmla="*/ 197162 h 328612"/>
                <a:gd name="connsiteX216" fmla="*/ 200644 w 331042"/>
                <a:gd name="connsiteY216" fmla="*/ 198464 h 328612"/>
                <a:gd name="connsiteX217" fmla="*/ 200644 w 331042"/>
                <a:gd name="connsiteY217" fmla="*/ 204970 h 328612"/>
                <a:gd name="connsiteX218" fmla="*/ 200644 w 331042"/>
                <a:gd name="connsiteY218" fmla="*/ 242705 h 328612"/>
                <a:gd name="connsiteX219" fmla="*/ 200644 w 331042"/>
                <a:gd name="connsiteY219" fmla="*/ 257019 h 328612"/>
                <a:gd name="connsiteX220" fmla="*/ 199343 w 331042"/>
                <a:gd name="connsiteY220" fmla="*/ 259621 h 328612"/>
                <a:gd name="connsiteX221" fmla="*/ 198041 w 331042"/>
                <a:gd name="connsiteY221" fmla="*/ 258320 h 328612"/>
                <a:gd name="connsiteX222" fmla="*/ 192834 w 331042"/>
                <a:gd name="connsiteY222" fmla="*/ 249212 h 328612"/>
                <a:gd name="connsiteX223" fmla="*/ 190230 w 331042"/>
                <a:gd name="connsiteY223" fmla="*/ 245308 h 328612"/>
                <a:gd name="connsiteX224" fmla="*/ 187627 w 331042"/>
                <a:gd name="connsiteY224" fmla="*/ 229693 h 328612"/>
                <a:gd name="connsiteX225" fmla="*/ 187627 w 331042"/>
                <a:gd name="connsiteY225" fmla="*/ 216681 h 328612"/>
                <a:gd name="connsiteX226" fmla="*/ 185023 w 331042"/>
                <a:gd name="connsiteY226" fmla="*/ 212777 h 328612"/>
                <a:gd name="connsiteX227" fmla="*/ 179816 w 331042"/>
                <a:gd name="connsiteY227" fmla="*/ 210175 h 328612"/>
                <a:gd name="connsiteX228" fmla="*/ 177213 w 331042"/>
                <a:gd name="connsiteY228" fmla="*/ 211476 h 328612"/>
                <a:gd name="connsiteX229" fmla="*/ 168100 w 331042"/>
                <a:gd name="connsiteY229" fmla="*/ 225789 h 328612"/>
                <a:gd name="connsiteX230" fmla="*/ 155083 w 331042"/>
                <a:gd name="connsiteY230" fmla="*/ 247910 h 328612"/>
                <a:gd name="connsiteX231" fmla="*/ 145970 w 331042"/>
                <a:gd name="connsiteY231" fmla="*/ 262224 h 328612"/>
                <a:gd name="connsiteX232" fmla="*/ 144669 w 331042"/>
                <a:gd name="connsiteY232" fmla="*/ 263525 h 328612"/>
                <a:gd name="connsiteX233" fmla="*/ 143632 w 331042"/>
                <a:gd name="connsiteY233" fmla="*/ 257308 h 328612"/>
                <a:gd name="connsiteX234" fmla="*/ 143632 w 331042"/>
                <a:gd name="connsiteY234" fmla="*/ 248416 h 328612"/>
                <a:gd name="connsiteX235" fmla="*/ 148574 w 331042"/>
                <a:gd name="connsiteY235" fmla="*/ 233597 h 328612"/>
                <a:gd name="connsiteX236" fmla="*/ 156385 w 331042"/>
                <a:gd name="connsiteY236" fmla="*/ 219283 h 328612"/>
                <a:gd name="connsiteX237" fmla="*/ 168100 w 331042"/>
                <a:gd name="connsiteY237" fmla="*/ 199765 h 328612"/>
                <a:gd name="connsiteX238" fmla="*/ 172006 w 331042"/>
                <a:gd name="connsiteY238" fmla="*/ 193259 h 328612"/>
                <a:gd name="connsiteX239" fmla="*/ 177213 w 331042"/>
                <a:gd name="connsiteY239" fmla="*/ 191957 h 328612"/>
                <a:gd name="connsiteX240" fmla="*/ 183721 w 331042"/>
                <a:gd name="connsiteY240" fmla="*/ 197162 h 328612"/>
                <a:gd name="connsiteX241" fmla="*/ 187627 w 331042"/>
                <a:gd name="connsiteY241" fmla="*/ 194560 h 328612"/>
                <a:gd name="connsiteX242" fmla="*/ 187627 w 331042"/>
                <a:gd name="connsiteY242" fmla="*/ 185451 h 328612"/>
                <a:gd name="connsiteX243" fmla="*/ 188929 w 331042"/>
                <a:gd name="connsiteY243" fmla="*/ 184150 h 328612"/>
                <a:gd name="connsiteX244" fmla="*/ 95965 w 331042"/>
                <a:gd name="connsiteY244" fmla="*/ 184150 h 328612"/>
                <a:gd name="connsiteX245" fmla="*/ 139524 w 331042"/>
                <a:gd name="connsiteY245" fmla="*/ 184150 h 328612"/>
                <a:gd name="connsiteX246" fmla="*/ 143367 w 331042"/>
                <a:gd name="connsiteY246" fmla="*/ 188072 h 328612"/>
                <a:gd name="connsiteX247" fmla="*/ 143367 w 331042"/>
                <a:gd name="connsiteY247" fmla="*/ 198531 h 328612"/>
                <a:gd name="connsiteX248" fmla="*/ 142368 w 331042"/>
                <a:gd name="connsiteY248" fmla="*/ 200569 h 328612"/>
                <a:gd name="connsiteX249" fmla="*/ 134064 w 331042"/>
                <a:gd name="connsiteY249" fmla="*/ 205316 h 328612"/>
                <a:gd name="connsiteX250" fmla="*/ 132800 w 331042"/>
                <a:gd name="connsiteY250" fmla="*/ 206051 h 328612"/>
                <a:gd name="connsiteX251" fmla="*/ 131837 w 331042"/>
                <a:gd name="connsiteY251" fmla="*/ 205068 h 328612"/>
                <a:gd name="connsiteX252" fmla="*/ 130556 w 331042"/>
                <a:gd name="connsiteY252" fmla="*/ 201146 h 328612"/>
                <a:gd name="connsiteX253" fmla="*/ 127993 w 331042"/>
                <a:gd name="connsiteY253" fmla="*/ 198531 h 328612"/>
                <a:gd name="connsiteX254" fmla="*/ 111338 w 331042"/>
                <a:gd name="connsiteY254" fmla="*/ 198531 h 328612"/>
                <a:gd name="connsiteX255" fmla="*/ 98527 w 331042"/>
                <a:gd name="connsiteY255" fmla="*/ 198531 h 328612"/>
                <a:gd name="connsiteX256" fmla="*/ 72904 w 331042"/>
                <a:gd name="connsiteY256" fmla="*/ 197224 h 328612"/>
                <a:gd name="connsiteX257" fmla="*/ 70342 w 331042"/>
                <a:gd name="connsiteY257" fmla="*/ 195916 h 328612"/>
                <a:gd name="connsiteX258" fmla="*/ 83153 w 331042"/>
                <a:gd name="connsiteY258" fmla="*/ 186765 h 328612"/>
                <a:gd name="connsiteX259" fmla="*/ 95965 w 331042"/>
                <a:gd name="connsiteY259" fmla="*/ 184150 h 328612"/>
                <a:gd name="connsiteX260" fmla="*/ 305425 w 331042"/>
                <a:gd name="connsiteY260" fmla="*/ 171450 h 328612"/>
                <a:gd name="connsiteX261" fmla="*/ 310628 w 331042"/>
                <a:gd name="connsiteY261" fmla="*/ 179161 h 328612"/>
                <a:gd name="connsiteX262" fmla="*/ 313230 w 331042"/>
                <a:gd name="connsiteY262" fmla="*/ 188157 h 328612"/>
                <a:gd name="connsiteX263" fmla="*/ 310628 w 331042"/>
                <a:gd name="connsiteY263" fmla="*/ 195868 h 328612"/>
                <a:gd name="connsiteX264" fmla="*/ 306726 w 331042"/>
                <a:gd name="connsiteY264" fmla="*/ 197153 h 328612"/>
                <a:gd name="connsiteX265" fmla="*/ 229974 w 331042"/>
                <a:gd name="connsiteY265" fmla="*/ 197153 h 328612"/>
                <a:gd name="connsiteX266" fmla="*/ 224771 w 331042"/>
                <a:gd name="connsiteY266" fmla="*/ 194583 h 328612"/>
                <a:gd name="connsiteX267" fmla="*/ 220868 w 331042"/>
                <a:gd name="connsiteY267" fmla="*/ 186872 h 328612"/>
                <a:gd name="connsiteX268" fmla="*/ 222169 w 331042"/>
                <a:gd name="connsiteY268" fmla="*/ 184301 h 328612"/>
                <a:gd name="connsiteX269" fmla="*/ 239080 w 331042"/>
                <a:gd name="connsiteY269" fmla="*/ 184301 h 328612"/>
                <a:gd name="connsiteX270" fmla="*/ 297620 w 331042"/>
                <a:gd name="connsiteY270" fmla="*/ 184301 h 328612"/>
                <a:gd name="connsiteX271" fmla="*/ 302823 w 331042"/>
                <a:gd name="connsiteY271" fmla="*/ 179161 h 328612"/>
                <a:gd name="connsiteX272" fmla="*/ 305425 w 331042"/>
                <a:gd name="connsiteY272" fmla="*/ 171450 h 328612"/>
                <a:gd name="connsiteX273" fmla="*/ 204765 w 331042"/>
                <a:gd name="connsiteY273" fmla="*/ 164814 h 328612"/>
                <a:gd name="connsiteX274" fmla="*/ 211136 w 331042"/>
                <a:gd name="connsiteY274" fmla="*/ 166102 h 328612"/>
                <a:gd name="connsiteX275" fmla="*/ 213096 w 331042"/>
                <a:gd name="connsiteY275" fmla="*/ 167265 h 328612"/>
                <a:gd name="connsiteX276" fmla="*/ 217637 w 331042"/>
                <a:gd name="connsiteY276" fmla="*/ 170021 h 328612"/>
                <a:gd name="connsiteX277" fmla="*/ 215062 w 331042"/>
                <a:gd name="connsiteY277" fmla="*/ 173926 h 328612"/>
                <a:gd name="connsiteX278" fmla="*/ 213775 w 331042"/>
                <a:gd name="connsiteY278" fmla="*/ 176530 h 328612"/>
                <a:gd name="connsiteX279" fmla="*/ 230508 w 331042"/>
                <a:gd name="connsiteY279" fmla="*/ 205168 h 328612"/>
                <a:gd name="connsiteX280" fmla="*/ 242093 w 331042"/>
                <a:gd name="connsiteY280" fmla="*/ 224695 h 328612"/>
                <a:gd name="connsiteX281" fmla="*/ 242093 w 331042"/>
                <a:gd name="connsiteY281" fmla="*/ 228600 h 328612"/>
                <a:gd name="connsiteX282" fmla="*/ 239519 w 331042"/>
                <a:gd name="connsiteY282" fmla="*/ 227298 h 328612"/>
                <a:gd name="connsiteX283" fmla="*/ 222785 w 331042"/>
                <a:gd name="connsiteY283" fmla="*/ 216884 h 328612"/>
                <a:gd name="connsiteX284" fmla="*/ 215062 w 331042"/>
                <a:gd name="connsiteY284" fmla="*/ 205168 h 328612"/>
                <a:gd name="connsiteX285" fmla="*/ 202191 w 331042"/>
                <a:gd name="connsiteY285" fmla="*/ 183038 h 328612"/>
                <a:gd name="connsiteX286" fmla="*/ 195755 w 331042"/>
                <a:gd name="connsiteY286" fmla="*/ 172624 h 328612"/>
                <a:gd name="connsiteX287" fmla="*/ 197042 w 331042"/>
                <a:gd name="connsiteY287" fmla="*/ 170021 h 328612"/>
                <a:gd name="connsiteX288" fmla="*/ 204765 w 331042"/>
                <a:gd name="connsiteY288" fmla="*/ 164814 h 328612"/>
                <a:gd name="connsiteX289" fmla="*/ 203295 w 331042"/>
                <a:gd name="connsiteY289" fmla="*/ 142875 h 328612"/>
                <a:gd name="connsiteX290" fmla="*/ 213727 w 331042"/>
                <a:gd name="connsiteY290" fmla="*/ 142875 h 328612"/>
                <a:gd name="connsiteX291" fmla="*/ 215031 w 331042"/>
                <a:gd name="connsiteY291" fmla="*/ 145455 h 328612"/>
                <a:gd name="connsiteX292" fmla="*/ 215031 w 331042"/>
                <a:gd name="connsiteY292" fmla="*/ 146745 h 328612"/>
                <a:gd name="connsiteX293" fmla="*/ 216335 w 331042"/>
                <a:gd name="connsiteY293" fmla="*/ 151904 h 328612"/>
                <a:gd name="connsiteX294" fmla="*/ 226768 w 331042"/>
                <a:gd name="connsiteY294" fmla="*/ 158353 h 328612"/>
                <a:gd name="connsiteX295" fmla="*/ 227340 w 331042"/>
                <a:gd name="connsiteY295" fmla="*/ 158353 h 328612"/>
                <a:gd name="connsiteX296" fmla="*/ 228196 w 331042"/>
                <a:gd name="connsiteY296" fmla="*/ 158926 h 328612"/>
                <a:gd name="connsiteX297" fmla="*/ 232062 w 331042"/>
                <a:gd name="connsiteY297" fmla="*/ 161513 h 328612"/>
                <a:gd name="connsiteX298" fmla="*/ 232635 w 331042"/>
                <a:gd name="connsiteY298" fmla="*/ 161513 h 328612"/>
                <a:gd name="connsiteX299" fmla="*/ 241112 w 331042"/>
                <a:gd name="connsiteY299" fmla="*/ 167382 h 328612"/>
                <a:gd name="connsiteX300" fmla="*/ 267192 w 331042"/>
                <a:gd name="connsiteY300" fmla="*/ 181570 h 328612"/>
                <a:gd name="connsiteX301" fmla="*/ 258064 w 331042"/>
                <a:gd name="connsiteY301" fmla="*/ 182860 h 328612"/>
                <a:gd name="connsiteX302" fmla="*/ 247632 w 331042"/>
                <a:gd name="connsiteY302" fmla="*/ 182860 h 328612"/>
                <a:gd name="connsiteX303" fmla="*/ 235896 w 331042"/>
                <a:gd name="connsiteY303" fmla="*/ 180281 h 328612"/>
                <a:gd name="connsiteX304" fmla="*/ 217639 w 331042"/>
                <a:gd name="connsiteY304" fmla="*/ 169962 h 328612"/>
                <a:gd name="connsiteX305" fmla="*/ 213096 w 331042"/>
                <a:gd name="connsiteY305" fmla="*/ 167265 h 328612"/>
                <a:gd name="connsiteX306" fmla="*/ 211201 w 331042"/>
                <a:gd name="connsiteY306" fmla="*/ 166116 h 328612"/>
                <a:gd name="connsiteX307" fmla="*/ 211136 w 331042"/>
                <a:gd name="connsiteY307" fmla="*/ 166102 h 328612"/>
                <a:gd name="connsiteX308" fmla="*/ 211119 w 331042"/>
                <a:gd name="connsiteY308" fmla="*/ 166092 h 328612"/>
                <a:gd name="connsiteX309" fmla="*/ 205903 w 331042"/>
                <a:gd name="connsiteY309" fmla="*/ 162223 h 328612"/>
                <a:gd name="connsiteX310" fmla="*/ 196775 w 331042"/>
                <a:gd name="connsiteY310" fmla="*/ 157063 h 328612"/>
                <a:gd name="connsiteX311" fmla="*/ 195471 w 331042"/>
                <a:gd name="connsiteY311" fmla="*/ 153194 h 328612"/>
                <a:gd name="connsiteX312" fmla="*/ 200687 w 331042"/>
                <a:gd name="connsiteY312" fmla="*/ 144165 h 328612"/>
                <a:gd name="connsiteX313" fmla="*/ 203295 w 331042"/>
                <a:gd name="connsiteY313" fmla="*/ 142875 h 328612"/>
                <a:gd name="connsiteX314" fmla="*/ 198149 w 331042"/>
                <a:gd name="connsiteY314" fmla="*/ 123451 h 328612"/>
                <a:gd name="connsiteX315" fmla="*/ 200732 w 331042"/>
                <a:gd name="connsiteY315" fmla="*/ 123451 h 328612"/>
                <a:gd name="connsiteX316" fmla="*/ 200732 w 331042"/>
                <a:gd name="connsiteY316" fmla="*/ 127093 h 328612"/>
                <a:gd name="connsiteX317" fmla="*/ 204607 w 331042"/>
                <a:gd name="connsiteY317" fmla="*/ 129521 h 328612"/>
                <a:gd name="connsiteX318" fmla="*/ 212356 w 331042"/>
                <a:gd name="connsiteY318" fmla="*/ 129521 h 328612"/>
                <a:gd name="connsiteX319" fmla="*/ 261434 w 331042"/>
                <a:gd name="connsiteY319" fmla="*/ 129521 h 328612"/>
                <a:gd name="connsiteX320" fmla="*/ 262726 w 331042"/>
                <a:gd name="connsiteY320" fmla="*/ 130735 h 328612"/>
                <a:gd name="connsiteX321" fmla="*/ 261434 w 331042"/>
                <a:gd name="connsiteY321" fmla="*/ 131949 h 328612"/>
                <a:gd name="connsiteX322" fmla="*/ 247227 w 331042"/>
                <a:gd name="connsiteY322" fmla="*/ 140447 h 328612"/>
                <a:gd name="connsiteX323" fmla="*/ 245936 w 331042"/>
                <a:gd name="connsiteY323" fmla="*/ 141661 h 328612"/>
                <a:gd name="connsiteX324" fmla="*/ 208481 w 331042"/>
                <a:gd name="connsiteY324" fmla="*/ 141661 h 328612"/>
                <a:gd name="connsiteX325" fmla="*/ 191692 w 331042"/>
                <a:gd name="connsiteY325" fmla="*/ 141661 h 328612"/>
                <a:gd name="connsiteX326" fmla="*/ 187817 w 331042"/>
                <a:gd name="connsiteY326" fmla="*/ 139233 h 328612"/>
                <a:gd name="connsiteX327" fmla="*/ 187817 w 331042"/>
                <a:gd name="connsiteY327" fmla="*/ 133163 h 328612"/>
                <a:gd name="connsiteX328" fmla="*/ 190398 w 331042"/>
                <a:gd name="connsiteY328" fmla="*/ 127098 h 328612"/>
                <a:gd name="connsiteX329" fmla="*/ 190612 w 331042"/>
                <a:gd name="connsiteY329" fmla="*/ 127000 h 328612"/>
                <a:gd name="connsiteX330" fmla="*/ 190768 w 331042"/>
                <a:gd name="connsiteY330" fmla="*/ 126920 h 328612"/>
                <a:gd name="connsiteX331" fmla="*/ 192983 w 331042"/>
                <a:gd name="connsiteY331" fmla="*/ 125879 h 328612"/>
                <a:gd name="connsiteX332" fmla="*/ 198149 w 331042"/>
                <a:gd name="connsiteY332" fmla="*/ 123451 h 328612"/>
                <a:gd name="connsiteX333" fmla="*/ 91744 w 331042"/>
                <a:gd name="connsiteY333" fmla="*/ 100012 h 328612"/>
                <a:gd name="connsiteX334" fmla="*/ 94331 w 331042"/>
                <a:gd name="connsiteY334" fmla="*/ 101302 h 328612"/>
                <a:gd name="connsiteX335" fmla="*/ 105972 w 331042"/>
                <a:gd name="connsiteY335" fmla="*/ 106461 h 328612"/>
                <a:gd name="connsiteX336" fmla="*/ 108560 w 331042"/>
                <a:gd name="connsiteY336" fmla="*/ 107751 h 328612"/>
                <a:gd name="connsiteX337" fmla="*/ 112440 w 331042"/>
                <a:gd name="connsiteY337" fmla="*/ 111621 h 328612"/>
                <a:gd name="connsiteX338" fmla="*/ 118908 w 331042"/>
                <a:gd name="connsiteY338" fmla="*/ 123229 h 328612"/>
                <a:gd name="connsiteX339" fmla="*/ 124082 w 331042"/>
                <a:gd name="connsiteY339" fmla="*/ 130968 h 328612"/>
                <a:gd name="connsiteX340" fmla="*/ 129256 w 331042"/>
                <a:gd name="connsiteY340" fmla="*/ 139997 h 328612"/>
                <a:gd name="connsiteX341" fmla="*/ 135723 w 331042"/>
                <a:gd name="connsiteY341" fmla="*/ 152896 h 328612"/>
                <a:gd name="connsiteX342" fmla="*/ 135723 w 331042"/>
                <a:gd name="connsiteY342" fmla="*/ 155475 h 328612"/>
                <a:gd name="connsiteX343" fmla="*/ 129256 w 331042"/>
                <a:gd name="connsiteY343" fmla="*/ 159345 h 328612"/>
                <a:gd name="connsiteX344" fmla="*/ 125375 w 331042"/>
                <a:gd name="connsiteY344" fmla="*/ 163214 h 328612"/>
                <a:gd name="connsiteX345" fmla="*/ 134430 w 331042"/>
                <a:gd name="connsiteY345" fmla="*/ 168374 h 328612"/>
                <a:gd name="connsiteX346" fmla="*/ 135723 w 331042"/>
                <a:gd name="connsiteY346" fmla="*/ 173533 h 328612"/>
                <a:gd name="connsiteX347" fmla="*/ 131843 w 331042"/>
                <a:gd name="connsiteY347" fmla="*/ 181272 h 328612"/>
                <a:gd name="connsiteX348" fmla="*/ 127962 w 331042"/>
                <a:gd name="connsiteY348" fmla="*/ 182562 h 328612"/>
                <a:gd name="connsiteX349" fmla="*/ 117614 w 331042"/>
                <a:gd name="connsiteY349" fmla="*/ 182562 h 328612"/>
                <a:gd name="connsiteX350" fmla="*/ 116321 w 331042"/>
                <a:gd name="connsiteY350" fmla="*/ 181272 h 328612"/>
                <a:gd name="connsiteX351" fmla="*/ 113734 w 331042"/>
                <a:gd name="connsiteY351" fmla="*/ 170953 h 328612"/>
                <a:gd name="connsiteX352" fmla="*/ 85276 w 331042"/>
                <a:gd name="connsiteY352" fmla="*/ 155475 h 328612"/>
                <a:gd name="connsiteX353" fmla="*/ 72341 w 331042"/>
                <a:gd name="connsiteY353" fmla="*/ 149026 h 328612"/>
                <a:gd name="connsiteX354" fmla="*/ 68460 w 331042"/>
                <a:gd name="connsiteY354" fmla="*/ 145157 h 328612"/>
                <a:gd name="connsiteX355" fmla="*/ 67167 w 331042"/>
                <a:gd name="connsiteY355" fmla="*/ 143867 h 328612"/>
                <a:gd name="connsiteX356" fmla="*/ 68460 w 331042"/>
                <a:gd name="connsiteY356" fmla="*/ 143867 h 328612"/>
                <a:gd name="connsiteX357" fmla="*/ 87863 w 331042"/>
                <a:gd name="connsiteY357" fmla="*/ 142577 h 328612"/>
                <a:gd name="connsiteX358" fmla="*/ 96918 w 331042"/>
                <a:gd name="connsiteY358" fmla="*/ 147736 h 328612"/>
                <a:gd name="connsiteX359" fmla="*/ 108560 w 331042"/>
                <a:gd name="connsiteY359" fmla="*/ 154186 h 328612"/>
                <a:gd name="connsiteX360" fmla="*/ 113734 w 331042"/>
                <a:gd name="connsiteY360" fmla="*/ 154186 h 328612"/>
                <a:gd name="connsiteX361" fmla="*/ 116321 w 331042"/>
                <a:gd name="connsiteY361" fmla="*/ 151606 h 328612"/>
                <a:gd name="connsiteX362" fmla="*/ 117614 w 331042"/>
                <a:gd name="connsiteY362" fmla="*/ 147736 h 328612"/>
                <a:gd name="connsiteX363" fmla="*/ 102092 w 331042"/>
                <a:gd name="connsiteY363" fmla="*/ 121939 h 328612"/>
                <a:gd name="connsiteX364" fmla="*/ 91744 w 331042"/>
                <a:gd name="connsiteY364" fmla="*/ 102592 h 328612"/>
                <a:gd name="connsiteX365" fmla="*/ 91744 w 331042"/>
                <a:gd name="connsiteY365" fmla="*/ 100012 h 328612"/>
                <a:gd name="connsiteX366" fmla="*/ 228363 w 331042"/>
                <a:gd name="connsiteY366" fmla="*/ 88635 h 328612"/>
                <a:gd name="connsiteX367" fmla="*/ 232268 w 331042"/>
                <a:gd name="connsiteY367" fmla="*/ 88635 h 328612"/>
                <a:gd name="connsiteX368" fmla="*/ 230966 w 331042"/>
                <a:gd name="connsiteY368" fmla="*/ 91281 h 328612"/>
                <a:gd name="connsiteX369" fmla="*/ 224458 w 331042"/>
                <a:gd name="connsiteY369" fmla="*/ 101864 h 328612"/>
                <a:gd name="connsiteX370" fmla="*/ 222828 w 331042"/>
                <a:gd name="connsiteY370" fmla="*/ 105175 h 328612"/>
                <a:gd name="connsiteX371" fmla="*/ 219618 w 331042"/>
                <a:gd name="connsiteY371" fmla="*/ 110276 h 328612"/>
                <a:gd name="connsiteX372" fmla="*/ 212742 w 331042"/>
                <a:gd name="connsiteY372" fmla="*/ 113770 h 328612"/>
                <a:gd name="connsiteX373" fmla="*/ 193215 w 331042"/>
                <a:gd name="connsiteY373" fmla="*/ 125677 h 328612"/>
                <a:gd name="connsiteX374" fmla="*/ 190768 w 331042"/>
                <a:gd name="connsiteY374" fmla="*/ 126920 h 328612"/>
                <a:gd name="connsiteX375" fmla="*/ 190400 w 331042"/>
                <a:gd name="connsiteY375" fmla="*/ 127093 h 328612"/>
                <a:gd name="connsiteX376" fmla="*/ 190398 w 331042"/>
                <a:gd name="connsiteY376" fmla="*/ 127098 h 328612"/>
                <a:gd name="connsiteX377" fmla="*/ 176292 w 331042"/>
                <a:gd name="connsiteY377" fmla="*/ 133614 h 328612"/>
                <a:gd name="connsiteX378" fmla="*/ 173689 w 331042"/>
                <a:gd name="connsiteY378" fmla="*/ 133614 h 328612"/>
                <a:gd name="connsiteX379" fmla="*/ 168482 w 331042"/>
                <a:gd name="connsiteY379" fmla="*/ 125677 h 328612"/>
                <a:gd name="connsiteX380" fmla="*/ 168482 w 331042"/>
                <a:gd name="connsiteY380" fmla="*/ 119305 h 328612"/>
                <a:gd name="connsiteX381" fmla="*/ 173629 w 331042"/>
                <a:gd name="connsiteY381" fmla="*/ 110067 h 328612"/>
                <a:gd name="connsiteX382" fmla="*/ 173735 w 331042"/>
                <a:gd name="connsiteY382" fmla="*/ 109849 h 328612"/>
                <a:gd name="connsiteX383" fmla="*/ 176292 w 331042"/>
                <a:gd name="connsiteY383" fmla="*/ 112447 h 328612"/>
                <a:gd name="connsiteX384" fmla="*/ 184103 w 331042"/>
                <a:gd name="connsiteY384" fmla="*/ 115093 h 328612"/>
                <a:gd name="connsiteX385" fmla="*/ 191913 w 331042"/>
                <a:gd name="connsiteY385" fmla="*/ 109802 h 328612"/>
                <a:gd name="connsiteX386" fmla="*/ 194517 w 331042"/>
                <a:gd name="connsiteY386" fmla="*/ 108479 h 328612"/>
                <a:gd name="connsiteX387" fmla="*/ 208836 w 331042"/>
                <a:gd name="connsiteY387" fmla="*/ 100541 h 328612"/>
                <a:gd name="connsiteX388" fmla="*/ 228363 w 331042"/>
                <a:gd name="connsiteY388" fmla="*/ 88635 h 328612"/>
                <a:gd name="connsiteX389" fmla="*/ 133207 w 331042"/>
                <a:gd name="connsiteY389" fmla="*/ 67967 h 328612"/>
                <a:gd name="connsiteX390" fmla="*/ 135747 w 331042"/>
                <a:gd name="connsiteY390" fmla="*/ 69258 h 328612"/>
                <a:gd name="connsiteX391" fmla="*/ 142097 w 331042"/>
                <a:gd name="connsiteY391" fmla="*/ 82173 h 328612"/>
                <a:gd name="connsiteX392" fmla="*/ 143367 w 331042"/>
                <a:gd name="connsiteY392" fmla="*/ 88631 h 328612"/>
                <a:gd name="connsiteX393" fmla="*/ 143367 w 331042"/>
                <a:gd name="connsiteY393" fmla="*/ 136417 h 328612"/>
                <a:gd name="connsiteX394" fmla="*/ 139557 w 331042"/>
                <a:gd name="connsiteY394" fmla="*/ 141584 h 328612"/>
                <a:gd name="connsiteX395" fmla="*/ 138287 w 331042"/>
                <a:gd name="connsiteY395" fmla="*/ 141584 h 328612"/>
                <a:gd name="connsiteX396" fmla="*/ 129397 w 331042"/>
                <a:gd name="connsiteY396" fmla="*/ 139000 h 328612"/>
                <a:gd name="connsiteX397" fmla="*/ 124317 w 331042"/>
                <a:gd name="connsiteY397" fmla="*/ 129960 h 328612"/>
                <a:gd name="connsiteX398" fmla="*/ 129397 w 331042"/>
                <a:gd name="connsiteY398" fmla="*/ 128668 h 328612"/>
                <a:gd name="connsiteX399" fmla="*/ 131937 w 331042"/>
                <a:gd name="connsiteY399" fmla="*/ 126085 h 328612"/>
                <a:gd name="connsiteX400" fmla="*/ 133207 w 331042"/>
                <a:gd name="connsiteY400" fmla="*/ 95089 h 328612"/>
                <a:gd name="connsiteX401" fmla="*/ 131937 w 331042"/>
                <a:gd name="connsiteY401" fmla="*/ 70550 h 328612"/>
                <a:gd name="connsiteX402" fmla="*/ 133207 w 331042"/>
                <a:gd name="connsiteY402" fmla="*/ 67967 h 328612"/>
                <a:gd name="connsiteX403" fmla="*/ 186527 w 331042"/>
                <a:gd name="connsiteY403" fmla="*/ 65087 h 328612"/>
                <a:gd name="connsiteX404" fmla="*/ 186527 w 331042"/>
                <a:gd name="connsiteY404" fmla="*/ 67733 h 328612"/>
                <a:gd name="connsiteX405" fmla="*/ 187667 w 331042"/>
                <a:gd name="connsiteY405" fmla="*/ 82926 h 328612"/>
                <a:gd name="connsiteX406" fmla="*/ 187667 w 331042"/>
                <a:gd name="connsiteY406" fmla="*/ 85188 h 328612"/>
                <a:gd name="connsiteX407" fmla="*/ 183947 w 331042"/>
                <a:gd name="connsiteY407" fmla="*/ 91546 h 328612"/>
                <a:gd name="connsiteX408" fmla="*/ 174918 w 331042"/>
                <a:gd name="connsiteY408" fmla="*/ 107421 h 328612"/>
                <a:gd name="connsiteX409" fmla="*/ 173735 w 331042"/>
                <a:gd name="connsiteY409" fmla="*/ 109849 h 328612"/>
                <a:gd name="connsiteX410" fmla="*/ 173689 w 331042"/>
                <a:gd name="connsiteY410" fmla="*/ 109802 h 328612"/>
                <a:gd name="connsiteX411" fmla="*/ 168482 w 331042"/>
                <a:gd name="connsiteY411" fmla="*/ 119062 h 328612"/>
                <a:gd name="connsiteX412" fmla="*/ 168482 w 331042"/>
                <a:gd name="connsiteY412" fmla="*/ 119305 h 328612"/>
                <a:gd name="connsiteX413" fmla="*/ 168469 w 331042"/>
                <a:gd name="connsiteY413" fmla="*/ 119327 h 328612"/>
                <a:gd name="connsiteX414" fmla="*/ 159440 w 331042"/>
                <a:gd name="connsiteY414" fmla="*/ 133879 h 328612"/>
                <a:gd name="connsiteX415" fmla="*/ 155571 w 331042"/>
                <a:gd name="connsiteY415" fmla="*/ 135202 h 328612"/>
                <a:gd name="connsiteX416" fmla="*/ 147832 w 331042"/>
                <a:gd name="connsiteY416" fmla="*/ 129910 h 328612"/>
                <a:gd name="connsiteX417" fmla="*/ 146542 w 331042"/>
                <a:gd name="connsiteY417" fmla="*/ 127265 h 328612"/>
                <a:gd name="connsiteX418" fmla="*/ 146542 w 331042"/>
                <a:gd name="connsiteY418" fmla="*/ 115358 h 328612"/>
                <a:gd name="connsiteX419" fmla="*/ 149122 w 331042"/>
                <a:gd name="connsiteY419" fmla="*/ 114035 h 328612"/>
                <a:gd name="connsiteX420" fmla="*/ 150411 w 331042"/>
                <a:gd name="connsiteY420" fmla="*/ 115358 h 328612"/>
                <a:gd name="connsiteX421" fmla="*/ 156861 w 331042"/>
                <a:gd name="connsiteY421" fmla="*/ 114035 h 328612"/>
                <a:gd name="connsiteX422" fmla="*/ 169759 w 331042"/>
                <a:gd name="connsiteY422" fmla="*/ 92869 h 328612"/>
                <a:gd name="connsiteX423" fmla="*/ 176208 w 331042"/>
                <a:gd name="connsiteY423" fmla="*/ 79639 h 328612"/>
                <a:gd name="connsiteX424" fmla="*/ 183947 w 331042"/>
                <a:gd name="connsiteY424" fmla="*/ 66410 h 328612"/>
                <a:gd name="connsiteX425" fmla="*/ 186527 w 331042"/>
                <a:gd name="connsiteY425" fmla="*/ 65087 h 328612"/>
                <a:gd name="connsiteX426" fmla="*/ 270723 w 331042"/>
                <a:gd name="connsiteY426" fmla="*/ 64499 h 328612"/>
                <a:gd name="connsiteX427" fmla="*/ 277166 w 331042"/>
                <a:gd name="connsiteY427" fmla="*/ 64499 h 328612"/>
                <a:gd name="connsiteX428" fmla="*/ 280748 w 331042"/>
                <a:gd name="connsiteY428" fmla="*/ 66896 h 328612"/>
                <a:gd name="connsiteX429" fmla="*/ 280867 w 331042"/>
                <a:gd name="connsiteY429" fmla="*/ 67370 h 328612"/>
                <a:gd name="connsiteX430" fmla="*/ 284740 w 331042"/>
                <a:gd name="connsiteY430" fmla="*/ 71240 h 328612"/>
                <a:gd name="connsiteX431" fmla="*/ 292487 w 331042"/>
                <a:gd name="connsiteY431" fmla="*/ 80269 h 328612"/>
                <a:gd name="connsiteX432" fmla="*/ 292877 w 331042"/>
                <a:gd name="connsiteY432" fmla="*/ 80269 h 328612"/>
                <a:gd name="connsiteX433" fmla="*/ 309383 w 331042"/>
                <a:gd name="connsiteY433" fmla="*/ 96837 h 328612"/>
                <a:gd name="connsiteX434" fmla="*/ 327425 w 331042"/>
                <a:gd name="connsiteY434" fmla="*/ 114946 h 328612"/>
                <a:gd name="connsiteX435" fmla="*/ 328713 w 331042"/>
                <a:gd name="connsiteY435" fmla="*/ 131762 h 328612"/>
                <a:gd name="connsiteX436" fmla="*/ 324847 w 331042"/>
                <a:gd name="connsiteY436" fmla="*/ 144697 h 328612"/>
                <a:gd name="connsiteX437" fmla="*/ 322270 w 331042"/>
                <a:gd name="connsiteY437" fmla="*/ 157632 h 328612"/>
                <a:gd name="connsiteX438" fmla="*/ 320981 w 331042"/>
                <a:gd name="connsiteY438" fmla="*/ 158926 h 328612"/>
                <a:gd name="connsiteX439" fmla="*/ 319693 w 331042"/>
                <a:gd name="connsiteY439" fmla="*/ 157632 h 328612"/>
                <a:gd name="connsiteX440" fmla="*/ 317115 w 331042"/>
                <a:gd name="connsiteY440" fmla="*/ 152458 h 328612"/>
                <a:gd name="connsiteX441" fmla="*/ 319693 w 331042"/>
                <a:gd name="connsiteY441" fmla="*/ 164100 h 328612"/>
                <a:gd name="connsiteX442" fmla="*/ 324847 w 331042"/>
                <a:gd name="connsiteY442" fmla="*/ 182209 h 328612"/>
                <a:gd name="connsiteX443" fmla="*/ 330002 w 331042"/>
                <a:gd name="connsiteY443" fmla="*/ 201612 h 328612"/>
                <a:gd name="connsiteX444" fmla="*/ 326136 w 331042"/>
                <a:gd name="connsiteY444" fmla="*/ 213254 h 328612"/>
                <a:gd name="connsiteX445" fmla="*/ 308094 w 331042"/>
                <a:gd name="connsiteY445" fmla="*/ 232657 h 328612"/>
                <a:gd name="connsiteX446" fmla="*/ 304228 w 331042"/>
                <a:gd name="connsiteY446" fmla="*/ 236537 h 328612"/>
                <a:gd name="connsiteX447" fmla="*/ 302940 w 331042"/>
                <a:gd name="connsiteY447" fmla="*/ 236537 h 328612"/>
                <a:gd name="connsiteX448" fmla="*/ 302940 w 331042"/>
                <a:gd name="connsiteY448" fmla="*/ 235244 h 328612"/>
                <a:gd name="connsiteX449" fmla="*/ 308094 w 331042"/>
                <a:gd name="connsiteY449" fmla="*/ 214547 h 328612"/>
                <a:gd name="connsiteX450" fmla="*/ 315827 w 331042"/>
                <a:gd name="connsiteY450" fmla="*/ 206786 h 328612"/>
                <a:gd name="connsiteX451" fmla="*/ 317115 w 331042"/>
                <a:gd name="connsiteY451" fmla="*/ 201612 h 328612"/>
                <a:gd name="connsiteX452" fmla="*/ 311960 w 331042"/>
                <a:gd name="connsiteY452" fmla="*/ 182209 h 328612"/>
                <a:gd name="connsiteX453" fmla="*/ 309383 w 331042"/>
                <a:gd name="connsiteY453" fmla="*/ 170568 h 328612"/>
                <a:gd name="connsiteX454" fmla="*/ 305517 w 331042"/>
                <a:gd name="connsiteY454" fmla="*/ 155045 h 328612"/>
                <a:gd name="connsiteX455" fmla="*/ 301651 w 331042"/>
                <a:gd name="connsiteY455" fmla="*/ 144697 h 328612"/>
                <a:gd name="connsiteX456" fmla="*/ 299074 w 331042"/>
                <a:gd name="connsiteY456" fmla="*/ 142110 h 328612"/>
                <a:gd name="connsiteX457" fmla="*/ 278455 w 331042"/>
                <a:gd name="connsiteY457" fmla="*/ 142110 h 328612"/>
                <a:gd name="connsiteX458" fmla="*/ 275877 w 331042"/>
                <a:gd name="connsiteY458" fmla="*/ 142110 h 328612"/>
                <a:gd name="connsiteX459" fmla="*/ 277166 w 331042"/>
                <a:gd name="connsiteY459" fmla="*/ 138230 h 328612"/>
                <a:gd name="connsiteX460" fmla="*/ 261702 w 331042"/>
                <a:gd name="connsiteY460" fmla="*/ 147284 h 328612"/>
                <a:gd name="connsiteX461" fmla="*/ 250104 w 331042"/>
                <a:gd name="connsiteY461" fmla="*/ 153752 h 328612"/>
                <a:gd name="connsiteX462" fmla="*/ 237217 w 331042"/>
                <a:gd name="connsiteY462" fmla="*/ 161513 h 328612"/>
                <a:gd name="connsiteX463" fmla="*/ 232635 w 331042"/>
                <a:gd name="connsiteY463" fmla="*/ 161513 h 328612"/>
                <a:gd name="connsiteX464" fmla="*/ 228072 w 331042"/>
                <a:gd name="connsiteY464" fmla="*/ 158353 h 328612"/>
                <a:gd name="connsiteX465" fmla="*/ 227340 w 331042"/>
                <a:gd name="connsiteY465" fmla="*/ 158353 h 328612"/>
                <a:gd name="connsiteX466" fmla="*/ 224330 w 331042"/>
                <a:gd name="connsiteY466" fmla="*/ 156339 h 328612"/>
                <a:gd name="connsiteX467" fmla="*/ 228196 w 331042"/>
                <a:gd name="connsiteY467" fmla="*/ 152458 h 328612"/>
                <a:gd name="connsiteX468" fmla="*/ 239794 w 331042"/>
                <a:gd name="connsiteY468" fmla="*/ 145991 h 328612"/>
                <a:gd name="connsiteX469" fmla="*/ 246238 w 331042"/>
                <a:gd name="connsiteY469" fmla="*/ 142110 h 328612"/>
                <a:gd name="connsiteX470" fmla="*/ 247526 w 331042"/>
                <a:gd name="connsiteY470" fmla="*/ 140817 h 328612"/>
                <a:gd name="connsiteX471" fmla="*/ 252681 w 331042"/>
                <a:gd name="connsiteY471" fmla="*/ 139523 h 328612"/>
                <a:gd name="connsiteX472" fmla="*/ 274589 w 331042"/>
                <a:gd name="connsiteY472" fmla="*/ 126588 h 328612"/>
                <a:gd name="connsiteX473" fmla="*/ 292630 w 331042"/>
                <a:gd name="connsiteY473" fmla="*/ 116240 h 328612"/>
                <a:gd name="connsiteX474" fmla="*/ 293919 w 331042"/>
                <a:gd name="connsiteY474" fmla="*/ 113653 h 328612"/>
                <a:gd name="connsiteX475" fmla="*/ 290053 w 331042"/>
                <a:gd name="connsiteY475" fmla="*/ 102011 h 328612"/>
                <a:gd name="connsiteX476" fmla="*/ 290053 w 331042"/>
                <a:gd name="connsiteY476" fmla="*/ 99424 h 328612"/>
                <a:gd name="connsiteX477" fmla="*/ 292630 w 331042"/>
                <a:gd name="connsiteY477" fmla="*/ 100718 h 328612"/>
                <a:gd name="connsiteX478" fmla="*/ 300362 w 331042"/>
                <a:gd name="connsiteY478" fmla="*/ 108479 h 328612"/>
                <a:gd name="connsiteX479" fmla="*/ 306806 w 331042"/>
                <a:gd name="connsiteY479" fmla="*/ 116240 h 328612"/>
                <a:gd name="connsiteX480" fmla="*/ 305517 w 331042"/>
                <a:gd name="connsiteY480" fmla="*/ 122707 h 328612"/>
                <a:gd name="connsiteX481" fmla="*/ 301651 w 331042"/>
                <a:gd name="connsiteY481" fmla="*/ 124001 h 328612"/>
                <a:gd name="connsiteX482" fmla="*/ 293919 w 331042"/>
                <a:gd name="connsiteY482" fmla="*/ 129175 h 328612"/>
                <a:gd name="connsiteX483" fmla="*/ 308094 w 331042"/>
                <a:gd name="connsiteY483" fmla="*/ 130469 h 328612"/>
                <a:gd name="connsiteX484" fmla="*/ 311960 w 331042"/>
                <a:gd name="connsiteY484" fmla="*/ 133056 h 328612"/>
                <a:gd name="connsiteX485" fmla="*/ 314538 w 331042"/>
                <a:gd name="connsiteY485" fmla="*/ 139523 h 328612"/>
                <a:gd name="connsiteX486" fmla="*/ 318404 w 331042"/>
                <a:gd name="connsiteY486" fmla="*/ 126588 h 328612"/>
                <a:gd name="connsiteX487" fmla="*/ 315827 w 331042"/>
                <a:gd name="connsiteY487" fmla="*/ 121414 h 328612"/>
                <a:gd name="connsiteX488" fmla="*/ 313249 w 331042"/>
                <a:gd name="connsiteY488" fmla="*/ 118827 h 328612"/>
                <a:gd name="connsiteX489" fmla="*/ 295208 w 331042"/>
                <a:gd name="connsiteY489" fmla="*/ 100718 h 328612"/>
                <a:gd name="connsiteX490" fmla="*/ 274589 w 331042"/>
                <a:gd name="connsiteY490" fmla="*/ 80021 h 328612"/>
                <a:gd name="connsiteX491" fmla="*/ 270723 w 331042"/>
                <a:gd name="connsiteY491" fmla="*/ 80021 h 328612"/>
                <a:gd name="connsiteX492" fmla="*/ 253970 w 331042"/>
                <a:gd name="connsiteY492" fmla="*/ 89076 h 328612"/>
                <a:gd name="connsiteX493" fmla="*/ 250104 w 331042"/>
                <a:gd name="connsiteY493" fmla="*/ 90369 h 328612"/>
                <a:gd name="connsiteX494" fmla="*/ 251392 w 331042"/>
                <a:gd name="connsiteY494" fmla="*/ 86489 h 328612"/>
                <a:gd name="connsiteX495" fmla="*/ 259124 w 331042"/>
                <a:gd name="connsiteY495" fmla="*/ 72260 h 328612"/>
                <a:gd name="connsiteX496" fmla="*/ 270723 w 331042"/>
                <a:gd name="connsiteY496" fmla="*/ 64499 h 328612"/>
                <a:gd name="connsiteX497" fmla="*/ 243813 w 331042"/>
                <a:gd name="connsiteY497" fmla="*/ 46037 h 328612"/>
                <a:gd name="connsiteX498" fmla="*/ 260698 w 331042"/>
                <a:gd name="connsiteY498" fmla="*/ 49907 h 328612"/>
                <a:gd name="connsiteX499" fmla="*/ 265893 w 331042"/>
                <a:gd name="connsiteY499" fmla="*/ 55066 h 328612"/>
                <a:gd name="connsiteX500" fmla="*/ 265893 w 331042"/>
                <a:gd name="connsiteY500" fmla="*/ 58936 h 328612"/>
                <a:gd name="connsiteX501" fmla="*/ 258100 w 331042"/>
                <a:gd name="connsiteY501" fmla="*/ 70544 h 328612"/>
                <a:gd name="connsiteX502" fmla="*/ 258100 w 331042"/>
                <a:gd name="connsiteY502" fmla="*/ 71834 h 328612"/>
                <a:gd name="connsiteX503" fmla="*/ 250307 w 331042"/>
                <a:gd name="connsiteY503" fmla="*/ 86022 h 328612"/>
                <a:gd name="connsiteX504" fmla="*/ 241215 w 331042"/>
                <a:gd name="connsiteY504" fmla="*/ 100211 h 328612"/>
                <a:gd name="connsiteX505" fmla="*/ 232123 w 331042"/>
                <a:gd name="connsiteY505" fmla="*/ 115689 h 328612"/>
                <a:gd name="connsiteX506" fmla="*/ 225628 w 331042"/>
                <a:gd name="connsiteY506" fmla="*/ 126007 h 328612"/>
                <a:gd name="connsiteX507" fmla="*/ 221732 w 331042"/>
                <a:gd name="connsiteY507" fmla="*/ 128587 h 328612"/>
                <a:gd name="connsiteX508" fmla="*/ 213939 w 331042"/>
                <a:gd name="connsiteY508" fmla="*/ 128587 h 328612"/>
                <a:gd name="connsiteX509" fmla="*/ 211341 w 331042"/>
                <a:gd name="connsiteY509" fmla="*/ 124718 h 328612"/>
                <a:gd name="connsiteX510" fmla="*/ 217835 w 331042"/>
                <a:gd name="connsiteY510" fmla="*/ 113109 h 328612"/>
                <a:gd name="connsiteX511" fmla="*/ 219618 w 331042"/>
                <a:gd name="connsiteY511" fmla="*/ 110276 h 328612"/>
                <a:gd name="connsiteX512" fmla="*/ 220552 w 331042"/>
                <a:gd name="connsiteY512" fmla="*/ 109802 h 328612"/>
                <a:gd name="connsiteX513" fmla="*/ 222828 w 331042"/>
                <a:gd name="connsiteY513" fmla="*/ 105175 h 328612"/>
                <a:gd name="connsiteX514" fmla="*/ 230824 w 331042"/>
                <a:gd name="connsiteY514" fmla="*/ 92471 h 328612"/>
                <a:gd name="connsiteX515" fmla="*/ 242514 w 331042"/>
                <a:gd name="connsiteY515" fmla="*/ 71834 h 328612"/>
                <a:gd name="connsiteX516" fmla="*/ 249008 w 331042"/>
                <a:gd name="connsiteY516" fmla="*/ 58936 h 328612"/>
                <a:gd name="connsiteX517" fmla="*/ 249008 w 331042"/>
                <a:gd name="connsiteY517" fmla="*/ 55066 h 328612"/>
                <a:gd name="connsiteX518" fmla="*/ 242514 w 331042"/>
                <a:gd name="connsiteY518" fmla="*/ 48617 h 328612"/>
                <a:gd name="connsiteX519" fmla="*/ 241215 w 331042"/>
                <a:gd name="connsiteY519" fmla="*/ 47327 h 328612"/>
                <a:gd name="connsiteX520" fmla="*/ 243813 w 331042"/>
                <a:gd name="connsiteY520" fmla="*/ 46037 h 328612"/>
                <a:gd name="connsiteX521" fmla="*/ 210175 w 331042"/>
                <a:gd name="connsiteY521" fmla="*/ 23676 h 328612"/>
                <a:gd name="connsiteX522" fmla="*/ 215017 w 331042"/>
                <a:gd name="connsiteY522" fmla="*/ 24805 h 328612"/>
                <a:gd name="connsiteX523" fmla="*/ 220181 w 331042"/>
                <a:gd name="connsiteY523" fmla="*/ 24805 h 328612"/>
                <a:gd name="connsiteX524" fmla="*/ 234384 w 331042"/>
                <a:gd name="connsiteY524" fmla="*/ 28674 h 328612"/>
                <a:gd name="connsiteX525" fmla="*/ 249878 w 331042"/>
                <a:gd name="connsiteY525" fmla="*/ 33834 h 328612"/>
                <a:gd name="connsiteX526" fmla="*/ 283449 w 331042"/>
                <a:gd name="connsiteY526" fmla="*/ 42863 h 328612"/>
                <a:gd name="connsiteX527" fmla="*/ 289905 w 331042"/>
                <a:gd name="connsiteY527" fmla="*/ 48022 h 328612"/>
                <a:gd name="connsiteX528" fmla="*/ 296361 w 331042"/>
                <a:gd name="connsiteY528" fmla="*/ 77689 h 328612"/>
                <a:gd name="connsiteX529" fmla="*/ 297652 w 331042"/>
                <a:gd name="connsiteY529" fmla="*/ 82848 h 328612"/>
                <a:gd name="connsiteX530" fmla="*/ 293778 w 331042"/>
                <a:gd name="connsiteY530" fmla="*/ 80269 h 328612"/>
                <a:gd name="connsiteX531" fmla="*/ 292877 w 331042"/>
                <a:gd name="connsiteY531" fmla="*/ 80269 h 328612"/>
                <a:gd name="connsiteX532" fmla="*/ 292630 w 331042"/>
                <a:gd name="connsiteY532" fmla="*/ 80021 h 328612"/>
                <a:gd name="connsiteX533" fmla="*/ 284898 w 331042"/>
                <a:gd name="connsiteY533" fmla="*/ 70967 h 328612"/>
                <a:gd name="connsiteX534" fmla="*/ 281032 w 331042"/>
                <a:gd name="connsiteY534" fmla="*/ 67086 h 328612"/>
                <a:gd name="connsiteX535" fmla="*/ 280748 w 331042"/>
                <a:gd name="connsiteY535" fmla="*/ 66896 h 328612"/>
                <a:gd name="connsiteX536" fmla="*/ 278284 w 331042"/>
                <a:gd name="connsiteY536" fmla="*/ 57051 h 328612"/>
                <a:gd name="connsiteX537" fmla="*/ 274411 w 331042"/>
                <a:gd name="connsiteY537" fmla="*/ 53182 h 328612"/>
                <a:gd name="connsiteX538" fmla="*/ 260208 w 331042"/>
                <a:gd name="connsiteY538" fmla="*/ 49312 h 328612"/>
                <a:gd name="connsiteX539" fmla="*/ 231802 w 331042"/>
                <a:gd name="connsiteY539" fmla="*/ 41573 h 328612"/>
                <a:gd name="connsiteX540" fmla="*/ 218890 w 331042"/>
                <a:gd name="connsiteY540" fmla="*/ 38993 h 328612"/>
                <a:gd name="connsiteX541" fmla="*/ 215017 w 331042"/>
                <a:gd name="connsiteY541" fmla="*/ 40283 h 328612"/>
                <a:gd name="connsiteX542" fmla="*/ 204687 w 331042"/>
                <a:gd name="connsiteY542" fmla="*/ 57051 h 328612"/>
                <a:gd name="connsiteX543" fmla="*/ 203396 w 331042"/>
                <a:gd name="connsiteY543" fmla="*/ 58341 h 328612"/>
                <a:gd name="connsiteX544" fmla="*/ 202105 w 331042"/>
                <a:gd name="connsiteY544" fmla="*/ 55761 h 328612"/>
                <a:gd name="connsiteX545" fmla="*/ 202105 w 331042"/>
                <a:gd name="connsiteY545" fmla="*/ 38993 h 328612"/>
                <a:gd name="connsiteX546" fmla="*/ 202105 w 331042"/>
                <a:gd name="connsiteY546" fmla="*/ 37703 h 328612"/>
                <a:gd name="connsiteX547" fmla="*/ 207270 w 331042"/>
                <a:gd name="connsiteY547" fmla="*/ 27384 h 328612"/>
                <a:gd name="connsiteX548" fmla="*/ 210175 w 331042"/>
                <a:gd name="connsiteY548" fmla="*/ 23676 h 328612"/>
                <a:gd name="connsiteX549" fmla="*/ 192807 w 331042"/>
                <a:gd name="connsiteY549" fmla="*/ 19050 h 328612"/>
                <a:gd name="connsiteX550" fmla="*/ 195377 w 331042"/>
                <a:gd name="connsiteY550" fmla="*/ 19050 h 328612"/>
                <a:gd name="connsiteX551" fmla="*/ 200518 w 331042"/>
                <a:gd name="connsiteY551" fmla="*/ 24237 h 328612"/>
                <a:gd name="connsiteX552" fmla="*/ 200518 w 331042"/>
                <a:gd name="connsiteY552" fmla="*/ 102047 h 328612"/>
                <a:gd name="connsiteX553" fmla="*/ 199233 w 331042"/>
                <a:gd name="connsiteY553" fmla="*/ 104641 h 328612"/>
                <a:gd name="connsiteX554" fmla="*/ 194092 w 331042"/>
                <a:gd name="connsiteY554" fmla="*/ 108531 h 328612"/>
                <a:gd name="connsiteX555" fmla="*/ 192807 w 331042"/>
                <a:gd name="connsiteY555" fmla="*/ 108531 h 328612"/>
                <a:gd name="connsiteX556" fmla="*/ 187667 w 331042"/>
                <a:gd name="connsiteY556" fmla="*/ 105938 h 328612"/>
                <a:gd name="connsiteX557" fmla="*/ 187667 w 331042"/>
                <a:gd name="connsiteY557" fmla="*/ 85188 h 328612"/>
                <a:gd name="connsiteX558" fmla="*/ 187817 w 331042"/>
                <a:gd name="connsiteY558" fmla="*/ 84931 h 328612"/>
                <a:gd name="connsiteX559" fmla="*/ 187667 w 331042"/>
                <a:gd name="connsiteY559" fmla="*/ 82926 h 328612"/>
                <a:gd name="connsiteX560" fmla="*/ 187667 w 331042"/>
                <a:gd name="connsiteY560" fmla="*/ 48877 h 328612"/>
                <a:gd name="connsiteX561" fmla="*/ 187667 w 331042"/>
                <a:gd name="connsiteY561" fmla="*/ 34612 h 328612"/>
                <a:gd name="connsiteX562" fmla="*/ 182526 w 331042"/>
                <a:gd name="connsiteY562" fmla="*/ 28128 h 328612"/>
                <a:gd name="connsiteX563" fmla="*/ 173530 w 331042"/>
                <a:gd name="connsiteY563" fmla="*/ 25534 h 328612"/>
                <a:gd name="connsiteX564" fmla="*/ 186202 w 331042"/>
                <a:gd name="connsiteY564" fmla="*/ 20419 h 328612"/>
                <a:gd name="connsiteX565" fmla="*/ 192485 w 331042"/>
                <a:gd name="connsiteY565" fmla="*/ 19166 h 328612"/>
                <a:gd name="connsiteX566" fmla="*/ 192549 w 331042"/>
                <a:gd name="connsiteY566" fmla="*/ 19102 h 328612"/>
                <a:gd name="connsiteX567" fmla="*/ 210425 w 331042"/>
                <a:gd name="connsiteY567" fmla="*/ 1278 h 328612"/>
                <a:gd name="connsiteX568" fmla="*/ 214270 w 331042"/>
                <a:gd name="connsiteY568" fmla="*/ 2555 h 328612"/>
                <a:gd name="connsiteX569" fmla="*/ 237337 w 331042"/>
                <a:gd name="connsiteY569" fmla="*/ 25555 h 328612"/>
                <a:gd name="connsiteX570" fmla="*/ 238618 w 331042"/>
                <a:gd name="connsiteY570" fmla="*/ 28111 h 328612"/>
                <a:gd name="connsiteX571" fmla="*/ 233492 w 331042"/>
                <a:gd name="connsiteY571" fmla="*/ 28111 h 328612"/>
                <a:gd name="connsiteX572" fmla="*/ 219396 w 331042"/>
                <a:gd name="connsiteY572" fmla="*/ 24277 h 328612"/>
                <a:gd name="connsiteX573" fmla="*/ 211707 w 331042"/>
                <a:gd name="connsiteY573" fmla="*/ 17889 h 328612"/>
                <a:gd name="connsiteX574" fmla="*/ 205299 w 331042"/>
                <a:gd name="connsiteY574" fmla="*/ 15333 h 328612"/>
                <a:gd name="connsiteX575" fmla="*/ 193766 w 331042"/>
                <a:gd name="connsiteY575" fmla="*/ 17889 h 328612"/>
                <a:gd name="connsiteX576" fmla="*/ 192549 w 331042"/>
                <a:gd name="connsiteY576" fmla="*/ 19102 h 328612"/>
                <a:gd name="connsiteX577" fmla="*/ 186381 w 331042"/>
                <a:gd name="connsiteY577" fmla="*/ 20347 h 328612"/>
                <a:gd name="connsiteX578" fmla="*/ 186202 w 331042"/>
                <a:gd name="connsiteY578" fmla="*/ 20419 h 328612"/>
                <a:gd name="connsiteX579" fmla="*/ 186077 w 331042"/>
                <a:gd name="connsiteY579" fmla="*/ 20444 h 328612"/>
                <a:gd name="connsiteX580" fmla="*/ 174544 w 331042"/>
                <a:gd name="connsiteY580" fmla="*/ 23000 h 328612"/>
                <a:gd name="connsiteX581" fmla="*/ 154040 w 331042"/>
                <a:gd name="connsiteY581" fmla="*/ 28111 h 328612"/>
                <a:gd name="connsiteX582" fmla="*/ 146351 w 331042"/>
                <a:gd name="connsiteY582" fmla="*/ 30666 h 328612"/>
                <a:gd name="connsiteX583" fmla="*/ 143788 w 331042"/>
                <a:gd name="connsiteY583" fmla="*/ 34499 h 328612"/>
                <a:gd name="connsiteX584" fmla="*/ 145070 w 331042"/>
                <a:gd name="connsiteY584" fmla="*/ 44721 h 328612"/>
                <a:gd name="connsiteX585" fmla="*/ 143788 w 331042"/>
                <a:gd name="connsiteY585" fmla="*/ 52388 h 328612"/>
                <a:gd name="connsiteX586" fmla="*/ 134818 w 331042"/>
                <a:gd name="connsiteY586" fmla="*/ 38333 h 328612"/>
                <a:gd name="connsiteX587" fmla="*/ 133536 w 331042"/>
                <a:gd name="connsiteY587" fmla="*/ 23000 h 328612"/>
                <a:gd name="connsiteX588" fmla="*/ 136099 w 331042"/>
                <a:gd name="connsiteY588" fmla="*/ 20444 h 328612"/>
                <a:gd name="connsiteX589" fmla="*/ 171981 w 331042"/>
                <a:gd name="connsiteY589" fmla="*/ 11500 h 328612"/>
                <a:gd name="connsiteX590" fmla="*/ 202736 w 331042"/>
                <a:gd name="connsiteY590" fmla="*/ 2555 h 328612"/>
                <a:gd name="connsiteX591" fmla="*/ 210425 w 331042"/>
                <a:gd name="connsiteY591" fmla="*/ 1278 h 328612"/>
                <a:gd name="connsiteX592" fmla="*/ 127053 w 331042"/>
                <a:gd name="connsiteY592" fmla="*/ 0 h 328612"/>
                <a:gd name="connsiteX593" fmla="*/ 162002 w 331042"/>
                <a:gd name="connsiteY593" fmla="*/ 9042 h 328612"/>
                <a:gd name="connsiteX594" fmla="*/ 164591 w 331042"/>
                <a:gd name="connsiteY594" fmla="*/ 11626 h 328612"/>
                <a:gd name="connsiteX595" fmla="*/ 156825 w 331042"/>
                <a:gd name="connsiteY595" fmla="*/ 14210 h 328612"/>
                <a:gd name="connsiteX596" fmla="*/ 142586 w 331042"/>
                <a:gd name="connsiteY596" fmla="*/ 18085 h 328612"/>
                <a:gd name="connsiteX597" fmla="*/ 132231 w 331042"/>
                <a:gd name="connsiteY597" fmla="*/ 15501 h 328612"/>
                <a:gd name="connsiteX598" fmla="*/ 130936 w 331042"/>
                <a:gd name="connsiteY598" fmla="*/ 15501 h 328612"/>
                <a:gd name="connsiteX599" fmla="*/ 123170 w 331042"/>
                <a:gd name="connsiteY599" fmla="*/ 16793 h 328612"/>
                <a:gd name="connsiteX600" fmla="*/ 115403 w 331042"/>
                <a:gd name="connsiteY600" fmla="*/ 24544 h 328612"/>
                <a:gd name="connsiteX601" fmla="*/ 120581 w 331042"/>
                <a:gd name="connsiteY601" fmla="*/ 24544 h 328612"/>
                <a:gd name="connsiteX602" fmla="*/ 127053 w 331042"/>
                <a:gd name="connsiteY602" fmla="*/ 27128 h 328612"/>
                <a:gd name="connsiteX603" fmla="*/ 132231 w 331042"/>
                <a:gd name="connsiteY603" fmla="*/ 37462 h 328612"/>
                <a:gd name="connsiteX604" fmla="*/ 134819 w 331042"/>
                <a:gd name="connsiteY604" fmla="*/ 38754 h 328612"/>
                <a:gd name="connsiteX605" fmla="*/ 141291 w 331042"/>
                <a:gd name="connsiteY605" fmla="*/ 51672 h 328612"/>
                <a:gd name="connsiteX606" fmla="*/ 154236 w 331042"/>
                <a:gd name="connsiteY606" fmla="*/ 74924 h 328612"/>
                <a:gd name="connsiteX607" fmla="*/ 164591 w 331042"/>
                <a:gd name="connsiteY607" fmla="*/ 91717 h 328612"/>
                <a:gd name="connsiteX608" fmla="*/ 165886 w 331042"/>
                <a:gd name="connsiteY608" fmla="*/ 98176 h 328612"/>
                <a:gd name="connsiteX609" fmla="*/ 160708 w 331042"/>
                <a:gd name="connsiteY609" fmla="*/ 104635 h 328612"/>
                <a:gd name="connsiteX610" fmla="*/ 156825 w 331042"/>
                <a:gd name="connsiteY610" fmla="*/ 104635 h 328612"/>
                <a:gd name="connsiteX611" fmla="*/ 146469 w 331042"/>
                <a:gd name="connsiteY611" fmla="*/ 86550 h 328612"/>
                <a:gd name="connsiteX612" fmla="*/ 142586 w 331042"/>
                <a:gd name="connsiteY612" fmla="*/ 82675 h 328612"/>
                <a:gd name="connsiteX613" fmla="*/ 136114 w 331042"/>
                <a:gd name="connsiteY613" fmla="*/ 69757 h 328612"/>
                <a:gd name="connsiteX614" fmla="*/ 134819 w 331042"/>
                <a:gd name="connsiteY614" fmla="*/ 65881 h 328612"/>
                <a:gd name="connsiteX615" fmla="*/ 120581 w 331042"/>
                <a:gd name="connsiteY615" fmla="*/ 42629 h 328612"/>
                <a:gd name="connsiteX616" fmla="*/ 114109 w 331042"/>
                <a:gd name="connsiteY616" fmla="*/ 40045 h 328612"/>
                <a:gd name="connsiteX617" fmla="*/ 103753 w 331042"/>
                <a:gd name="connsiteY617" fmla="*/ 42629 h 328612"/>
                <a:gd name="connsiteX618" fmla="*/ 101164 w 331042"/>
                <a:gd name="connsiteY618" fmla="*/ 42629 h 328612"/>
                <a:gd name="connsiteX619" fmla="*/ 98576 w 331042"/>
                <a:gd name="connsiteY619" fmla="*/ 41337 h 328612"/>
                <a:gd name="connsiteX620" fmla="*/ 93398 w 331042"/>
                <a:gd name="connsiteY620" fmla="*/ 46504 h 328612"/>
                <a:gd name="connsiteX621" fmla="*/ 85631 w 331042"/>
                <a:gd name="connsiteY621" fmla="*/ 55547 h 328612"/>
                <a:gd name="connsiteX622" fmla="*/ 83042 w 331042"/>
                <a:gd name="connsiteY622" fmla="*/ 62006 h 328612"/>
                <a:gd name="connsiteX623" fmla="*/ 93398 w 331042"/>
                <a:gd name="connsiteY623" fmla="*/ 77507 h 328612"/>
                <a:gd name="connsiteX624" fmla="*/ 93398 w 331042"/>
                <a:gd name="connsiteY624" fmla="*/ 81383 h 328612"/>
                <a:gd name="connsiteX625" fmla="*/ 81748 w 331042"/>
                <a:gd name="connsiteY625" fmla="*/ 76216 h 328612"/>
                <a:gd name="connsiteX626" fmla="*/ 83042 w 331042"/>
                <a:gd name="connsiteY626" fmla="*/ 77507 h 328612"/>
                <a:gd name="connsiteX627" fmla="*/ 99870 w 331042"/>
                <a:gd name="connsiteY627" fmla="*/ 86550 h 328612"/>
                <a:gd name="connsiteX628" fmla="*/ 129642 w 331042"/>
                <a:gd name="connsiteY628" fmla="*/ 103343 h 328612"/>
                <a:gd name="connsiteX629" fmla="*/ 132231 w 331042"/>
                <a:gd name="connsiteY629" fmla="*/ 107219 h 328612"/>
                <a:gd name="connsiteX630" fmla="*/ 132231 w 331042"/>
                <a:gd name="connsiteY630" fmla="*/ 116261 h 328612"/>
                <a:gd name="connsiteX631" fmla="*/ 128347 w 331042"/>
                <a:gd name="connsiteY631" fmla="*/ 118845 h 328612"/>
                <a:gd name="connsiteX632" fmla="*/ 112814 w 331042"/>
                <a:gd name="connsiteY632" fmla="*/ 109802 h 328612"/>
                <a:gd name="connsiteX633" fmla="*/ 108931 w 331042"/>
                <a:gd name="connsiteY633" fmla="*/ 107219 h 328612"/>
                <a:gd name="connsiteX634" fmla="*/ 106342 w 331042"/>
                <a:gd name="connsiteY634" fmla="*/ 105927 h 328612"/>
                <a:gd name="connsiteX635" fmla="*/ 95987 w 331042"/>
                <a:gd name="connsiteY635" fmla="*/ 99468 h 328612"/>
                <a:gd name="connsiteX636" fmla="*/ 68804 w 331042"/>
                <a:gd name="connsiteY636" fmla="*/ 83966 h 328612"/>
                <a:gd name="connsiteX637" fmla="*/ 62332 w 331042"/>
                <a:gd name="connsiteY637" fmla="*/ 80091 h 328612"/>
                <a:gd name="connsiteX638" fmla="*/ 55860 w 331042"/>
                <a:gd name="connsiteY638" fmla="*/ 83966 h 328612"/>
                <a:gd name="connsiteX639" fmla="*/ 49387 w 331042"/>
                <a:gd name="connsiteY639" fmla="*/ 90425 h 328612"/>
                <a:gd name="connsiteX640" fmla="*/ 48093 w 331042"/>
                <a:gd name="connsiteY640" fmla="*/ 90425 h 328612"/>
                <a:gd name="connsiteX641" fmla="*/ 45504 w 331042"/>
                <a:gd name="connsiteY641" fmla="*/ 91717 h 328612"/>
                <a:gd name="connsiteX642" fmla="*/ 40326 w 331042"/>
                <a:gd name="connsiteY642" fmla="*/ 111094 h 328612"/>
                <a:gd name="connsiteX643" fmla="*/ 42915 w 331042"/>
                <a:gd name="connsiteY643" fmla="*/ 116261 h 328612"/>
                <a:gd name="connsiteX644" fmla="*/ 59743 w 331042"/>
                <a:gd name="connsiteY644" fmla="*/ 125304 h 328612"/>
                <a:gd name="connsiteX645" fmla="*/ 61037 w 331042"/>
                <a:gd name="connsiteY645" fmla="*/ 127887 h 328612"/>
                <a:gd name="connsiteX646" fmla="*/ 59743 w 331042"/>
                <a:gd name="connsiteY646" fmla="*/ 129179 h 328612"/>
                <a:gd name="connsiteX647" fmla="*/ 62332 w 331042"/>
                <a:gd name="connsiteY647" fmla="*/ 129179 h 328612"/>
                <a:gd name="connsiteX648" fmla="*/ 102459 w 331042"/>
                <a:gd name="connsiteY648" fmla="*/ 129179 h 328612"/>
                <a:gd name="connsiteX649" fmla="*/ 106342 w 331042"/>
                <a:gd name="connsiteY649" fmla="*/ 131763 h 328612"/>
                <a:gd name="connsiteX650" fmla="*/ 111520 w 331042"/>
                <a:gd name="connsiteY650" fmla="*/ 139513 h 328612"/>
                <a:gd name="connsiteX651" fmla="*/ 110225 w 331042"/>
                <a:gd name="connsiteY651" fmla="*/ 142097 h 328612"/>
                <a:gd name="connsiteX652" fmla="*/ 108931 w 331042"/>
                <a:gd name="connsiteY652" fmla="*/ 142097 h 328612"/>
                <a:gd name="connsiteX653" fmla="*/ 51976 w 331042"/>
                <a:gd name="connsiteY653" fmla="*/ 140805 h 328612"/>
                <a:gd name="connsiteX654" fmla="*/ 36443 w 331042"/>
                <a:gd name="connsiteY654" fmla="*/ 140805 h 328612"/>
                <a:gd name="connsiteX655" fmla="*/ 31266 w 331042"/>
                <a:gd name="connsiteY655" fmla="*/ 144680 h 328612"/>
                <a:gd name="connsiteX656" fmla="*/ 28677 w 331042"/>
                <a:gd name="connsiteY656" fmla="*/ 155015 h 328612"/>
                <a:gd name="connsiteX657" fmla="*/ 27382 w 331042"/>
                <a:gd name="connsiteY657" fmla="*/ 156307 h 328612"/>
                <a:gd name="connsiteX658" fmla="*/ 26088 w 331042"/>
                <a:gd name="connsiteY658" fmla="*/ 155015 h 328612"/>
                <a:gd name="connsiteX659" fmla="*/ 20910 w 331042"/>
                <a:gd name="connsiteY659" fmla="*/ 138222 h 328612"/>
                <a:gd name="connsiteX660" fmla="*/ 20910 w 331042"/>
                <a:gd name="connsiteY660" fmla="*/ 135638 h 328612"/>
                <a:gd name="connsiteX661" fmla="*/ 27382 w 331042"/>
                <a:gd name="connsiteY661" fmla="*/ 129179 h 328612"/>
                <a:gd name="connsiteX662" fmla="*/ 36443 w 331042"/>
                <a:gd name="connsiteY662" fmla="*/ 129179 h 328612"/>
                <a:gd name="connsiteX663" fmla="*/ 37738 w 331042"/>
                <a:gd name="connsiteY663" fmla="*/ 129179 h 328612"/>
                <a:gd name="connsiteX664" fmla="*/ 31266 w 331042"/>
                <a:gd name="connsiteY664" fmla="*/ 125304 h 328612"/>
                <a:gd name="connsiteX665" fmla="*/ 26088 w 331042"/>
                <a:gd name="connsiteY665" fmla="*/ 121428 h 328612"/>
                <a:gd name="connsiteX666" fmla="*/ 24793 w 331042"/>
                <a:gd name="connsiteY666" fmla="*/ 118845 h 328612"/>
                <a:gd name="connsiteX667" fmla="*/ 26088 w 331042"/>
                <a:gd name="connsiteY667" fmla="*/ 113678 h 328612"/>
                <a:gd name="connsiteX668" fmla="*/ 18321 w 331042"/>
                <a:gd name="connsiteY668" fmla="*/ 121428 h 328612"/>
                <a:gd name="connsiteX669" fmla="*/ 17027 w 331042"/>
                <a:gd name="connsiteY669" fmla="*/ 126595 h 328612"/>
                <a:gd name="connsiteX670" fmla="*/ 20910 w 331042"/>
                <a:gd name="connsiteY670" fmla="*/ 139513 h 328612"/>
                <a:gd name="connsiteX671" fmla="*/ 24793 w 331042"/>
                <a:gd name="connsiteY671" fmla="*/ 153723 h 328612"/>
                <a:gd name="connsiteX672" fmla="*/ 31266 w 331042"/>
                <a:gd name="connsiteY672" fmla="*/ 179559 h 328612"/>
                <a:gd name="connsiteX673" fmla="*/ 36443 w 331042"/>
                <a:gd name="connsiteY673" fmla="*/ 183434 h 328612"/>
                <a:gd name="connsiteX674" fmla="*/ 51976 w 331042"/>
                <a:gd name="connsiteY674" fmla="*/ 183434 h 328612"/>
                <a:gd name="connsiteX675" fmla="*/ 54565 w 331042"/>
                <a:gd name="connsiteY675" fmla="*/ 184726 h 328612"/>
                <a:gd name="connsiteX676" fmla="*/ 53271 w 331042"/>
                <a:gd name="connsiteY676" fmla="*/ 187310 h 328612"/>
                <a:gd name="connsiteX677" fmla="*/ 54565 w 331042"/>
                <a:gd name="connsiteY677" fmla="*/ 187310 h 328612"/>
                <a:gd name="connsiteX678" fmla="*/ 80454 w 331042"/>
                <a:gd name="connsiteY678" fmla="*/ 171808 h 328612"/>
                <a:gd name="connsiteX679" fmla="*/ 94692 w 331042"/>
                <a:gd name="connsiteY679" fmla="*/ 164057 h 328612"/>
                <a:gd name="connsiteX680" fmla="*/ 97281 w 331042"/>
                <a:gd name="connsiteY680" fmla="*/ 164057 h 328612"/>
                <a:gd name="connsiteX681" fmla="*/ 106342 w 331042"/>
                <a:gd name="connsiteY681" fmla="*/ 167933 h 328612"/>
                <a:gd name="connsiteX682" fmla="*/ 106342 w 331042"/>
                <a:gd name="connsiteY682" fmla="*/ 171808 h 328612"/>
                <a:gd name="connsiteX683" fmla="*/ 94692 w 331042"/>
                <a:gd name="connsiteY683" fmla="*/ 179559 h 328612"/>
                <a:gd name="connsiteX684" fmla="*/ 83042 w 331042"/>
                <a:gd name="connsiteY684" fmla="*/ 184726 h 328612"/>
                <a:gd name="connsiteX685" fmla="*/ 66215 w 331042"/>
                <a:gd name="connsiteY685" fmla="*/ 195060 h 328612"/>
                <a:gd name="connsiteX686" fmla="*/ 41621 w 331042"/>
                <a:gd name="connsiteY686" fmla="*/ 209270 h 328612"/>
                <a:gd name="connsiteX687" fmla="*/ 40326 w 331042"/>
                <a:gd name="connsiteY687" fmla="*/ 213145 h 328612"/>
                <a:gd name="connsiteX688" fmla="*/ 44210 w 331042"/>
                <a:gd name="connsiteY688" fmla="*/ 226063 h 328612"/>
                <a:gd name="connsiteX689" fmla="*/ 42915 w 331042"/>
                <a:gd name="connsiteY689" fmla="*/ 228647 h 328612"/>
                <a:gd name="connsiteX690" fmla="*/ 41621 w 331042"/>
                <a:gd name="connsiteY690" fmla="*/ 228647 h 328612"/>
                <a:gd name="connsiteX691" fmla="*/ 33854 w 331042"/>
                <a:gd name="connsiteY691" fmla="*/ 222188 h 328612"/>
                <a:gd name="connsiteX692" fmla="*/ 28677 w 331042"/>
                <a:gd name="connsiteY692" fmla="*/ 217021 h 328612"/>
                <a:gd name="connsiteX693" fmla="*/ 24793 w 331042"/>
                <a:gd name="connsiteY693" fmla="*/ 204103 h 328612"/>
                <a:gd name="connsiteX694" fmla="*/ 27382 w 331042"/>
                <a:gd name="connsiteY694" fmla="*/ 201519 h 328612"/>
                <a:gd name="connsiteX695" fmla="*/ 35149 w 331042"/>
                <a:gd name="connsiteY695" fmla="*/ 197644 h 328612"/>
                <a:gd name="connsiteX696" fmla="*/ 26088 w 331042"/>
                <a:gd name="connsiteY696" fmla="*/ 197644 h 328612"/>
                <a:gd name="connsiteX697" fmla="*/ 20910 w 331042"/>
                <a:gd name="connsiteY697" fmla="*/ 192477 h 328612"/>
                <a:gd name="connsiteX698" fmla="*/ 19616 w 331042"/>
                <a:gd name="connsiteY698" fmla="*/ 187310 h 328612"/>
                <a:gd name="connsiteX699" fmla="*/ 15732 w 331042"/>
                <a:gd name="connsiteY699" fmla="*/ 201519 h 328612"/>
                <a:gd name="connsiteX700" fmla="*/ 18321 w 331042"/>
                <a:gd name="connsiteY700" fmla="*/ 207978 h 328612"/>
                <a:gd name="connsiteX701" fmla="*/ 45504 w 331042"/>
                <a:gd name="connsiteY701" fmla="*/ 235106 h 328612"/>
                <a:gd name="connsiteX702" fmla="*/ 57154 w 331042"/>
                <a:gd name="connsiteY702" fmla="*/ 245440 h 328612"/>
                <a:gd name="connsiteX703" fmla="*/ 63626 w 331042"/>
                <a:gd name="connsiteY703" fmla="*/ 246732 h 328612"/>
                <a:gd name="connsiteX704" fmla="*/ 79159 w 331042"/>
                <a:gd name="connsiteY704" fmla="*/ 237689 h 328612"/>
                <a:gd name="connsiteX705" fmla="*/ 80454 w 331042"/>
                <a:gd name="connsiteY705" fmla="*/ 237689 h 328612"/>
                <a:gd name="connsiteX706" fmla="*/ 80454 w 331042"/>
                <a:gd name="connsiteY706" fmla="*/ 238981 h 328612"/>
                <a:gd name="connsiteX707" fmla="*/ 77865 w 331042"/>
                <a:gd name="connsiteY707" fmla="*/ 245440 h 328612"/>
                <a:gd name="connsiteX708" fmla="*/ 75276 w 331042"/>
                <a:gd name="connsiteY708" fmla="*/ 249315 h 328612"/>
                <a:gd name="connsiteX709" fmla="*/ 58448 w 331042"/>
                <a:gd name="connsiteY709" fmla="*/ 262233 h 328612"/>
                <a:gd name="connsiteX710" fmla="*/ 54565 w 331042"/>
                <a:gd name="connsiteY710" fmla="*/ 262233 h 328612"/>
                <a:gd name="connsiteX711" fmla="*/ 39032 w 331042"/>
                <a:gd name="connsiteY711" fmla="*/ 245440 h 328612"/>
                <a:gd name="connsiteX712" fmla="*/ 18321 w 331042"/>
                <a:gd name="connsiteY712" fmla="*/ 224771 h 328612"/>
                <a:gd name="connsiteX713" fmla="*/ 1494 w 331042"/>
                <a:gd name="connsiteY713" fmla="*/ 207978 h 328612"/>
                <a:gd name="connsiteX714" fmla="*/ 1494 w 331042"/>
                <a:gd name="connsiteY714" fmla="*/ 201519 h 328612"/>
                <a:gd name="connsiteX715" fmla="*/ 6671 w 331042"/>
                <a:gd name="connsiteY715" fmla="*/ 184726 h 328612"/>
                <a:gd name="connsiteX716" fmla="*/ 10555 w 331042"/>
                <a:gd name="connsiteY716" fmla="*/ 167933 h 328612"/>
                <a:gd name="connsiteX717" fmla="*/ 14438 w 331042"/>
                <a:gd name="connsiteY717" fmla="*/ 166641 h 328612"/>
                <a:gd name="connsiteX718" fmla="*/ 13144 w 331042"/>
                <a:gd name="connsiteY718" fmla="*/ 161474 h 328612"/>
                <a:gd name="connsiteX719" fmla="*/ 5377 w 331042"/>
                <a:gd name="connsiteY719" fmla="*/ 129179 h 328612"/>
                <a:gd name="connsiteX720" fmla="*/ 4083 w 331042"/>
                <a:gd name="connsiteY720" fmla="*/ 125304 h 328612"/>
                <a:gd name="connsiteX721" fmla="*/ 6671 w 331042"/>
                <a:gd name="connsiteY721" fmla="*/ 113678 h 328612"/>
                <a:gd name="connsiteX722" fmla="*/ 26088 w 331042"/>
                <a:gd name="connsiteY722" fmla="*/ 94301 h 328612"/>
                <a:gd name="connsiteX723" fmla="*/ 29971 w 331042"/>
                <a:gd name="connsiteY723" fmla="*/ 91717 h 328612"/>
                <a:gd name="connsiteX724" fmla="*/ 31266 w 331042"/>
                <a:gd name="connsiteY724" fmla="*/ 96884 h 328612"/>
                <a:gd name="connsiteX725" fmla="*/ 36443 w 331042"/>
                <a:gd name="connsiteY725" fmla="*/ 76216 h 328612"/>
                <a:gd name="connsiteX726" fmla="*/ 44210 w 331042"/>
                <a:gd name="connsiteY726" fmla="*/ 46504 h 328612"/>
                <a:gd name="connsiteX727" fmla="*/ 50682 w 331042"/>
                <a:gd name="connsiteY727" fmla="*/ 42629 h 328612"/>
                <a:gd name="connsiteX728" fmla="*/ 81748 w 331042"/>
                <a:gd name="connsiteY728" fmla="*/ 34878 h 328612"/>
                <a:gd name="connsiteX729" fmla="*/ 83042 w 331042"/>
                <a:gd name="connsiteY729" fmla="*/ 34878 h 328612"/>
                <a:gd name="connsiteX730" fmla="*/ 83042 w 331042"/>
                <a:gd name="connsiteY730" fmla="*/ 36170 h 328612"/>
                <a:gd name="connsiteX731" fmla="*/ 75276 w 331042"/>
                <a:gd name="connsiteY731" fmla="*/ 43921 h 328612"/>
                <a:gd name="connsiteX732" fmla="*/ 71393 w 331042"/>
                <a:gd name="connsiteY732" fmla="*/ 50380 h 328612"/>
                <a:gd name="connsiteX733" fmla="*/ 68804 w 331042"/>
                <a:gd name="connsiteY733" fmla="*/ 51672 h 328612"/>
                <a:gd name="connsiteX734" fmla="*/ 63626 w 331042"/>
                <a:gd name="connsiteY734" fmla="*/ 52963 h 328612"/>
                <a:gd name="connsiteX735" fmla="*/ 57154 w 331042"/>
                <a:gd name="connsiteY735" fmla="*/ 55547 h 328612"/>
                <a:gd name="connsiteX736" fmla="*/ 55860 w 331042"/>
                <a:gd name="connsiteY736" fmla="*/ 56839 h 328612"/>
                <a:gd name="connsiteX737" fmla="*/ 51976 w 331042"/>
                <a:gd name="connsiteY737" fmla="*/ 68465 h 328612"/>
                <a:gd name="connsiteX738" fmla="*/ 57154 w 331042"/>
                <a:gd name="connsiteY738" fmla="*/ 64590 h 328612"/>
                <a:gd name="connsiteX739" fmla="*/ 61037 w 331042"/>
                <a:gd name="connsiteY739" fmla="*/ 64590 h 328612"/>
                <a:gd name="connsiteX740" fmla="*/ 75276 w 331042"/>
                <a:gd name="connsiteY740" fmla="*/ 73632 h 328612"/>
                <a:gd name="connsiteX741" fmla="*/ 77865 w 331042"/>
                <a:gd name="connsiteY741" fmla="*/ 73632 h 328612"/>
                <a:gd name="connsiteX742" fmla="*/ 72687 w 331042"/>
                <a:gd name="connsiteY742" fmla="*/ 69757 h 328612"/>
                <a:gd name="connsiteX743" fmla="*/ 66215 w 331042"/>
                <a:gd name="connsiteY743" fmla="*/ 58131 h 328612"/>
                <a:gd name="connsiteX744" fmla="*/ 67509 w 331042"/>
                <a:gd name="connsiteY744" fmla="*/ 54255 h 328612"/>
                <a:gd name="connsiteX745" fmla="*/ 71393 w 331042"/>
                <a:gd name="connsiteY745" fmla="*/ 50380 h 328612"/>
                <a:gd name="connsiteX746" fmla="*/ 94692 w 331042"/>
                <a:gd name="connsiteY746" fmla="*/ 25836 h 328612"/>
                <a:gd name="connsiteX747" fmla="*/ 119286 w 331042"/>
                <a:gd name="connsiteY747" fmla="*/ 2584 h 328612"/>
                <a:gd name="connsiteX748" fmla="*/ 127053 w 331042"/>
                <a:gd name="connsiteY748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</a:cxnLst>
              <a:rect l="l" t="t" r="r" b="b"/>
              <a:pathLst>
                <a:path w="331042" h="328612">
                  <a:moveTo>
                    <a:pt x="187511" y="274637"/>
                  </a:moveTo>
                  <a:cubicBezTo>
                    <a:pt x="188812" y="274637"/>
                    <a:pt x="188812" y="275922"/>
                    <a:pt x="190112" y="275922"/>
                  </a:cubicBezTo>
                  <a:cubicBezTo>
                    <a:pt x="192713" y="282348"/>
                    <a:pt x="196615" y="287488"/>
                    <a:pt x="199216" y="292629"/>
                  </a:cubicBezTo>
                  <a:cubicBezTo>
                    <a:pt x="200517" y="293914"/>
                    <a:pt x="200517" y="293914"/>
                    <a:pt x="200517" y="295199"/>
                  </a:cubicBezTo>
                  <a:cubicBezTo>
                    <a:pt x="200517" y="297769"/>
                    <a:pt x="200517" y="300339"/>
                    <a:pt x="200517" y="304195"/>
                  </a:cubicBezTo>
                  <a:cubicBezTo>
                    <a:pt x="200517" y="308050"/>
                    <a:pt x="199216" y="309335"/>
                    <a:pt x="194014" y="310620"/>
                  </a:cubicBezTo>
                  <a:cubicBezTo>
                    <a:pt x="187511" y="311906"/>
                    <a:pt x="181008" y="313191"/>
                    <a:pt x="175805" y="314476"/>
                  </a:cubicBezTo>
                  <a:cubicBezTo>
                    <a:pt x="168002" y="317046"/>
                    <a:pt x="160198" y="319616"/>
                    <a:pt x="152395" y="320901"/>
                  </a:cubicBezTo>
                  <a:cubicBezTo>
                    <a:pt x="141990" y="323472"/>
                    <a:pt x="132886" y="326042"/>
                    <a:pt x="123781" y="328612"/>
                  </a:cubicBezTo>
                  <a:cubicBezTo>
                    <a:pt x="122481" y="328612"/>
                    <a:pt x="121180" y="328612"/>
                    <a:pt x="119880" y="327327"/>
                  </a:cubicBezTo>
                  <a:cubicBezTo>
                    <a:pt x="114677" y="322186"/>
                    <a:pt x="109475" y="317046"/>
                    <a:pt x="104272" y="311906"/>
                  </a:cubicBezTo>
                  <a:cubicBezTo>
                    <a:pt x="101671" y="309335"/>
                    <a:pt x="97769" y="305480"/>
                    <a:pt x="95168" y="302910"/>
                  </a:cubicBezTo>
                  <a:cubicBezTo>
                    <a:pt x="93868" y="301625"/>
                    <a:pt x="92567" y="300339"/>
                    <a:pt x="93868" y="300339"/>
                  </a:cubicBezTo>
                  <a:cubicBezTo>
                    <a:pt x="93868" y="299054"/>
                    <a:pt x="95168" y="299054"/>
                    <a:pt x="96469" y="299054"/>
                  </a:cubicBezTo>
                  <a:cubicBezTo>
                    <a:pt x="101671" y="300339"/>
                    <a:pt x="108174" y="302910"/>
                    <a:pt x="114677" y="304195"/>
                  </a:cubicBezTo>
                  <a:cubicBezTo>
                    <a:pt x="118579" y="305480"/>
                    <a:pt x="119880" y="309335"/>
                    <a:pt x="122481" y="311906"/>
                  </a:cubicBezTo>
                  <a:cubicBezTo>
                    <a:pt x="125082" y="314476"/>
                    <a:pt x="126383" y="314476"/>
                    <a:pt x="130284" y="314476"/>
                  </a:cubicBezTo>
                  <a:cubicBezTo>
                    <a:pt x="134186" y="313191"/>
                    <a:pt x="139389" y="311906"/>
                    <a:pt x="143290" y="310620"/>
                  </a:cubicBezTo>
                  <a:lnTo>
                    <a:pt x="144545" y="310278"/>
                  </a:lnTo>
                  <a:lnTo>
                    <a:pt x="147601" y="309849"/>
                  </a:lnTo>
                  <a:lnTo>
                    <a:pt x="154914" y="307452"/>
                  </a:lnTo>
                  <a:lnTo>
                    <a:pt x="181008" y="300339"/>
                  </a:lnTo>
                  <a:cubicBezTo>
                    <a:pt x="187511" y="299054"/>
                    <a:pt x="187511" y="299054"/>
                    <a:pt x="187511" y="291344"/>
                  </a:cubicBezTo>
                  <a:cubicBezTo>
                    <a:pt x="187511" y="290058"/>
                    <a:pt x="187511" y="288773"/>
                    <a:pt x="187511" y="287488"/>
                  </a:cubicBezTo>
                  <a:cubicBezTo>
                    <a:pt x="187511" y="283633"/>
                    <a:pt x="186210" y="279778"/>
                    <a:pt x="187511" y="277207"/>
                  </a:cubicBezTo>
                  <a:cubicBezTo>
                    <a:pt x="187511" y="275922"/>
                    <a:pt x="187511" y="275922"/>
                    <a:pt x="187511" y="274637"/>
                  </a:cubicBezTo>
                  <a:close/>
                  <a:moveTo>
                    <a:pt x="238874" y="247352"/>
                  </a:moveTo>
                  <a:cubicBezTo>
                    <a:pt x="240162" y="246062"/>
                    <a:pt x="241449" y="248642"/>
                    <a:pt x="244023" y="247352"/>
                  </a:cubicBezTo>
                  <a:cubicBezTo>
                    <a:pt x="245310" y="248642"/>
                    <a:pt x="246597" y="249932"/>
                    <a:pt x="246597" y="249932"/>
                  </a:cubicBezTo>
                  <a:cubicBezTo>
                    <a:pt x="250459" y="252511"/>
                    <a:pt x="253033" y="255091"/>
                    <a:pt x="255608" y="256381"/>
                  </a:cubicBezTo>
                  <a:cubicBezTo>
                    <a:pt x="258182" y="256381"/>
                    <a:pt x="259469" y="258961"/>
                    <a:pt x="260756" y="260250"/>
                  </a:cubicBezTo>
                  <a:cubicBezTo>
                    <a:pt x="262043" y="262830"/>
                    <a:pt x="264618" y="266700"/>
                    <a:pt x="265905" y="270569"/>
                  </a:cubicBezTo>
                  <a:cubicBezTo>
                    <a:pt x="267192" y="271859"/>
                    <a:pt x="267192" y="273149"/>
                    <a:pt x="265905" y="274439"/>
                  </a:cubicBezTo>
                  <a:cubicBezTo>
                    <a:pt x="254320" y="286047"/>
                    <a:pt x="242736" y="296366"/>
                    <a:pt x="232439" y="307975"/>
                  </a:cubicBezTo>
                  <a:cubicBezTo>
                    <a:pt x="226003" y="314424"/>
                    <a:pt x="219567" y="319583"/>
                    <a:pt x="213131" y="326032"/>
                  </a:cubicBezTo>
                  <a:cubicBezTo>
                    <a:pt x="211844" y="327322"/>
                    <a:pt x="210557" y="328612"/>
                    <a:pt x="206695" y="328612"/>
                  </a:cubicBezTo>
                  <a:cubicBezTo>
                    <a:pt x="197685" y="324743"/>
                    <a:pt x="188675" y="323453"/>
                    <a:pt x="179665" y="320873"/>
                  </a:cubicBezTo>
                  <a:cubicBezTo>
                    <a:pt x="178378" y="320873"/>
                    <a:pt x="175803" y="319583"/>
                    <a:pt x="173229" y="319583"/>
                  </a:cubicBezTo>
                  <a:cubicBezTo>
                    <a:pt x="173229" y="318293"/>
                    <a:pt x="171942" y="318293"/>
                    <a:pt x="171942" y="318293"/>
                  </a:cubicBezTo>
                  <a:cubicBezTo>
                    <a:pt x="171942" y="317003"/>
                    <a:pt x="173229" y="317003"/>
                    <a:pt x="173229" y="317003"/>
                  </a:cubicBezTo>
                  <a:cubicBezTo>
                    <a:pt x="177091" y="315714"/>
                    <a:pt x="180952" y="313134"/>
                    <a:pt x="186101" y="313134"/>
                  </a:cubicBezTo>
                  <a:cubicBezTo>
                    <a:pt x="187388" y="313134"/>
                    <a:pt x="188675" y="311844"/>
                    <a:pt x="189962" y="311844"/>
                  </a:cubicBezTo>
                  <a:cubicBezTo>
                    <a:pt x="191249" y="311844"/>
                    <a:pt x="192537" y="311844"/>
                    <a:pt x="195111" y="311844"/>
                  </a:cubicBezTo>
                  <a:cubicBezTo>
                    <a:pt x="197685" y="313134"/>
                    <a:pt x="200260" y="313134"/>
                    <a:pt x="204121" y="314424"/>
                  </a:cubicBezTo>
                  <a:cubicBezTo>
                    <a:pt x="205408" y="314424"/>
                    <a:pt x="207982" y="314424"/>
                    <a:pt x="209270" y="311844"/>
                  </a:cubicBezTo>
                  <a:cubicBezTo>
                    <a:pt x="216993" y="305395"/>
                    <a:pt x="224716" y="297656"/>
                    <a:pt x="231152" y="291207"/>
                  </a:cubicBezTo>
                  <a:cubicBezTo>
                    <a:pt x="237587" y="284757"/>
                    <a:pt x="244023" y="278308"/>
                    <a:pt x="249172" y="271859"/>
                  </a:cubicBezTo>
                  <a:cubicBezTo>
                    <a:pt x="251746" y="270569"/>
                    <a:pt x="250459" y="267989"/>
                    <a:pt x="247885" y="264120"/>
                  </a:cubicBezTo>
                  <a:cubicBezTo>
                    <a:pt x="245310" y="258961"/>
                    <a:pt x="241449" y="253801"/>
                    <a:pt x="238874" y="248642"/>
                  </a:cubicBezTo>
                  <a:cubicBezTo>
                    <a:pt x="238874" y="248642"/>
                    <a:pt x="238874" y="247352"/>
                    <a:pt x="238874" y="247352"/>
                  </a:cubicBezTo>
                  <a:close/>
                  <a:moveTo>
                    <a:pt x="36704" y="246062"/>
                  </a:moveTo>
                  <a:cubicBezTo>
                    <a:pt x="36704" y="246062"/>
                    <a:pt x="37991" y="246062"/>
                    <a:pt x="37991" y="246062"/>
                  </a:cubicBezTo>
                  <a:cubicBezTo>
                    <a:pt x="41853" y="249893"/>
                    <a:pt x="44427" y="253724"/>
                    <a:pt x="48289" y="256277"/>
                  </a:cubicBezTo>
                  <a:cubicBezTo>
                    <a:pt x="50863" y="258831"/>
                    <a:pt x="53437" y="261385"/>
                    <a:pt x="54724" y="263939"/>
                  </a:cubicBezTo>
                  <a:cubicBezTo>
                    <a:pt x="54724" y="266493"/>
                    <a:pt x="54724" y="269046"/>
                    <a:pt x="56012" y="271600"/>
                  </a:cubicBezTo>
                  <a:cubicBezTo>
                    <a:pt x="56012" y="274154"/>
                    <a:pt x="57299" y="274154"/>
                    <a:pt x="58586" y="275431"/>
                  </a:cubicBezTo>
                  <a:cubicBezTo>
                    <a:pt x="65022" y="276708"/>
                    <a:pt x="70170" y="277985"/>
                    <a:pt x="75319" y="279262"/>
                  </a:cubicBezTo>
                  <a:cubicBezTo>
                    <a:pt x="86903" y="283093"/>
                    <a:pt x="98488" y="285646"/>
                    <a:pt x="110072" y="288200"/>
                  </a:cubicBezTo>
                  <a:cubicBezTo>
                    <a:pt x="110072" y="288200"/>
                    <a:pt x="111360" y="288200"/>
                    <a:pt x="112647" y="289477"/>
                  </a:cubicBezTo>
                  <a:cubicBezTo>
                    <a:pt x="115221" y="290754"/>
                    <a:pt x="116508" y="288200"/>
                    <a:pt x="117795" y="286923"/>
                  </a:cubicBezTo>
                  <a:cubicBezTo>
                    <a:pt x="120370" y="283093"/>
                    <a:pt x="121657" y="280539"/>
                    <a:pt x="122944" y="276708"/>
                  </a:cubicBezTo>
                  <a:cubicBezTo>
                    <a:pt x="124231" y="274154"/>
                    <a:pt x="126805" y="272877"/>
                    <a:pt x="128093" y="270323"/>
                  </a:cubicBezTo>
                  <a:cubicBezTo>
                    <a:pt x="128093" y="270323"/>
                    <a:pt x="128093" y="270323"/>
                    <a:pt x="129380" y="270323"/>
                  </a:cubicBezTo>
                  <a:cubicBezTo>
                    <a:pt x="129380" y="270323"/>
                    <a:pt x="129380" y="270323"/>
                    <a:pt x="129380" y="271600"/>
                  </a:cubicBezTo>
                  <a:cubicBezTo>
                    <a:pt x="129380" y="274154"/>
                    <a:pt x="129380" y="277985"/>
                    <a:pt x="129380" y="281816"/>
                  </a:cubicBezTo>
                  <a:cubicBezTo>
                    <a:pt x="129380" y="283093"/>
                    <a:pt x="129380" y="284369"/>
                    <a:pt x="129380" y="286923"/>
                  </a:cubicBezTo>
                  <a:cubicBezTo>
                    <a:pt x="130667" y="290754"/>
                    <a:pt x="126805" y="294585"/>
                    <a:pt x="125518" y="299692"/>
                  </a:cubicBezTo>
                  <a:cubicBezTo>
                    <a:pt x="122944" y="304800"/>
                    <a:pt x="120370" y="304800"/>
                    <a:pt x="115221" y="302246"/>
                  </a:cubicBezTo>
                  <a:cubicBezTo>
                    <a:pt x="104924" y="299692"/>
                    <a:pt x="93339" y="297139"/>
                    <a:pt x="83042" y="294585"/>
                  </a:cubicBezTo>
                  <a:cubicBezTo>
                    <a:pt x="74032" y="292031"/>
                    <a:pt x="66309" y="289477"/>
                    <a:pt x="57299" y="286923"/>
                  </a:cubicBezTo>
                  <a:cubicBezTo>
                    <a:pt x="54724" y="286923"/>
                    <a:pt x="52150" y="285646"/>
                    <a:pt x="49576" y="285646"/>
                  </a:cubicBezTo>
                  <a:cubicBezTo>
                    <a:pt x="47001" y="284369"/>
                    <a:pt x="45714" y="283093"/>
                    <a:pt x="44427" y="280539"/>
                  </a:cubicBezTo>
                  <a:cubicBezTo>
                    <a:pt x="41853" y="271600"/>
                    <a:pt x="40566" y="262662"/>
                    <a:pt x="37991" y="255000"/>
                  </a:cubicBezTo>
                  <a:cubicBezTo>
                    <a:pt x="36704" y="252447"/>
                    <a:pt x="36704" y="249893"/>
                    <a:pt x="36704" y="247339"/>
                  </a:cubicBezTo>
                  <a:cubicBezTo>
                    <a:pt x="35417" y="247339"/>
                    <a:pt x="35417" y="246062"/>
                    <a:pt x="36704" y="246062"/>
                  </a:cubicBezTo>
                  <a:close/>
                  <a:moveTo>
                    <a:pt x="172129" y="221681"/>
                  </a:moveTo>
                  <a:cubicBezTo>
                    <a:pt x="173436" y="219075"/>
                    <a:pt x="174743" y="220378"/>
                    <a:pt x="176051" y="221681"/>
                  </a:cubicBezTo>
                  <a:cubicBezTo>
                    <a:pt x="177358" y="225591"/>
                    <a:pt x="179973" y="228197"/>
                    <a:pt x="181280" y="232107"/>
                  </a:cubicBezTo>
                  <a:cubicBezTo>
                    <a:pt x="185202" y="239926"/>
                    <a:pt x="190432" y="247745"/>
                    <a:pt x="194354" y="255564"/>
                  </a:cubicBezTo>
                  <a:cubicBezTo>
                    <a:pt x="198276" y="260777"/>
                    <a:pt x="200890" y="267293"/>
                    <a:pt x="204813" y="272505"/>
                  </a:cubicBezTo>
                  <a:cubicBezTo>
                    <a:pt x="207427" y="277718"/>
                    <a:pt x="211349" y="284234"/>
                    <a:pt x="213964" y="289447"/>
                  </a:cubicBezTo>
                  <a:cubicBezTo>
                    <a:pt x="215271" y="290750"/>
                    <a:pt x="216579" y="290750"/>
                    <a:pt x="217886" y="290750"/>
                  </a:cubicBezTo>
                  <a:cubicBezTo>
                    <a:pt x="221808" y="289447"/>
                    <a:pt x="225730" y="288144"/>
                    <a:pt x="229652" y="286840"/>
                  </a:cubicBezTo>
                  <a:cubicBezTo>
                    <a:pt x="230960" y="286840"/>
                    <a:pt x="230960" y="286840"/>
                    <a:pt x="230960" y="286840"/>
                  </a:cubicBezTo>
                  <a:cubicBezTo>
                    <a:pt x="232267" y="288144"/>
                    <a:pt x="230960" y="288144"/>
                    <a:pt x="230960" y="289447"/>
                  </a:cubicBezTo>
                  <a:cubicBezTo>
                    <a:pt x="229652" y="290750"/>
                    <a:pt x="228345" y="292053"/>
                    <a:pt x="227038" y="293356"/>
                  </a:cubicBezTo>
                  <a:cubicBezTo>
                    <a:pt x="223116" y="295963"/>
                    <a:pt x="221808" y="299872"/>
                    <a:pt x="217886" y="302479"/>
                  </a:cubicBezTo>
                  <a:cubicBezTo>
                    <a:pt x="216579" y="305085"/>
                    <a:pt x="213964" y="305085"/>
                    <a:pt x="210042" y="306388"/>
                  </a:cubicBezTo>
                  <a:cubicBezTo>
                    <a:pt x="208735" y="306388"/>
                    <a:pt x="208735" y="305085"/>
                    <a:pt x="207427" y="303782"/>
                  </a:cubicBezTo>
                  <a:cubicBezTo>
                    <a:pt x="204813" y="298569"/>
                    <a:pt x="202198" y="293356"/>
                    <a:pt x="198276" y="288144"/>
                  </a:cubicBezTo>
                  <a:cubicBezTo>
                    <a:pt x="195661" y="281628"/>
                    <a:pt x="191739" y="276415"/>
                    <a:pt x="189124" y="271202"/>
                  </a:cubicBezTo>
                  <a:cubicBezTo>
                    <a:pt x="186510" y="267293"/>
                    <a:pt x="183895" y="263383"/>
                    <a:pt x="182588" y="259474"/>
                  </a:cubicBezTo>
                  <a:cubicBezTo>
                    <a:pt x="178665" y="254261"/>
                    <a:pt x="176051" y="247745"/>
                    <a:pt x="172129" y="242532"/>
                  </a:cubicBezTo>
                  <a:cubicBezTo>
                    <a:pt x="170821" y="238623"/>
                    <a:pt x="168207" y="236016"/>
                    <a:pt x="166899" y="233410"/>
                  </a:cubicBezTo>
                  <a:cubicBezTo>
                    <a:pt x="165592" y="232107"/>
                    <a:pt x="165592" y="232107"/>
                    <a:pt x="166899" y="230804"/>
                  </a:cubicBezTo>
                  <a:cubicBezTo>
                    <a:pt x="168207" y="228197"/>
                    <a:pt x="170821" y="225591"/>
                    <a:pt x="172129" y="221681"/>
                  </a:cubicBezTo>
                  <a:close/>
                  <a:moveTo>
                    <a:pt x="139663" y="218788"/>
                  </a:moveTo>
                  <a:cubicBezTo>
                    <a:pt x="142309" y="217487"/>
                    <a:pt x="143632" y="217487"/>
                    <a:pt x="143632" y="220089"/>
                  </a:cubicBezTo>
                  <a:cubicBezTo>
                    <a:pt x="143632" y="227894"/>
                    <a:pt x="143632" y="235699"/>
                    <a:pt x="143632" y="242204"/>
                  </a:cubicBezTo>
                  <a:lnTo>
                    <a:pt x="143632" y="248416"/>
                  </a:lnTo>
                  <a:lnTo>
                    <a:pt x="143367" y="249212"/>
                  </a:lnTo>
                  <a:cubicBezTo>
                    <a:pt x="144669" y="251814"/>
                    <a:pt x="143367" y="253115"/>
                    <a:pt x="143367" y="255718"/>
                  </a:cubicBezTo>
                  <a:lnTo>
                    <a:pt x="143632" y="257308"/>
                  </a:lnTo>
                  <a:lnTo>
                    <a:pt x="143632" y="279929"/>
                  </a:lnTo>
                  <a:cubicBezTo>
                    <a:pt x="143632" y="285133"/>
                    <a:pt x="143632" y="290336"/>
                    <a:pt x="143632" y="296840"/>
                  </a:cubicBezTo>
                  <a:cubicBezTo>
                    <a:pt x="142309" y="298141"/>
                    <a:pt x="143632" y="299442"/>
                    <a:pt x="146278" y="299442"/>
                  </a:cubicBezTo>
                  <a:cubicBezTo>
                    <a:pt x="150247" y="300743"/>
                    <a:pt x="154215" y="302044"/>
                    <a:pt x="159507" y="303345"/>
                  </a:cubicBezTo>
                  <a:cubicBezTo>
                    <a:pt x="160830" y="303345"/>
                    <a:pt x="160830" y="303345"/>
                    <a:pt x="160830" y="304646"/>
                  </a:cubicBezTo>
                  <a:cubicBezTo>
                    <a:pt x="160830" y="304646"/>
                    <a:pt x="160830" y="305947"/>
                    <a:pt x="159507" y="305947"/>
                  </a:cubicBezTo>
                  <a:lnTo>
                    <a:pt x="154914" y="307452"/>
                  </a:lnTo>
                  <a:lnTo>
                    <a:pt x="144545" y="310278"/>
                  </a:lnTo>
                  <a:lnTo>
                    <a:pt x="138340" y="311150"/>
                  </a:lnTo>
                  <a:cubicBezTo>
                    <a:pt x="135695" y="309849"/>
                    <a:pt x="134372" y="309849"/>
                    <a:pt x="131726" y="308548"/>
                  </a:cubicBezTo>
                  <a:cubicBezTo>
                    <a:pt x="130403" y="307247"/>
                    <a:pt x="129080" y="305947"/>
                    <a:pt x="130403" y="304646"/>
                  </a:cubicBezTo>
                  <a:cubicBezTo>
                    <a:pt x="130403" y="299442"/>
                    <a:pt x="129080" y="295540"/>
                    <a:pt x="130403" y="290336"/>
                  </a:cubicBezTo>
                  <a:cubicBezTo>
                    <a:pt x="130403" y="289035"/>
                    <a:pt x="130403" y="289035"/>
                    <a:pt x="130403" y="287734"/>
                  </a:cubicBezTo>
                  <a:cubicBezTo>
                    <a:pt x="130403" y="266920"/>
                    <a:pt x="130403" y="247407"/>
                    <a:pt x="130403" y="227894"/>
                  </a:cubicBezTo>
                  <a:cubicBezTo>
                    <a:pt x="130403" y="225292"/>
                    <a:pt x="131726" y="222691"/>
                    <a:pt x="133049" y="222691"/>
                  </a:cubicBezTo>
                  <a:cubicBezTo>
                    <a:pt x="135695" y="221390"/>
                    <a:pt x="138340" y="220089"/>
                    <a:pt x="139663" y="218788"/>
                  </a:cubicBezTo>
                  <a:close/>
                  <a:moveTo>
                    <a:pt x="204414" y="209254"/>
                  </a:moveTo>
                  <a:cubicBezTo>
                    <a:pt x="208310" y="210546"/>
                    <a:pt x="210908" y="213131"/>
                    <a:pt x="214805" y="215715"/>
                  </a:cubicBezTo>
                  <a:cubicBezTo>
                    <a:pt x="220000" y="217007"/>
                    <a:pt x="223897" y="219592"/>
                    <a:pt x="227793" y="222176"/>
                  </a:cubicBezTo>
                  <a:cubicBezTo>
                    <a:pt x="232989" y="226052"/>
                    <a:pt x="239483" y="228637"/>
                    <a:pt x="244678" y="232513"/>
                  </a:cubicBezTo>
                  <a:cubicBezTo>
                    <a:pt x="249874" y="235097"/>
                    <a:pt x="256368" y="238974"/>
                    <a:pt x="261564" y="241558"/>
                  </a:cubicBezTo>
                  <a:cubicBezTo>
                    <a:pt x="264161" y="244143"/>
                    <a:pt x="268058" y="245435"/>
                    <a:pt x="270656" y="246727"/>
                  </a:cubicBezTo>
                  <a:cubicBezTo>
                    <a:pt x="273253" y="248019"/>
                    <a:pt x="274552" y="248019"/>
                    <a:pt x="275851" y="246727"/>
                  </a:cubicBezTo>
                  <a:cubicBezTo>
                    <a:pt x="278449" y="242850"/>
                    <a:pt x="282345" y="240266"/>
                    <a:pt x="284943" y="237682"/>
                  </a:cubicBezTo>
                  <a:cubicBezTo>
                    <a:pt x="284943" y="237682"/>
                    <a:pt x="284943" y="237682"/>
                    <a:pt x="286242" y="237682"/>
                  </a:cubicBezTo>
                  <a:cubicBezTo>
                    <a:pt x="286242" y="237682"/>
                    <a:pt x="286242" y="238974"/>
                    <a:pt x="286242" y="238974"/>
                  </a:cubicBezTo>
                  <a:cubicBezTo>
                    <a:pt x="286242" y="241558"/>
                    <a:pt x="284943" y="242850"/>
                    <a:pt x="284943" y="245435"/>
                  </a:cubicBezTo>
                  <a:cubicBezTo>
                    <a:pt x="283644" y="249311"/>
                    <a:pt x="283644" y="251896"/>
                    <a:pt x="282345" y="255772"/>
                  </a:cubicBezTo>
                  <a:cubicBezTo>
                    <a:pt x="281047" y="258356"/>
                    <a:pt x="279748" y="259649"/>
                    <a:pt x="278449" y="262233"/>
                  </a:cubicBezTo>
                  <a:cubicBezTo>
                    <a:pt x="275851" y="263525"/>
                    <a:pt x="274552" y="263525"/>
                    <a:pt x="271955" y="262233"/>
                  </a:cubicBezTo>
                  <a:cubicBezTo>
                    <a:pt x="265460" y="258356"/>
                    <a:pt x="257667" y="254480"/>
                    <a:pt x="251173" y="250603"/>
                  </a:cubicBezTo>
                  <a:cubicBezTo>
                    <a:pt x="249874" y="250603"/>
                    <a:pt x="248575" y="249311"/>
                    <a:pt x="247276" y="249311"/>
                  </a:cubicBezTo>
                  <a:cubicBezTo>
                    <a:pt x="247276" y="249311"/>
                    <a:pt x="245977" y="248019"/>
                    <a:pt x="244678" y="246727"/>
                  </a:cubicBezTo>
                  <a:cubicBezTo>
                    <a:pt x="234288" y="241558"/>
                    <a:pt x="225195" y="236390"/>
                    <a:pt x="216103" y="229929"/>
                  </a:cubicBezTo>
                  <a:cubicBezTo>
                    <a:pt x="210908" y="227345"/>
                    <a:pt x="207011" y="226052"/>
                    <a:pt x="203115" y="223468"/>
                  </a:cubicBezTo>
                  <a:cubicBezTo>
                    <a:pt x="201816" y="222176"/>
                    <a:pt x="201816" y="222176"/>
                    <a:pt x="201816" y="220884"/>
                  </a:cubicBezTo>
                  <a:cubicBezTo>
                    <a:pt x="201816" y="217007"/>
                    <a:pt x="200517" y="214423"/>
                    <a:pt x="201816" y="210546"/>
                  </a:cubicBezTo>
                  <a:cubicBezTo>
                    <a:pt x="201816" y="207962"/>
                    <a:pt x="201816" y="207962"/>
                    <a:pt x="204414" y="209254"/>
                  </a:cubicBezTo>
                  <a:close/>
                  <a:moveTo>
                    <a:pt x="106927" y="199712"/>
                  </a:moveTo>
                  <a:cubicBezTo>
                    <a:pt x="110715" y="198437"/>
                    <a:pt x="113241" y="198437"/>
                    <a:pt x="117029" y="199712"/>
                  </a:cubicBezTo>
                  <a:cubicBezTo>
                    <a:pt x="118292" y="199712"/>
                    <a:pt x="119555" y="199712"/>
                    <a:pt x="118292" y="202262"/>
                  </a:cubicBezTo>
                  <a:cubicBezTo>
                    <a:pt x="114504" y="207361"/>
                    <a:pt x="111978" y="212460"/>
                    <a:pt x="109453" y="217559"/>
                  </a:cubicBezTo>
                  <a:lnTo>
                    <a:pt x="107257" y="220883"/>
                  </a:lnTo>
                  <a:lnTo>
                    <a:pt x="106727" y="221191"/>
                  </a:lnTo>
                  <a:cubicBezTo>
                    <a:pt x="105426" y="225160"/>
                    <a:pt x="101520" y="229129"/>
                    <a:pt x="100219" y="233097"/>
                  </a:cubicBezTo>
                  <a:lnTo>
                    <a:pt x="100048" y="233618"/>
                  </a:lnTo>
                  <a:lnTo>
                    <a:pt x="96825" y="237956"/>
                  </a:lnTo>
                  <a:cubicBezTo>
                    <a:pt x="93036" y="245605"/>
                    <a:pt x="89248" y="253254"/>
                    <a:pt x="84197" y="259628"/>
                  </a:cubicBezTo>
                  <a:cubicBezTo>
                    <a:pt x="82934" y="262178"/>
                    <a:pt x="81671" y="263453"/>
                    <a:pt x="80408" y="266002"/>
                  </a:cubicBezTo>
                  <a:cubicBezTo>
                    <a:pt x="80408" y="267277"/>
                    <a:pt x="80408" y="267277"/>
                    <a:pt x="81671" y="269827"/>
                  </a:cubicBezTo>
                  <a:cubicBezTo>
                    <a:pt x="84197" y="272377"/>
                    <a:pt x="89248" y="276201"/>
                    <a:pt x="91773" y="280025"/>
                  </a:cubicBezTo>
                  <a:cubicBezTo>
                    <a:pt x="91773" y="280025"/>
                    <a:pt x="93036" y="280025"/>
                    <a:pt x="93036" y="281300"/>
                  </a:cubicBezTo>
                  <a:cubicBezTo>
                    <a:pt x="91773" y="282575"/>
                    <a:pt x="90511" y="281300"/>
                    <a:pt x="90511" y="281300"/>
                  </a:cubicBezTo>
                  <a:cubicBezTo>
                    <a:pt x="84197" y="280025"/>
                    <a:pt x="79145" y="278751"/>
                    <a:pt x="74094" y="277476"/>
                  </a:cubicBezTo>
                  <a:cubicBezTo>
                    <a:pt x="69043" y="276201"/>
                    <a:pt x="66518" y="273651"/>
                    <a:pt x="65255" y="269827"/>
                  </a:cubicBezTo>
                  <a:cubicBezTo>
                    <a:pt x="63992" y="269827"/>
                    <a:pt x="63992" y="268552"/>
                    <a:pt x="65255" y="267277"/>
                  </a:cubicBezTo>
                  <a:cubicBezTo>
                    <a:pt x="67780" y="262178"/>
                    <a:pt x="71569" y="257079"/>
                    <a:pt x="74094" y="251979"/>
                  </a:cubicBezTo>
                  <a:cubicBezTo>
                    <a:pt x="75357" y="251979"/>
                    <a:pt x="75357" y="250705"/>
                    <a:pt x="75357" y="249430"/>
                  </a:cubicBezTo>
                  <a:cubicBezTo>
                    <a:pt x="76620" y="248155"/>
                    <a:pt x="77883" y="246880"/>
                    <a:pt x="77883" y="245605"/>
                  </a:cubicBezTo>
                  <a:cubicBezTo>
                    <a:pt x="80408" y="241781"/>
                    <a:pt x="82934" y="237956"/>
                    <a:pt x="85459" y="234132"/>
                  </a:cubicBezTo>
                  <a:cubicBezTo>
                    <a:pt x="90511" y="225208"/>
                    <a:pt x="94299" y="216285"/>
                    <a:pt x="100613" y="208636"/>
                  </a:cubicBezTo>
                  <a:cubicBezTo>
                    <a:pt x="101876" y="206086"/>
                    <a:pt x="103139" y="203536"/>
                    <a:pt x="104401" y="200987"/>
                  </a:cubicBezTo>
                  <a:cubicBezTo>
                    <a:pt x="104401" y="199712"/>
                    <a:pt x="105664" y="199712"/>
                    <a:pt x="106927" y="199712"/>
                  </a:cubicBezTo>
                  <a:close/>
                  <a:moveTo>
                    <a:pt x="274370" y="198145"/>
                  </a:moveTo>
                  <a:cubicBezTo>
                    <a:pt x="276993" y="198145"/>
                    <a:pt x="280927" y="198145"/>
                    <a:pt x="283550" y="198145"/>
                  </a:cubicBezTo>
                  <a:cubicBezTo>
                    <a:pt x="283550" y="198145"/>
                    <a:pt x="284862" y="198145"/>
                    <a:pt x="284862" y="198145"/>
                  </a:cubicBezTo>
                  <a:cubicBezTo>
                    <a:pt x="294042" y="196850"/>
                    <a:pt x="299287" y="200735"/>
                    <a:pt x="305844" y="204620"/>
                  </a:cubicBezTo>
                  <a:cubicBezTo>
                    <a:pt x="308467" y="207211"/>
                    <a:pt x="308467" y="208506"/>
                    <a:pt x="308467" y="211096"/>
                  </a:cubicBezTo>
                  <a:cubicBezTo>
                    <a:pt x="305844" y="217571"/>
                    <a:pt x="304533" y="222751"/>
                    <a:pt x="303221" y="229227"/>
                  </a:cubicBezTo>
                  <a:cubicBezTo>
                    <a:pt x="300599" y="236997"/>
                    <a:pt x="297976" y="246063"/>
                    <a:pt x="296664" y="253833"/>
                  </a:cubicBezTo>
                  <a:cubicBezTo>
                    <a:pt x="294042" y="260308"/>
                    <a:pt x="292730" y="266784"/>
                    <a:pt x="291419" y="271964"/>
                  </a:cubicBezTo>
                  <a:cubicBezTo>
                    <a:pt x="290107" y="275849"/>
                    <a:pt x="288796" y="279734"/>
                    <a:pt x="288796" y="283619"/>
                  </a:cubicBezTo>
                  <a:cubicBezTo>
                    <a:pt x="287484" y="286210"/>
                    <a:pt x="284862" y="286210"/>
                    <a:pt x="282239" y="287505"/>
                  </a:cubicBezTo>
                  <a:cubicBezTo>
                    <a:pt x="274370" y="288800"/>
                    <a:pt x="266502" y="291390"/>
                    <a:pt x="258633" y="293980"/>
                  </a:cubicBezTo>
                  <a:cubicBezTo>
                    <a:pt x="256011" y="293980"/>
                    <a:pt x="252076" y="295275"/>
                    <a:pt x="249453" y="295275"/>
                  </a:cubicBezTo>
                  <a:cubicBezTo>
                    <a:pt x="249453" y="295275"/>
                    <a:pt x="248142" y="295275"/>
                    <a:pt x="248142" y="295275"/>
                  </a:cubicBezTo>
                  <a:cubicBezTo>
                    <a:pt x="248142" y="293980"/>
                    <a:pt x="248142" y="293980"/>
                    <a:pt x="248142" y="293980"/>
                  </a:cubicBezTo>
                  <a:cubicBezTo>
                    <a:pt x="253388" y="288800"/>
                    <a:pt x="257322" y="283619"/>
                    <a:pt x="261256" y="279734"/>
                  </a:cubicBezTo>
                  <a:cubicBezTo>
                    <a:pt x="262568" y="279734"/>
                    <a:pt x="263879" y="278439"/>
                    <a:pt x="265190" y="278439"/>
                  </a:cubicBezTo>
                  <a:cubicBezTo>
                    <a:pt x="267813" y="277144"/>
                    <a:pt x="270436" y="277144"/>
                    <a:pt x="274370" y="275849"/>
                  </a:cubicBezTo>
                  <a:cubicBezTo>
                    <a:pt x="276993" y="275849"/>
                    <a:pt x="279616" y="273259"/>
                    <a:pt x="279616" y="270669"/>
                  </a:cubicBezTo>
                  <a:cubicBezTo>
                    <a:pt x="282239" y="260308"/>
                    <a:pt x="284862" y="249948"/>
                    <a:pt x="287484" y="239587"/>
                  </a:cubicBezTo>
                  <a:cubicBezTo>
                    <a:pt x="288796" y="231817"/>
                    <a:pt x="291419" y="225342"/>
                    <a:pt x="294042" y="217571"/>
                  </a:cubicBezTo>
                  <a:cubicBezTo>
                    <a:pt x="294042" y="214981"/>
                    <a:pt x="294042" y="213686"/>
                    <a:pt x="291419" y="212391"/>
                  </a:cubicBezTo>
                  <a:cubicBezTo>
                    <a:pt x="287484" y="209801"/>
                    <a:pt x="282239" y="207211"/>
                    <a:pt x="276993" y="204620"/>
                  </a:cubicBezTo>
                  <a:cubicBezTo>
                    <a:pt x="275682" y="203325"/>
                    <a:pt x="274370" y="203325"/>
                    <a:pt x="273059" y="202030"/>
                  </a:cubicBezTo>
                  <a:cubicBezTo>
                    <a:pt x="273059" y="202030"/>
                    <a:pt x="270436" y="200735"/>
                    <a:pt x="271747" y="199440"/>
                  </a:cubicBezTo>
                  <a:cubicBezTo>
                    <a:pt x="271747" y="198145"/>
                    <a:pt x="273059" y="198145"/>
                    <a:pt x="274370" y="198145"/>
                  </a:cubicBezTo>
                  <a:close/>
                  <a:moveTo>
                    <a:pt x="154893" y="193410"/>
                  </a:moveTo>
                  <a:cubicBezTo>
                    <a:pt x="157496" y="192087"/>
                    <a:pt x="157496" y="193410"/>
                    <a:pt x="158798" y="193410"/>
                  </a:cubicBezTo>
                  <a:cubicBezTo>
                    <a:pt x="160100" y="197379"/>
                    <a:pt x="162703" y="200025"/>
                    <a:pt x="164005" y="203993"/>
                  </a:cubicBezTo>
                  <a:cubicBezTo>
                    <a:pt x="162703" y="207962"/>
                    <a:pt x="161401" y="211931"/>
                    <a:pt x="158798" y="214577"/>
                  </a:cubicBezTo>
                  <a:cubicBezTo>
                    <a:pt x="157496" y="215900"/>
                    <a:pt x="154893" y="215900"/>
                    <a:pt x="154893" y="213254"/>
                  </a:cubicBezTo>
                  <a:cubicBezTo>
                    <a:pt x="153591" y="213254"/>
                    <a:pt x="153591" y="211931"/>
                    <a:pt x="152289" y="210608"/>
                  </a:cubicBezTo>
                  <a:cubicBezTo>
                    <a:pt x="152289" y="209285"/>
                    <a:pt x="150987" y="209285"/>
                    <a:pt x="150987" y="210608"/>
                  </a:cubicBezTo>
                  <a:cubicBezTo>
                    <a:pt x="141875" y="215900"/>
                    <a:pt x="134064" y="219868"/>
                    <a:pt x="126254" y="223837"/>
                  </a:cubicBezTo>
                  <a:cubicBezTo>
                    <a:pt x="119745" y="227806"/>
                    <a:pt x="114538" y="230452"/>
                    <a:pt x="108029" y="234420"/>
                  </a:cubicBezTo>
                  <a:cubicBezTo>
                    <a:pt x="105426" y="235743"/>
                    <a:pt x="102822" y="237066"/>
                    <a:pt x="100219" y="238389"/>
                  </a:cubicBezTo>
                  <a:cubicBezTo>
                    <a:pt x="100219" y="238389"/>
                    <a:pt x="100219" y="239712"/>
                    <a:pt x="98917" y="238389"/>
                  </a:cubicBezTo>
                  <a:cubicBezTo>
                    <a:pt x="98917" y="238389"/>
                    <a:pt x="98917" y="237066"/>
                    <a:pt x="98917" y="237066"/>
                  </a:cubicBezTo>
                  <a:lnTo>
                    <a:pt x="100048" y="233618"/>
                  </a:lnTo>
                  <a:lnTo>
                    <a:pt x="100613" y="232857"/>
                  </a:lnTo>
                  <a:cubicBezTo>
                    <a:pt x="101876" y="229033"/>
                    <a:pt x="105664" y="225208"/>
                    <a:pt x="106927" y="221384"/>
                  </a:cubicBezTo>
                  <a:lnTo>
                    <a:pt x="107257" y="220883"/>
                  </a:lnTo>
                  <a:lnTo>
                    <a:pt x="132800" y="206051"/>
                  </a:lnTo>
                  <a:lnTo>
                    <a:pt x="133118" y="206375"/>
                  </a:lnTo>
                  <a:cubicBezTo>
                    <a:pt x="135680" y="203760"/>
                    <a:pt x="138242" y="202453"/>
                    <a:pt x="142086" y="201146"/>
                  </a:cubicBezTo>
                  <a:lnTo>
                    <a:pt x="142368" y="200569"/>
                  </a:lnTo>
                  <a:close/>
                  <a:moveTo>
                    <a:pt x="188929" y="184150"/>
                  </a:moveTo>
                  <a:cubicBezTo>
                    <a:pt x="192834" y="184150"/>
                    <a:pt x="195437" y="184150"/>
                    <a:pt x="199343" y="184150"/>
                  </a:cubicBezTo>
                  <a:cubicBezTo>
                    <a:pt x="200644" y="184150"/>
                    <a:pt x="201946" y="185451"/>
                    <a:pt x="203248" y="186753"/>
                  </a:cubicBezTo>
                  <a:cubicBezTo>
                    <a:pt x="204550" y="189355"/>
                    <a:pt x="205851" y="191957"/>
                    <a:pt x="207153" y="194560"/>
                  </a:cubicBezTo>
                  <a:cubicBezTo>
                    <a:pt x="208455" y="197162"/>
                    <a:pt x="207153" y="197162"/>
                    <a:pt x="205851" y="197162"/>
                  </a:cubicBezTo>
                  <a:cubicBezTo>
                    <a:pt x="204550" y="197162"/>
                    <a:pt x="201946" y="197162"/>
                    <a:pt x="200644" y="198464"/>
                  </a:cubicBezTo>
                  <a:cubicBezTo>
                    <a:pt x="200644" y="199765"/>
                    <a:pt x="200644" y="202367"/>
                    <a:pt x="200644" y="204970"/>
                  </a:cubicBezTo>
                  <a:cubicBezTo>
                    <a:pt x="200644" y="216681"/>
                    <a:pt x="200644" y="229693"/>
                    <a:pt x="200644" y="242705"/>
                  </a:cubicBezTo>
                  <a:cubicBezTo>
                    <a:pt x="200644" y="247910"/>
                    <a:pt x="200644" y="253115"/>
                    <a:pt x="200644" y="257019"/>
                  </a:cubicBezTo>
                  <a:cubicBezTo>
                    <a:pt x="200644" y="258320"/>
                    <a:pt x="200644" y="259621"/>
                    <a:pt x="199343" y="259621"/>
                  </a:cubicBezTo>
                  <a:cubicBezTo>
                    <a:pt x="198041" y="259621"/>
                    <a:pt x="198041" y="259621"/>
                    <a:pt x="198041" y="258320"/>
                  </a:cubicBezTo>
                  <a:cubicBezTo>
                    <a:pt x="195437" y="255718"/>
                    <a:pt x="192834" y="253115"/>
                    <a:pt x="192834" y="249212"/>
                  </a:cubicBezTo>
                  <a:cubicBezTo>
                    <a:pt x="191532" y="247910"/>
                    <a:pt x="190230" y="246609"/>
                    <a:pt x="190230" y="245308"/>
                  </a:cubicBezTo>
                  <a:cubicBezTo>
                    <a:pt x="186325" y="241404"/>
                    <a:pt x="187627" y="234898"/>
                    <a:pt x="187627" y="229693"/>
                  </a:cubicBezTo>
                  <a:cubicBezTo>
                    <a:pt x="186325" y="225789"/>
                    <a:pt x="187627" y="220584"/>
                    <a:pt x="187627" y="216681"/>
                  </a:cubicBezTo>
                  <a:cubicBezTo>
                    <a:pt x="187627" y="215380"/>
                    <a:pt x="186325" y="212777"/>
                    <a:pt x="185023" y="212777"/>
                  </a:cubicBezTo>
                  <a:cubicBezTo>
                    <a:pt x="182420" y="211476"/>
                    <a:pt x="181118" y="210175"/>
                    <a:pt x="179816" y="210175"/>
                  </a:cubicBezTo>
                  <a:cubicBezTo>
                    <a:pt x="178514" y="208873"/>
                    <a:pt x="177213" y="210175"/>
                    <a:pt x="177213" y="211476"/>
                  </a:cubicBezTo>
                  <a:cubicBezTo>
                    <a:pt x="173307" y="215380"/>
                    <a:pt x="170704" y="220584"/>
                    <a:pt x="168100" y="225789"/>
                  </a:cubicBezTo>
                  <a:cubicBezTo>
                    <a:pt x="164195" y="233597"/>
                    <a:pt x="158988" y="240103"/>
                    <a:pt x="155083" y="247910"/>
                  </a:cubicBezTo>
                  <a:cubicBezTo>
                    <a:pt x="152479" y="253115"/>
                    <a:pt x="149876" y="258320"/>
                    <a:pt x="145970" y="262224"/>
                  </a:cubicBezTo>
                  <a:cubicBezTo>
                    <a:pt x="145970" y="263525"/>
                    <a:pt x="145970" y="263525"/>
                    <a:pt x="144669" y="263525"/>
                  </a:cubicBezTo>
                  <a:lnTo>
                    <a:pt x="143632" y="257308"/>
                  </a:lnTo>
                  <a:lnTo>
                    <a:pt x="143632" y="248416"/>
                  </a:lnTo>
                  <a:lnTo>
                    <a:pt x="148574" y="233597"/>
                  </a:lnTo>
                  <a:cubicBezTo>
                    <a:pt x="151177" y="228392"/>
                    <a:pt x="153781" y="224488"/>
                    <a:pt x="156385" y="219283"/>
                  </a:cubicBezTo>
                  <a:cubicBezTo>
                    <a:pt x="160290" y="212777"/>
                    <a:pt x="164195" y="206271"/>
                    <a:pt x="168100" y="199765"/>
                  </a:cubicBezTo>
                  <a:cubicBezTo>
                    <a:pt x="169402" y="197162"/>
                    <a:pt x="170704" y="195861"/>
                    <a:pt x="172006" y="193259"/>
                  </a:cubicBezTo>
                  <a:cubicBezTo>
                    <a:pt x="173307" y="191957"/>
                    <a:pt x="174609" y="191957"/>
                    <a:pt x="177213" y="191957"/>
                  </a:cubicBezTo>
                  <a:cubicBezTo>
                    <a:pt x="178514" y="194560"/>
                    <a:pt x="181118" y="195861"/>
                    <a:pt x="183721" y="197162"/>
                  </a:cubicBezTo>
                  <a:cubicBezTo>
                    <a:pt x="186325" y="198464"/>
                    <a:pt x="187627" y="197162"/>
                    <a:pt x="187627" y="194560"/>
                  </a:cubicBezTo>
                  <a:cubicBezTo>
                    <a:pt x="187627" y="191957"/>
                    <a:pt x="187627" y="189355"/>
                    <a:pt x="187627" y="185451"/>
                  </a:cubicBezTo>
                  <a:cubicBezTo>
                    <a:pt x="187627" y="184150"/>
                    <a:pt x="187627" y="184150"/>
                    <a:pt x="188929" y="184150"/>
                  </a:cubicBezTo>
                  <a:close/>
                  <a:moveTo>
                    <a:pt x="95965" y="184150"/>
                  </a:moveTo>
                  <a:cubicBezTo>
                    <a:pt x="110057" y="184150"/>
                    <a:pt x="125431" y="184150"/>
                    <a:pt x="139524" y="184150"/>
                  </a:cubicBezTo>
                  <a:cubicBezTo>
                    <a:pt x="142086" y="184150"/>
                    <a:pt x="143367" y="185457"/>
                    <a:pt x="143367" y="188072"/>
                  </a:cubicBezTo>
                  <a:cubicBezTo>
                    <a:pt x="143367" y="191994"/>
                    <a:pt x="143367" y="194609"/>
                    <a:pt x="143367" y="198531"/>
                  </a:cubicBezTo>
                  <a:lnTo>
                    <a:pt x="142368" y="200569"/>
                  </a:lnTo>
                  <a:lnTo>
                    <a:pt x="134064" y="205316"/>
                  </a:lnTo>
                  <a:lnTo>
                    <a:pt x="132800" y="206051"/>
                  </a:lnTo>
                  <a:lnTo>
                    <a:pt x="131837" y="205068"/>
                  </a:lnTo>
                  <a:cubicBezTo>
                    <a:pt x="131837" y="203760"/>
                    <a:pt x="130556" y="202453"/>
                    <a:pt x="130556" y="201146"/>
                  </a:cubicBezTo>
                  <a:cubicBezTo>
                    <a:pt x="130556" y="198531"/>
                    <a:pt x="130556" y="198531"/>
                    <a:pt x="127993" y="198531"/>
                  </a:cubicBezTo>
                  <a:cubicBezTo>
                    <a:pt x="122869" y="198531"/>
                    <a:pt x="116463" y="198531"/>
                    <a:pt x="111338" y="198531"/>
                  </a:cubicBezTo>
                  <a:cubicBezTo>
                    <a:pt x="107495" y="198531"/>
                    <a:pt x="102370" y="198531"/>
                    <a:pt x="98527" y="198531"/>
                  </a:cubicBezTo>
                  <a:cubicBezTo>
                    <a:pt x="89559" y="197224"/>
                    <a:pt x="81872" y="197224"/>
                    <a:pt x="72904" y="197224"/>
                  </a:cubicBezTo>
                  <a:cubicBezTo>
                    <a:pt x="71623" y="197224"/>
                    <a:pt x="70342" y="197224"/>
                    <a:pt x="70342" y="195916"/>
                  </a:cubicBezTo>
                  <a:cubicBezTo>
                    <a:pt x="74185" y="191994"/>
                    <a:pt x="79310" y="190687"/>
                    <a:pt x="83153" y="186765"/>
                  </a:cubicBezTo>
                  <a:cubicBezTo>
                    <a:pt x="86997" y="184150"/>
                    <a:pt x="90840" y="184150"/>
                    <a:pt x="95965" y="184150"/>
                  </a:cubicBezTo>
                  <a:close/>
                  <a:moveTo>
                    <a:pt x="305425" y="171450"/>
                  </a:moveTo>
                  <a:cubicBezTo>
                    <a:pt x="308027" y="172735"/>
                    <a:pt x="309327" y="176591"/>
                    <a:pt x="310628" y="179161"/>
                  </a:cubicBezTo>
                  <a:cubicBezTo>
                    <a:pt x="310628" y="181731"/>
                    <a:pt x="311929" y="185587"/>
                    <a:pt x="313230" y="188157"/>
                  </a:cubicBezTo>
                  <a:cubicBezTo>
                    <a:pt x="313230" y="190727"/>
                    <a:pt x="311929" y="193297"/>
                    <a:pt x="310628" y="195868"/>
                  </a:cubicBezTo>
                  <a:cubicBezTo>
                    <a:pt x="310628" y="198438"/>
                    <a:pt x="308027" y="197153"/>
                    <a:pt x="306726" y="197153"/>
                  </a:cubicBezTo>
                  <a:cubicBezTo>
                    <a:pt x="280708" y="197153"/>
                    <a:pt x="254691" y="197153"/>
                    <a:pt x="229974" y="197153"/>
                  </a:cubicBezTo>
                  <a:cubicBezTo>
                    <a:pt x="227372" y="197153"/>
                    <a:pt x="226071" y="197153"/>
                    <a:pt x="224771" y="194583"/>
                  </a:cubicBezTo>
                  <a:cubicBezTo>
                    <a:pt x="223470" y="192012"/>
                    <a:pt x="222169" y="189442"/>
                    <a:pt x="220868" y="186872"/>
                  </a:cubicBezTo>
                  <a:cubicBezTo>
                    <a:pt x="219567" y="184301"/>
                    <a:pt x="219567" y="184301"/>
                    <a:pt x="222169" y="184301"/>
                  </a:cubicBezTo>
                  <a:cubicBezTo>
                    <a:pt x="227372" y="184301"/>
                    <a:pt x="232576" y="184301"/>
                    <a:pt x="239080" y="184301"/>
                  </a:cubicBezTo>
                  <a:cubicBezTo>
                    <a:pt x="258593" y="184301"/>
                    <a:pt x="278106" y="184301"/>
                    <a:pt x="297620" y="184301"/>
                  </a:cubicBezTo>
                  <a:cubicBezTo>
                    <a:pt x="302823" y="184301"/>
                    <a:pt x="302823" y="184301"/>
                    <a:pt x="302823" y="179161"/>
                  </a:cubicBezTo>
                  <a:cubicBezTo>
                    <a:pt x="304124" y="176591"/>
                    <a:pt x="305425" y="174020"/>
                    <a:pt x="305425" y="171450"/>
                  </a:cubicBezTo>
                  <a:close/>
                  <a:moveTo>
                    <a:pt x="204765" y="164814"/>
                  </a:moveTo>
                  <a:lnTo>
                    <a:pt x="211136" y="166102"/>
                  </a:lnTo>
                  <a:lnTo>
                    <a:pt x="213096" y="167265"/>
                  </a:lnTo>
                  <a:lnTo>
                    <a:pt x="217637" y="170021"/>
                  </a:lnTo>
                  <a:cubicBezTo>
                    <a:pt x="217637" y="171323"/>
                    <a:pt x="216350" y="172624"/>
                    <a:pt x="215062" y="173926"/>
                  </a:cubicBezTo>
                  <a:cubicBezTo>
                    <a:pt x="213775" y="173926"/>
                    <a:pt x="213775" y="173926"/>
                    <a:pt x="213775" y="176530"/>
                  </a:cubicBezTo>
                  <a:cubicBezTo>
                    <a:pt x="218924" y="185642"/>
                    <a:pt x="225360" y="194754"/>
                    <a:pt x="230508" y="205168"/>
                  </a:cubicBezTo>
                  <a:cubicBezTo>
                    <a:pt x="234370" y="211677"/>
                    <a:pt x="238231" y="218186"/>
                    <a:pt x="242093" y="224695"/>
                  </a:cubicBezTo>
                  <a:cubicBezTo>
                    <a:pt x="242093" y="225997"/>
                    <a:pt x="243380" y="227298"/>
                    <a:pt x="242093" y="228600"/>
                  </a:cubicBezTo>
                  <a:cubicBezTo>
                    <a:pt x="242093" y="228600"/>
                    <a:pt x="240806" y="228600"/>
                    <a:pt x="239519" y="227298"/>
                  </a:cubicBezTo>
                  <a:cubicBezTo>
                    <a:pt x="234370" y="223393"/>
                    <a:pt x="226647" y="222091"/>
                    <a:pt x="222785" y="216884"/>
                  </a:cubicBezTo>
                  <a:cubicBezTo>
                    <a:pt x="218924" y="212979"/>
                    <a:pt x="217637" y="209074"/>
                    <a:pt x="215062" y="205168"/>
                  </a:cubicBezTo>
                  <a:cubicBezTo>
                    <a:pt x="211201" y="197358"/>
                    <a:pt x="206052" y="190849"/>
                    <a:pt x="202191" y="183038"/>
                  </a:cubicBezTo>
                  <a:cubicBezTo>
                    <a:pt x="200904" y="180435"/>
                    <a:pt x="198329" y="176530"/>
                    <a:pt x="195755" y="172624"/>
                  </a:cubicBezTo>
                  <a:cubicBezTo>
                    <a:pt x="195755" y="171323"/>
                    <a:pt x="195755" y="171323"/>
                    <a:pt x="197042" y="170021"/>
                  </a:cubicBezTo>
                  <a:cubicBezTo>
                    <a:pt x="199616" y="168719"/>
                    <a:pt x="202191" y="167417"/>
                    <a:pt x="204765" y="164814"/>
                  </a:cubicBezTo>
                  <a:close/>
                  <a:moveTo>
                    <a:pt x="203295" y="142875"/>
                  </a:moveTo>
                  <a:cubicBezTo>
                    <a:pt x="207207" y="142875"/>
                    <a:pt x="209815" y="142875"/>
                    <a:pt x="213727" y="142875"/>
                  </a:cubicBezTo>
                  <a:cubicBezTo>
                    <a:pt x="215031" y="142875"/>
                    <a:pt x="216335" y="144165"/>
                    <a:pt x="215031" y="145455"/>
                  </a:cubicBezTo>
                  <a:cubicBezTo>
                    <a:pt x="215031" y="145455"/>
                    <a:pt x="215031" y="146745"/>
                    <a:pt x="215031" y="146745"/>
                  </a:cubicBezTo>
                  <a:cubicBezTo>
                    <a:pt x="212423" y="149324"/>
                    <a:pt x="212423" y="150614"/>
                    <a:pt x="216335" y="151904"/>
                  </a:cubicBezTo>
                  <a:cubicBezTo>
                    <a:pt x="218943" y="154484"/>
                    <a:pt x="222855" y="157063"/>
                    <a:pt x="226768" y="158353"/>
                  </a:cubicBezTo>
                  <a:lnTo>
                    <a:pt x="227340" y="158353"/>
                  </a:lnTo>
                  <a:lnTo>
                    <a:pt x="228196" y="158926"/>
                  </a:lnTo>
                  <a:cubicBezTo>
                    <a:pt x="229485" y="160219"/>
                    <a:pt x="230773" y="160219"/>
                    <a:pt x="232062" y="161513"/>
                  </a:cubicBezTo>
                  <a:lnTo>
                    <a:pt x="232635" y="161513"/>
                  </a:lnTo>
                  <a:lnTo>
                    <a:pt x="241112" y="167382"/>
                  </a:lnTo>
                  <a:cubicBezTo>
                    <a:pt x="250240" y="171252"/>
                    <a:pt x="259368" y="176411"/>
                    <a:pt x="267192" y="181570"/>
                  </a:cubicBezTo>
                  <a:cubicBezTo>
                    <a:pt x="263280" y="182860"/>
                    <a:pt x="260672" y="182860"/>
                    <a:pt x="258064" y="182860"/>
                  </a:cubicBezTo>
                  <a:cubicBezTo>
                    <a:pt x="254152" y="182860"/>
                    <a:pt x="250240" y="182860"/>
                    <a:pt x="247632" y="182860"/>
                  </a:cubicBezTo>
                  <a:cubicBezTo>
                    <a:pt x="242416" y="184150"/>
                    <a:pt x="239808" y="181570"/>
                    <a:pt x="235896" y="180281"/>
                  </a:cubicBezTo>
                  <a:cubicBezTo>
                    <a:pt x="230680" y="176411"/>
                    <a:pt x="224159" y="172541"/>
                    <a:pt x="217639" y="169962"/>
                  </a:cubicBezTo>
                  <a:lnTo>
                    <a:pt x="213096" y="167265"/>
                  </a:lnTo>
                  <a:lnTo>
                    <a:pt x="211201" y="166116"/>
                  </a:lnTo>
                  <a:lnTo>
                    <a:pt x="211136" y="166102"/>
                  </a:lnTo>
                  <a:lnTo>
                    <a:pt x="211119" y="166092"/>
                  </a:lnTo>
                  <a:cubicBezTo>
                    <a:pt x="209815" y="163513"/>
                    <a:pt x="207207" y="163513"/>
                    <a:pt x="205903" y="162223"/>
                  </a:cubicBezTo>
                  <a:cubicBezTo>
                    <a:pt x="201991" y="159643"/>
                    <a:pt x="199383" y="158353"/>
                    <a:pt x="196775" y="157063"/>
                  </a:cubicBezTo>
                  <a:cubicBezTo>
                    <a:pt x="195471" y="155774"/>
                    <a:pt x="194167" y="155774"/>
                    <a:pt x="195471" y="153194"/>
                  </a:cubicBezTo>
                  <a:cubicBezTo>
                    <a:pt x="196775" y="150614"/>
                    <a:pt x="199383" y="146745"/>
                    <a:pt x="200687" y="144165"/>
                  </a:cubicBezTo>
                  <a:cubicBezTo>
                    <a:pt x="201991" y="142875"/>
                    <a:pt x="203295" y="142875"/>
                    <a:pt x="203295" y="142875"/>
                  </a:cubicBezTo>
                  <a:close/>
                  <a:moveTo>
                    <a:pt x="198149" y="123451"/>
                  </a:moveTo>
                  <a:cubicBezTo>
                    <a:pt x="199441" y="122237"/>
                    <a:pt x="200732" y="122237"/>
                    <a:pt x="200732" y="123451"/>
                  </a:cubicBezTo>
                  <a:cubicBezTo>
                    <a:pt x="200732" y="124665"/>
                    <a:pt x="200732" y="125879"/>
                    <a:pt x="200732" y="127093"/>
                  </a:cubicBezTo>
                  <a:cubicBezTo>
                    <a:pt x="200732" y="128307"/>
                    <a:pt x="202024" y="129521"/>
                    <a:pt x="204607" y="129521"/>
                  </a:cubicBezTo>
                  <a:cubicBezTo>
                    <a:pt x="207190" y="129521"/>
                    <a:pt x="209773" y="129521"/>
                    <a:pt x="212356" y="129521"/>
                  </a:cubicBezTo>
                  <a:cubicBezTo>
                    <a:pt x="227854" y="129521"/>
                    <a:pt x="244644" y="129521"/>
                    <a:pt x="261434" y="129521"/>
                  </a:cubicBezTo>
                  <a:cubicBezTo>
                    <a:pt x="261434" y="129521"/>
                    <a:pt x="262726" y="129521"/>
                    <a:pt x="262726" y="130735"/>
                  </a:cubicBezTo>
                  <a:cubicBezTo>
                    <a:pt x="264017" y="131949"/>
                    <a:pt x="262726" y="131949"/>
                    <a:pt x="261434" y="131949"/>
                  </a:cubicBezTo>
                  <a:cubicBezTo>
                    <a:pt x="256268" y="135591"/>
                    <a:pt x="252393" y="138019"/>
                    <a:pt x="247227" y="140447"/>
                  </a:cubicBezTo>
                  <a:cubicBezTo>
                    <a:pt x="247227" y="141661"/>
                    <a:pt x="245936" y="141661"/>
                    <a:pt x="245936" y="141661"/>
                  </a:cubicBezTo>
                  <a:cubicBezTo>
                    <a:pt x="233020" y="141661"/>
                    <a:pt x="220105" y="141661"/>
                    <a:pt x="208481" y="141661"/>
                  </a:cubicBezTo>
                  <a:cubicBezTo>
                    <a:pt x="202024" y="141661"/>
                    <a:pt x="196858" y="141661"/>
                    <a:pt x="191692" y="141661"/>
                  </a:cubicBezTo>
                  <a:cubicBezTo>
                    <a:pt x="189108" y="142875"/>
                    <a:pt x="187817" y="141661"/>
                    <a:pt x="187817" y="139233"/>
                  </a:cubicBezTo>
                  <a:cubicBezTo>
                    <a:pt x="187817" y="136805"/>
                    <a:pt x="187817" y="135591"/>
                    <a:pt x="187817" y="133163"/>
                  </a:cubicBezTo>
                  <a:lnTo>
                    <a:pt x="190398" y="127098"/>
                  </a:lnTo>
                  <a:lnTo>
                    <a:pt x="190612" y="127000"/>
                  </a:lnTo>
                  <a:lnTo>
                    <a:pt x="190768" y="126920"/>
                  </a:lnTo>
                  <a:lnTo>
                    <a:pt x="192983" y="125879"/>
                  </a:lnTo>
                  <a:cubicBezTo>
                    <a:pt x="194275" y="124665"/>
                    <a:pt x="196858" y="124665"/>
                    <a:pt x="198149" y="123451"/>
                  </a:cubicBezTo>
                  <a:close/>
                  <a:moveTo>
                    <a:pt x="91744" y="100012"/>
                  </a:moveTo>
                  <a:cubicBezTo>
                    <a:pt x="93037" y="100012"/>
                    <a:pt x="93037" y="100012"/>
                    <a:pt x="94331" y="101302"/>
                  </a:cubicBezTo>
                  <a:cubicBezTo>
                    <a:pt x="98211" y="102592"/>
                    <a:pt x="102092" y="105171"/>
                    <a:pt x="105972" y="106461"/>
                  </a:cubicBezTo>
                  <a:cubicBezTo>
                    <a:pt x="105972" y="106461"/>
                    <a:pt x="107266" y="107751"/>
                    <a:pt x="108560" y="107751"/>
                  </a:cubicBezTo>
                  <a:cubicBezTo>
                    <a:pt x="109853" y="109041"/>
                    <a:pt x="111147" y="110331"/>
                    <a:pt x="112440" y="111621"/>
                  </a:cubicBezTo>
                  <a:cubicBezTo>
                    <a:pt x="115027" y="115490"/>
                    <a:pt x="116321" y="119360"/>
                    <a:pt x="118908" y="123229"/>
                  </a:cubicBezTo>
                  <a:cubicBezTo>
                    <a:pt x="120201" y="125809"/>
                    <a:pt x="120201" y="129678"/>
                    <a:pt x="124082" y="130968"/>
                  </a:cubicBezTo>
                  <a:cubicBezTo>
                    <a:pt x="125375" y="133548"/>
                    <a:pt x="126669" y="137418"/>
                    <a:pt x="129256" y="139997"/>
                  </a:cubicBezTo>
                  <a:cubicBezTo>
                    <a:pt x="130549" y="145157"/>
                    <a:pt x="133136" y="149026"/>
                    <a:pt x="135723" y="152896"/>
                  </a:cubicBezTo>
                  <a:cubicBezTo>
                    <a:pt x="137017" y="154186"/>
                    <a:pt x="137017" y="155475"/>
                    <a:pt x="135723" y="155475"/>
                  </a:cubicBezTo>
                  <a:cubicBezTo>
                    <a:pt x="133136" y="156765"/>
                    <a:pt x="131843" y="159345"/>
                    <a:pt x="129256" y="159345"/>
                  </a:cubicBezTo>
                  <a:cubicBezTo>
                    <a:pt x="127962" y="160635"/>
                    <a:pt x="126669" y="161925"/>
                    <a:pt x="125375" y="163214"/>
                  </a:cubicBezTo>
                  <a:cubicBezTo>
                    <a:pt x="127962" y="164504"/>
                    <a:pt x="130549" y="167084"/>
                    <a:pt x="134430" y="168374"/>
                  </a:cubicBezTo>
                  <a:cubicBezTo>
                    <a:pt x="137017" y="169664"/>
                    <a:pt x="137017" y="170953"/>
                    <a:pt x="135723" y="173533"/>
                  </a:cubicBezTo>
                  <a:cubicBezTo>
                    <a:pt x="134430" y="176113"/>
                    <a:pt x="131843" y="178693"/>
                    <a:pt x="131843" y="181272"/>
                  </a:cubicBezTo>
                  <a:cubicBezTo>
                    <a:pt x="130549" y="182562"/>
                    <a:pt x="129256" y="182562"/>
                    <a:pt x="127962" y="182562"/>
                  </a:cubicBezTo>
                  <a:cubicBezTo>
                    <a:pt x="124082" y="182562"/>
                    <a:pt x="121495" y="182562"/>
                    <a:pt x="117614" y="182562"/>
                  </a:cubicBezTo>
                  <a:cubicBezTo>
                    <a:pt x="115027" y="182562"/>
                    <a:pt x="115027" y="182562"/>
                    <a:pt x="116321" y="181272"/>
                  </a:cubicBezTo>
                  <a:cubicBezTo>
                    <a:pt x="118908" y="174823"/>
                    <a:pt x="118908" y="174823"/>
                    <a:pt x="113734" y="170953"/>
                  </a:cubicBezTo>
                  <a:cubicBezTo>
                    <a:pt x="103385" y="167084"/>
                    <a:pt x="94331" y="160635"/>
                    <a:pt x="85276" y="155475"/>
                  </a:cubicBezTo>
                  <a:cubicBezTo>
                    <a:pt x="81396" y="154186"/>
                    <a:pt x="77515" y="151606"/>
                    <a:pt x="72341" y="149026"/>
                  </a:cubicBezTo>
                  <a:cubicBezTo>
                    <a:pt x="71047" y="147736"/>
                    <a:pt x="69754" y="146446"/>
                    <a:pt x="68460" y="145157"/>
                  </a:cubicBezTo>
                  <a:cubicBezTo>
                    <a:pt x="67167" y="145157"/>
                    <a:pt x="67167" y="145157"/>
                    <a:pt x="67167" y="143867"/>
                  </a:cubicBezTo>
                  <a:cubicBezTo>
                    <a:pt x="67167" y="143867"/>
                    <a:pt x="68460" y="143867"/>
                    <a:pt x="68460" y="143867"/>
                  </a:cubicBezTo>
                  <a:cubicBezTo>
                    <a:pt x="74928" y="142577"/>
                    <a:pt x="81396" y="142577"/>
                    <a:pt x="87863" y="142577"/>
                  </a:cubicBezTo>
                  <a:cubicBezTo>
                    <a:pt x="91744" y="142577"/>
                    <a:pt x="94331" y="145157"/>
                    <a:pt x="96918" y="147736"/>
                  </a:cubicBezTo>
                  <a:cubicBezTo>
                    <a:pt x="100798" y="149026"/>
                    <a:pt x="104679" y="151606"/>
                    <a:pt x="108560" y="154186"/>
                  </a:cubicBezTo>
                  <a:cubicBezTo>
                    <a:pt x="111147" y="155475"/>
                    <a:pt x="112440" y="155475"/>
                    <a:pt x="113734" y="154186"/>
                  </a:cubicBezTo>
                  <a:cubicBezTo>
                    <a:pt x="113734" y="152896"/>
                    <a:pt x="115027" y="152896"/>
                    <a:pt x="116321" y="151606"/>
                  </a:cubicBezTo>
                  <a:cubicBezTo>
                    <a:pt x="118908" y="151606"/>
                    <a:pt x="118908" y="149026"/>
                    <a:pt x="117614" y="147736"/>
                  </a:cubicBezTo>
                  <a:cubicBezTo>
                    <a:pt x="112440" y="138707"/>
                    <a:pt x="107266" y="130968"/>
                    <a:pt x="102092" y="121939"/>
                  </a:cubicBezTo>
                  <a:cubicBezTo>
                    <a:pt x="99505" y="115490"/>
                    <a:pt x="94331" y="110331"/>
                    <a:pt x="91744" y="102592"/>
                  </a:cubicBezTo>
                  <a:cubicBezTo>
                    <a:pt x="91744" y="102592"/>
                    <a:pt x="90450" y="101302"/>
                    <a:pt x="91744" y="100012"/>
                  </a:cubicBezTo>
                  <a:close/>
                  <a:moveTo>
                    <a:pt x="228363" y="88635"/>
                  </a:moveTo>
                  <a:cubicBezTo>
                    <a:pt x="229665" y="88635"/>
                    <a:pt x="230966" y="87312"/>
                    <a:pt x="232268" y="88635"/>
                  </a:cubicBezTo>
                  <a:cubicBezTo>
                    <a:pt x="232268" y="88635"/>
                    <a:pt x="232268" y="89958"/>
                    <a:pt x="230966" y="91281"/>
                  </a:cubicBezTo>
                  <a:cubicBezTo>
                    <a:pt x="229665" y="95250"/>
                    <a:pt x="227061" y="99218"/>
                    <a:pt x="224458" y="101864"/>
                  </a:cubicBezTo>
                  <a:lnTo>
                    <a:pt x="222828" y="105175"/>
                  </a:lnTo>
                  <a:lnTo>
                    <a:pt x="219618" y="110276"/>
                  </a:lnTo>
                  <a:lnTo>
                    <a:pt x="212742" y="113770"/>
                  </a:lnTo>
                  <a:cubicBezTo>
                    <a:pt x="206233" y="117739"/>
                    <a:pt x="199724" y="121708"/>
                    <a:pt x="193215" y="125677"/>
                  </a:cubicBezTo>
                  <a:lnTo>
                    <a:pt x="190768" y="126920"/>
                  </a:lnTo>
                  <a:lnTo>
                    <a:pt x="190400" y="127093"/>
                  </a:lnTo>
                  <a:lnTo>
                    <a:pt x="190398" y="127098"/>
                  </a:lnTo>
                  <a:lnTo>
                    <a:pt x="176292" y="133614"/>
                  </a:lnTo>
                  <a:cubicBezTo>
                    <a:pt x="174990" y="134937"/>
                    <a:pt x="173689" y="134937"/>
                    <a:pt x="173689" y="133614"/>
                  </a:cubicBezTo>
                  <a:cubicBezTo>
                    <a:pt x="172387" y="130968"/>
                    <a:pt x="169783" y="128322"/>
                    <a:pt x="168482" y="125677"/>
                  </a:cubicBezTo>
                  <a:lnTo>
                    <a:pt x="168482" y="119305"/>
                  </a:lnTo>
                  <a:lnTo>
                    <a:pt x="173629" y="110067"/>
                  </a:lnTo>
                  <a:lnTo>
                    <a:pt x="173735" y="109849"/>
                  </a:lnTo>
                  <a:lnTo>
                    <a:pt x="176292" y="112447"/>
                  </a:lnTo>
                  <a:cubicBezTo>
                    <a:pt x="178896" y="116416"/>
                    <a:pt x="180198" y="116416"/>
                    <a:pt x="184103" y="115093"/>
                  </a:cubicBezTo>
                  <a:cubicBezTo>
                    <a:pt x="186706" y="112447"/>
                    <a:pt x="189310" y="111125"/>
                    <a:pt x="191913" y="109802"/>
                  </a:cubicBezTo>
                  <a:cubicBezTo>
                    <a:pt x="193215" y="109802"/>
                    <a:pt x="193215" y="109802"/>
                    <a:pt x="194517" y="108479"/>
                  </a:cubicBezTo>
                  <a:cubicBezTo>
                    <a:pt x="199724" y="107156"/>
                    <a:pt x="203629" y="103187"/>
                    <a:pt x="208836" y="100541"/>
                  </a:cubicBezTo>
                  <a:cubicBezTo>
                    <a:pt x="215345" y="96572"/>
                    <a:pt x="221854" y="92604"/>
                    <a:pt x="228363" y="88635"/>
                  </a:cubicBezTo>
                  <a:close/>
                  <a:moveTo>
                    <a:pt x="133207" y="67967"/>
                  </a:moveTo>
                  <a:cubicBezTo>
                    <a:pt x="134477" y="66675"/>
                    <a:pt x="134477" y="69258"/>
                    <a:pt x="135747" y="69258"/>
                  </a:cubicBezTo>
                  <a:cubicBezTo>
                    <a:pt x="138287" y="73133"/>
                    <a:pt x="140827" y="77007"/>
                    <a:pt x="142097" y="82173"/>
                  </a:cubicBezTo>
                  <a:cubicBezTo>
                    <a:pt x="143367" y="83465"/>
                    <a:pt x="143367" y="86048"/>
                    <a:pt x="143367" y="88631"/>
                  </a:cubicBezTo>
                  <a:cubicBezTo>
                    <a:pt x="143367" y="104129"/>
                    <a:pt x="143367" y="120919"/>
                    <a:pt x="143367" y="136417"/>
                  </a:cubicBezTo>
                  <a:cubicBezTo>
                    <a:pt x="143367" y="140292"/>
                    <a:pt x="143367" y="140292"/>
                    <a:pt x="139557" y="141584"/>
                  </a:cubicBezTo>
                  <a:cubicBezTo>
                    <a:pt x="139557" y="141584"/>
                    <a:pt x="138287" y="141584"/>
                    <a:pt x="138287" y="141584"/>
                  </a:cubicBezTo>
                  <a:cubicBezTo>
                    <a:pt x="134477" y="142875"/>
                    <a:pt x="131937" y="141584"/>
                    <a:pt x="129397" y="139000"/>
                  </a:cubicBezTo>
                  <a:cubicBezTo>
                    <a:pt x="126857" y="136417"/>
                    <a:pt x="125587" y="132543"/>
                    <a:pt x="124317" y="129960"/>
                  </a:cubicBezTo>
                  <a:cubicBezTo>
                    <a:pt x="125587" y="127377"/>
                    <a:pt x="126857" y="128668"/>
                    <a:pt x="129397" y="128668"/>
                  </a:cubicBezTo>
                  <a:cubicBezTo>
                    <a:pt x="131937" y="128668"/>
                    <a:pt x="131937" y="127377"/>
                    <a:pt x="131937" y="126085"/>
                  </a:cubicBezTo>
                  <a:cubicBezTo>
                    <a:pt x="131937" y="115753"/>
                    <a:pt x="133207" y="105421"/>
                    <a:pt x="133207" y="95089"/>
                  </a:cubicBezTo>
                  <a:cubicBezTo>
                    <a:pt x="133207" y="87339"/>
                    <a:pt x="131937" y="79590"/>
                    <a:pt x="131937" y="70550"/>
                  </a:cubicBezTo>
                  <a:cubicBezTo>
                    <a:pt x="131937" y="69258"/>
                    <a:pt x="131937" y="67967"/>
                    <a:pt x="133207" y="67967"/>
                  </a:cubicBezTo>
                  <a:close/>
                  <a:moveTo>
                    <a:pt x="186527" y="65087"/>
                  </a:moveTo>
                  <a:cubicBezTo>
                    <a:pt x="186527" y="65087"/>
                    <a:pt x="186527" y="66410"/>
                    <a:pt x="186527" y="67733"/>
                  </a:cubicBezTo>
                  <a:lnTo>
                    <a:pt x="187667" y="82926"/>
                  </a:lnTo>
                  <a:lnTo>
                    <a:pt x="187667" y="85188"/>
                  </a:lnTo>
                  <a:lnTo>
                    <a:pt x="183947" y="91546"/>
                  </a:lnTo>
                  <a:cubicBezTo>
                    <a:pt x="181368" y="96837"/>
                    <a:pt x="177498" y="102129"/>
                    <a:pt x="174918" y="107421"/>
                  </a:cubicBezTo>
                  <a:lnTo>
                    <a:pt x="173735" y="109849"/>
                  </a:lnTo>
                  <a:lnTo>
                    <a:pt x="173689" y="109802"/>
                  </a:lnTo>
                  <a:cubicBezTo>
                    <a:pt x="172387" y="112447"/>
                    <a:pt x="169783" y="116416"/>
                    <a:pt x="168482" y="119062"/>
                  </a:cubicBezTo>
                  <a:lnTo>
                    <a:pt x="168482" y="119305"/>
                  </a:lnTo>
                  <a:lnTo>
                    <a:pt x="168469" y="119327"/>
                  </a:lnTo>
                  <a:cubicBezTo>
                    <a:pt x="164600" y="123296"/>
                    <a:pt x="163310" y="128588"/>
                    <a:pt x="159440" y="133879"/>
                  </a:cubicBezTo>
                  <a:cubicBezTo>
                    <a:pt x="158151" y="135202"/>
                    <a:pt x="156861" y="136525"/>
                    <a:pt x="155571" y="135202"/>
                  </a:cubicBezTo>
                  <a:cubicBezTo>
                    <a:pt x="152991" y="133879"/>
                    <a:pt x="150411" y="131233"/>
                    <a:pt x="147832" y="129910"/>
                  </a:cubicBezTo>
                  <a:cubicBezTo>
                    <a:pt x="146542" y="129910"/>
                    <a:pt x="146542" y="128588"/>
                    <a:pt x="146542" y="127265"/>
                  </a:cubicBezTo>
                  <a:cubicBezTo>
                    <a:pt x="146542" y="123296"/>
                    <a:pt x="146542" y="119327"/>
                    <a:pt x="146542" y="115358"/>
                  </a:cubicBezTo>
                  <a:cubicBezTo>
                    <a:pt x="146542" y="112712"/>
                    <a:pt x="146542" y="112712"/>
                    <a:pt x="149122" y="114035"/>
                  </a:cubicBezTo>
                  <a:cubicBezTo>
                    <a:pt x="149122" y="114035"/>
                    <a:pt x="149122" y="115358"/>
                    <a:pt x="150411" y="115358"/>
                  </a:cubicBezTo>
                  <a:cubicBezTo>
                    <a:pt x="154281" y="118004"/>
                    <a:pt x="155571" y="118004"/>
                    <a:pt x="156861" y="114035"/>
                  </a:cubicBezTo>
                  <a:cubicBezTo>
                    <a:pt x="162020" y="106098"/>
                    <a:pt x="165890" y="99483"/>
                    <a:pt x="169759" y="92869"/>
                  </a:cubicBezTo>
                  <a:cubicBezTo>
                    <a:pt x="172339" y="88900"/>
                    <a:pt x="173629" y="84931"/>
                    <a:pt x="176208" y="79639"/>
                  </a:cubicBezTo>
                  <a:cubicBezTo>
                    <a:pt x="178788" y="75670"/>
                    <a:pt x="181368" y="71702"/>
                    <a:pt x="183947" y="66410"/>
                  </a:cubicBezTo>
                  <a:cubicBezTo>
                    <a:pt x="185237" y="66410"/>
                    <a:pt x="185237" y="65087"/>
                    <a:pt x="186527" y="65087"/>
                  </a:cubicBezTo>
                  <a:close/>
                  <a:moveTo>
                    <a:pt x="270723" y="64499"/>
                  </a:moveTo>
                  <a:cubicBezTo>
                    <a:pt x="272011" y="63206"/>
                    <a:pt x="274589" y="61912"/>
                    <a:pt x="277166" y="64499"/>
                  </a:cubicBezTo>
                  <a:lnTo>
                    <a:pt x="280748" y="66896"/>
                  </a:lnTo>
                  <a:lnTo>
                    <a:pt x="280867" y="67370"/>
                  </a:lnTo>
                  <a:cubicBezTo>
                    <a:pt x="282158" y="69950"/>
                    <a:pt x="283449" y="69950"/>
                    <a:pt x="284740" y="71240"/>
                  </a:cubicBezTo>
                  <a:cubicBezTo>
                    <a:pt x="287323" y="73819"/>
                    <a:pt x="289905" y="76399"/>
                    <a:pt x="292487" y="80269"/>
                  </a:cubicBezTo>
                  <a:lnTo>
                    <a:pt x="292877" y="80269"/>
                  </a:lnTo>
                  <a:lnTo>
                    <a:pt x="309383" y="96837"/>
                  </a:lnTo>
                  <a:cubicBezTo>
                    <a:pt x="314538" y="102011"/>
                    <a:pt x="320981" y="109772"/>
                    <a:pt x="327425" y="114946"/>
                  </a:cubicBezTo>
                  <a:cubicBezTo>
                    <a:pt x="333868" y="120120"/>
                    <a:pt x="330002" y="125294"/>
                    <a:pt x="328713" y="131762"/>
                  </a:cubicBezTo>
                  <a:cubicBezTo>
                    <a:pt x="327425" y="135643"/>
                    <a:pt x="326136" y="140817"/>
                    <a:pt x="324847" y="144697"/>
                  </a:cubicBezTo>
                  <a:cubicBezTo>
                    <a:pt x="324847" y="148578"/>
                    <a:pt x="323559" y="153752"/>
                    <a:pt x="322270" y="157632"/>
                  </a:cubicBezTo>
                  <a:cubicBezTo>
                    <a:pt x="322270" y="158926"/>
                    <a:pt x="322270" y="158926"/>
                    <a:pt x="320981" y="158926"/>
                  </a:cubicBezTo>
                  <a:cubicBezTo>
                    <a:pt x="319693" y="158926"/>
                    <a:pt x="319693" y="158926"/>
                    <a:pt x="319693" y="157632"/>
                  </a:cubicBezTo>
                  <a:cubicBezTo>
                    <a:pt x="318404" y="156339"/>
                    <a:pt x="318404" y="153752"/>
                    <a:pt x="317115" y="152458"/>
                  </a:cubicBezTo>
                  <a:cubicBezTo>
                    <a:pt x="318404" y="156339"/>
                    <a:pt x="319693" y="160219"/>
                    <a:pt x="319693" y="164100"/>
                  </a:cubicBezTo>
                  <a:cubicBezTo>
                    <a:pt x="322270" y="170568"/>
                    <a:pt x="323559" y="175742"/>
                    <a:pt x="324847" y="182209"/>
                  </a:cubicBezTo>
                  <a:cubicBezTo>
                    <a:pt x="326136" y="188677"/>
                    <a:pt x="328713" y="195144"/>
                    <a:pt x="330002" y="201612"/>
                  </a:cubicBezTo>
                  <a:cubicBezTo>
                    <a:pt x="332579" y="206786"/>
                    <a:pt x="330002" y="210667"/>
                    <a:pt x="326136" y="213254"/>
                  </a:cubicBezTo>
                  <a:cubicBezTo>
                    <a:pt x="319693" y="219721"/>
                    <a:pt x="314538" y="226189"/>
                    <a:pt x="308094" y="232657"/>
                  </a:cubicBezTo>
                  <a:cubicBezTo>
                    <a:pt x="306806" y="233950"/>
                    <a:pt x="305517" y="235244"/>
                    <a:pt x="304228" y="236537"/>
                  </a:cubicBezTo>
                  <a:cubicBezTo>
                    <a:pt x="304228" y="236537"/>
                    <a:pt x="302940" y="236537"/>
                    <a:pt x="302940" y="236537"/>
                  </a:cubicBezTo>
                  <a:cubicBezTo>
                    <a:pt x="302940" y="236537"/>
                    <a:pt x="302940" y="235244"/>
                    <a:pt x="302940" y="235244"/>
                  </a:cubicBezTo>
                  <a:cubicBezTo>
                    <a:pt x="304228" y="228776"/>
                    <a:pt x="305517" y="221015"/>
                    <a:pt x="308094" y="214547"/>
                  </a:cubicBezTo>
                  <a:cubicBezTo>
                    <a:pt x="309383" y="211960"/>
                    <a:pt x="313249" y="209373"/>
                    <a:pt x="315827" y="206786"/>
                  </a:cubicBezTo>
                  <a:cubicBezTo>
                    <a:pt x="317115" y="205493"/>
                    <a:pt x="317115" y="204199"/>
                    <a:pt x="317115" y="201612"/>
                  </a:cubicBezTo>
                  <a:cubicBezTo>
                    <a:pt x="315827" y="195144"/>
                    <a:pt x="313249" y="188677"/>
                    <a:pt x="311960" y="182209"/>
                  </a:cubicBezTo>
                  <a:cubicBezTo>
                    <a:pt x="310672" y="178329"/>
                    <a:pt x="310672" y="174448"/>
                    <a:pt x="309383" y="170568"/>
                  </a:cubicBezTo>
                  <a:cubicBezTo>
                    <a:pt x="308094" y="165394"/>
                    <a:pt x="305517" y="161513"/>
                    <a:pt x="305517" y="155045"/>
                  </a:cubicBezTo>
                  <a:cubicBezTo>
                    <a:pt x="304228" y="152458"/>
                    <a:pt x="302940" y="148578"/>
                    <a:pt x="301651" y="144697"/>
                  </a:cubicBezTo>
                  <a:cubicBezTo>
                    <a:pt x="301651" y="142110"/>
                    <a:pt x="300362" y="142110"/>
                    <a:pt x="299074" y="142110"/>
                  </a:cubicBezTo>
                  <a:cubicBezTo>
                    <a:pt x="292630" y="142110"/>
                    <a:pt x="284898" y="142110"/>
                    <a:pt x="278455" y="142110"/>
                  </a:cubicBezTo>
                  <a:cubicBezTo>
                    <a:pt x="277166" y="142110"/>
                    <a:pt x="275877" y="143404"/>
                    <a:pt x="275877" y="142110"/>
                  </a:cubicBezTo>
                  <a:cubicBezTo>
                    <a:pt x="274589" y="140817"/>
                    <a:pt x="275877" y="139523"/>
                    <a:pt x="277166" y="138230"/>
                  </a:cubicBezTo>
                  <a:cubicBezTo>
                    <a:pt x="272011" y="142110"/>
                    <a:pt x="266857" y="144697"/>
                    <a:pt x="261702" y="147284"/>
                  </a:cubicBezTo>
                  <a:cubicBezTo>
                    <a:pt x="257836" y="149871"/>
                    <a:pt x="253970" y="152458"/>
                    <a:pt x="250104" y="153752"/>
                  </a:cubicBezTo>
                  <a:cubicBezTo>
                    <a:pt x="244949" y="156339"/>
                    <a:pt x="241083" y="158926"/>
                    <a:pt x="237217" y="161513"/>
                  </a:cubicBezTo>
                  <a:lnTo>
                    <a:pt x="232635" y="161513"/>
                  </a:lnTo>
                  <a:lnTo>
                    <a:pt x="228072" y="158353"/>
                  </a:lnTo>
                  <a:lnTo>
                    <a:pt x="227340" y="158353"/>
                  </a:lnTo>
                  <a:lnTo>
                    <a:pt x="224330" y="156339"/>
                  </a:lnTo>
                  <a:cubicBezTo>
                    <a:pt x="224330" y="153752"/>
                    <a:pt x="226907" y="153752"/>
                    <a:pt x="228196" y="152458"/>
                  </a:cubicBezTo>
                  <a:cubicBezTo>
                    <a:pt x="232062" y="149871"/>
                    <a:pt x="235928" y="148578"/>
                    <a:pt x="239794" y="145991"/>
                  </a:cubicBezTo>
                  <a:cubicBezTo>
                    <a:pt x="242372" y="144697"/>
                    <a:pt x="243660" y="143404"/>
                    <a:pt x="246238" y="142110"/>
                  </a:cubicBezTo>
                  <a:cubicBezTo>
                    <a:pt x="246238" y="142110"/>
                    <a:pt x="247526" y="142110"/>
                    <a:pt x="247526" y="140817"/>
                  </a:cubicBezTo>
                  <a:cubicBezTo>
                    <a:pt x="248815" y="140817"/>
                    <a:pt x="251392" y="140817"/>
                    <a:pt x="252681" y="139523"/>
                  </a:cubicBezTo>
                  <a:cubicBezTo>
                    <a:pt x="259124" y="134349"/>
                    <a:pt x="266857" y="130469"/>
                    <a:pt x="274589" y="126588"/>
                  </a:cubicBezTo>
                  <a:cubicBezTo>
                    <a:pt x="279743" y="122707"/>
                    <a:pt x="286187" y="120120"/>
                    <a:pt x="292630" y="116240"/>
                  </a:cubicBezTo>
                  <a:cubicBezTo>
                    <a:pt x="292630" y="116240"/>
                    <a:pt x="293919" y="114946"/>
                    <a:pt x="293919" y="113653"/>
                  </a:cubicBezTo>
                  <a:cubicBezTo>
                    <a:pt x="291342" y="109772"/>
                    <a:pt x="291342" y="105892"/>
                    <a:pt x="290053" y="102011"/>
                  </a:cubicBezTo>
                  <a:cubicBezTo>
                    <a:pt x="290053" y="100718"/>
                    <a:pt x="288764" y="100718"/>
                    <a:pt x="290053" y="99424"/>
                  </a:cubicBezTo>
                  <a:cubicBezTo>
                    <a:pt x="291342" y="98131"/>
                    <a:pt x="291342" y="99424"/>
                    <a:pt x="292630" y="100718"/>
                  </a:cubicBezTo>
                  <a:cubicBezTo>
                    <a:pt x="295208" y="103305"/>
                    <a:pt x="297785" y="105892"/>
                    <a:pt x="300362" y="108479"/>
                  </a:cubicBezTo>
                  <a:cubicBezTo>
                    <a:pt x="304228" y="111066"/>
                    <a:pt x="306806" y="113653"/>
                    <a:pt x="306806" y="116240"/>
                  </a:cubicBezTo>
                  <a:cubicBezTo>
                    <a:pt x="308094" y="118827"/>
                    <a:pt x="309383" y="121414"/>
                    <a:pt x="305517" y="122707"/>
                  </a:cubicBezTo>
                  <a:cubicBezTo>
                    <a:pt x="304228" y="122707"/>
                    <a:pt x="302940" y="124001"/>
                    <a:pt x="301651" y="124001"/>
                  </a:cubicBezTo>
                  <a:cubicBezTo>
                    <a:pt x="300362" y="126588"/>
                    <a:pt x="296496" y="126588"/>
                    <a:pt x="293919" y="129175"/>
                  </a:cubicBezTo>
                  <a:cubicBezTo>
                    <a:pt x="299074" y="129175"/>
                    <a:pt x="304228" y="129175"/>
                    <a:pt x="308094" y="130469"/>
                  </a:cubicBezTo>
                  <a:cubicBezTo>
                    <a:pt x="310672" y="130469"/>
                    <a:pt x="311960" y="131762"/>
                    <a:pt x="311960" y="133056"/>
                  </a:cubicBezTo>
                  <a:cubicBezTo>
                    <a:pt x="311960" y="135643"/>
                    <a:pt x="313249" y="136936"/>
                    <a:pt x="314538" y="139523"/>
                  </a:cubicBezTo>
                  <a:cubicBezTo>
                    <a:pt x="315827" y="135643"/>
                    <a:pt x="317115" y="130469"/>
                    <a:pt x="318404" y="126588"/>
                  </a:cubicBezTo>
                  <a:cubicBezTo>
                    <a:pt x="318404" y="124001"/>
                    <a:pt x="317115" y="122707"/>
                    <a:pt x="315827" y="121414"/>
                  </a:cubicBezTo>
                  <a:cubicBezTo>
                    <a:pt x="315827" y="120120"/>
                    <a:pt x="314538" y="120120"/>
                    <a:pt x="313249" y="118827"/>
                  </a:cubicBezTo>
                  <a:cubicBezTo>
                    <a:pt x="306806" y="112359"/>
                    <a:pt x="300362" y="107185"/>
                    <a:pt x="295208" y="100718"/>
                  </a:cubicBezTo>
                  <a:cubicBezTo>
                    <a:pt x="288764" y="94250"/>
                    <a:pt x="281032" y="86489"/>
                    <a:pt x="274589" y="80021"/>
                  </a:cubicBezTo>
                  <a:cubicBezTo>
                    <a:pt x="273300" y="78728"/>
                    <a:pt x="272011" y="78728"/>
                    <a:pt x="270723" y="80021"/>
                  </a:cubicBezTo>
                  <a:cubicBezTo>
                    <a:pt x="265568" y="82608"/>
                    <a:pt x="260413" y="86489"/>
                    <a:pt x="253970" y="89076"/>
                  </a:cubicBezTo>
                  <a:cubicBezTo>
                    <a:pt x="252681" y="89076"/>
                    <a:pt x="251392" y="91663"/>
                    <a:pt x="250104" y="90369"/>
                  </a:cubicBezTo>
                  <a:cubicBezTo>
                    <a:pt x="248815" y="89076"/>
                    <a:pt x="251392" y="87782"/>
                    <a:pt x="251392" y="86489"/>
                  </a:cubicBezTo>
                  <a:cubicBezTo>
                    <a:pt x="253970" y="81315"/>
                    <a:pt x="256547" y="76141"/>
                    <a:pt x="259124" y="72260"/>
                  </a:cubicBezTo>
                  <a:cubicBezTo>
                    <a:pt x="262991" y="68380"/>
                    <a:pt x="266857" y="67086"/>
                    <a:pt x="270723" y="64499"/>
                  </a:cubicBezTo>
                  <a:close/>
                  <a:moveTo>
                    <a:pt x="243813" y="46037"/>
                  </a:moveTo>
                  <a:cubicBezTo>
                    <a:pt x="249008" y="47327"/>
                    <a:pt x="255502" y="48617"/>
                    <a:pt x="260698" y="49907"/>
                  </a:cubicBezTo>
                  <a:cubicBezTo>
                    <a:pt x="263295" y="51196"/>
                    <a:pt x="264594" y="53776"/>
                    <a:pt x="265893" y="55066"/>
                  </a:cubicBezTo>
                  <a:cubicBezTo>
                    <a:pt x="267192" y="56356"/>
                    <a:pt x="265893" y="57646"/>
                    <a:pt x="265893" y="58936"/>
                  </a:cubicBezTo>
                  <a:cubicBezTo>
                    <a:pt x="263295" y="62805"/>
                    <a:pt x="260698" y="66675"/>
                    <a:pt x="258100" y="70544"/>
                  </a:cubicBezTo>
                  <a:cubicBezTo>
                    <a:pt x="258100" y="70544"/>
                    <a:pt x="258100" y="70544"/>
                    <a:pt x="258100" y="71834"/>
                  </a:cubicBezTo>
                  <a:cubicBezTo>
                    <a:pt x="255502" y="75703"/>
                    <a:pt x="252905" y="80863"/>
                    <a:pt x="250307" y="86022"/>
                  </a:cubicBezTo>
                  <a:cubicBezTo>
                    <a:pt x="246410" y="89892"/>
                    <a:pt x="243813" y="95051"/>
                    <a:pt x="241215" y="100211"/>
                  </a:cubicBezTo>
                  <a:cubicBezTo>
                    <a:pt x="238617" y="105370"/>
                    <a:pt x="234720" y="110529"/>
                    <a:pt x="232123" y="115689"/>
                  </a:cubicBezTo>
                  <a:cubicBezTo>
                    <a:pt x="229525" y="118268"/>
                    <a:pt x="228226" y="122138"/>
                    <a:pt x="225628" y="126007"/>
                  </a:cubicBezTo>
                  <a:cubicBezTo>
                    <a:pt x="225628" y="127297"/>
                    <a:pt x="224330" y="128587"/>
                    <a:pt x="221732" y="128587"/>
                  </a:cubicBezTo>
                  <a:cubicBezTo>
                    <a:pt x="219134" y="128587"/>
                    <a:pt x="216536" y="128587"/>
                    <a:pt x="213939" y="128587"/>
                  </a:cubicBezTo>
                  <a:cubicBezTo>
                    <a:pt x="211341" y="128587"/>
                    <a:pt x="210042" y="127297"/>
                    <a:pt x="211341" y="124718"/>
                  </a:cubicBezTo>
                  <a:cubicBezTo>
                    <a:pt x="213939" y="120848"/>
                    <a:pt x="215238" y="116978"/>
                    <a:pt x="217835" y="113109"/>
                  </a:cubicBezTo>
                  <a:lnTo>
                    <a:pt x="219618" y="110276"/>
                  </a:lnTo>
                  <a:lnTo>
                    <a:pt x="220552" y="109802"/>
                  </a:lnTo>
                  <a:lnTo>
                    <a:pt x="222828" y="105175"/>
                  </a:lnTo>
                  <a:lnTo>
                    <a:pt x="230824" y="92471"/>
                  </a:lnTo>
                  <a:cubicBezTo>
                    <a:pt x="234720" y="86022"/>
                    <a:pt x="238617" y="78283"/>
                    <a:pt x="242514" y="71834"/>
                  </a:cubicBezTo>
                  <a:cubicBezTo>
                    <a:pt x="245111" y="66675"/>
                    <a:pt x="247709" y="62805"/>
                    <a:pt x="249008" y="58936"/>
                  </a:cubicBezTo>
                  <a:cubicBezTo>
                    <a:pt x="250307" y="57646"/>
                    <a:pt x="250307" y="56356"/>
                    <a:pt x="249008" y="55066"/>
                  </a:cubicBezTo>
                  <a:cubicBezTo>
                    <a:pt x="246410" y="52486"/>
                    <a:pt x="243813" y="51196"/>
                    <a:pt x="242514" y="48617"/>
                  </a:cubicBezTo>
                  <a:cubicBezTo>
                    <a:pt x="241215" y="48617"/>
                    <a:pt x="241215" y="47327"/>
                    <a:pt x="241215" y="47327"/>
                  </a:cubicBezTo>
                  <a:cubicBezTo>
                    <a:pt x="241215" y="46037"/>
                    <a:pt x="242514" y="46037"/>
                    <a:pt x="243813" y="46037"/>
                  </a:cubicBezTo>
                  <a:close/>
                  <a:moveTo>
                    <a:pt x="210175" y="23676"/>
                  </a:moveTo>
                  <a:cubicBezTo>
                    <a:pt x="211143" y="23192"/>
                    <a:pt x="212434" y="23515"/>
                    <a:pt x="215017" y="24805"/>
                  </a:cubicBezTo>
                  <a:cubicBezTo>
                    <a:pt x="217599" y="24805"/>
                    <a:pt x="218890" y="24805"/>
                    <a:pt x="220181" y="24805"/>
                  </a:cubicBezTo>
                  <a:cubicBezTo>
                    <a:pt x="225346" y="26094"/>
                    <a:pt x="229220" y="28674"/>
                    <a:pt x="234384" y="28674"/>
                  </a:cubicBezTo>
                  <a:cubicBezTo>
                    <a:pt x="238258" y="31254"/>
                    <a:pt x="244714" y="31254"/>
                    <a:pt x="249878" y="33834"/>
                  </a:cubicBezTo>
                  <a:cubicBezTo>
                    <a:pt x="261499" y="36413"/>
                    <a:pt x="273120" y="40283"/>
                    <a:pt x="283449" y="42863"/>
                  </a:cubicBezTo>
                  <a:cubicBezTo>
                    <a:pt x="287323" y="42863"/>
                    <a:pt x="288614" y="45442"/>
                    <a:pt x="289905" y="48022"/>
                  </a:cubicBezTo>
                  <a:cubicBezTo>
                    <a:pt x="291196" y="58341"/>
                    <a:pt x="295070" y="67370"/>
                    <a:pt x="296361" y="77689"/>
                  </a:cubicBezTo>
                  <a:cubicBezTo>
                    <a:pt x="297652" y="78979"/>
                    <a:pt x="298943" y="81558"/>
                    <a:pt x="297652" y="82848"/>
                  </a:cubicBezTo>
                  <a:cubicBezTo>
                    <a:pt x="296361" y="84138"/>
                    <a:pt x="295070" y="80269"/>
                    <a:pt x="293778" y="80269"/>
                  </a:cubicBezTo>
                  <a:lnTo>
                    <a:pt x="292877" y="80269"/>
                  </a:lnTo>
                  <a:lnTo>
                    <a:pt x="292630" y="80021"/>
                  </a:lnTo>
                  <a:cubicBezTo>
                    <a:pt x="290053" y="76141"/>
                    <a:pt x="287475" y="73554"/>
                    <a:pt x="284898" y="70967"/>
                  </a:cubicBezTo>
                  <a:cubicBezTo>
                    <a:pt x="283609" y="69673"/>
                    <a:pt x="282321" y="69673"/>
                    <a:pt x="281032" y="67086"/>
                  </a:cubicBezTo>
                  <a:lnTo>
                    <a:pt x="280748" y="66896"/>
                  </a:lnTo>
                  <a:lnTo>
                    <a:pt x="278284" y="57051"/>
                  </a:lnTo>
                  <a:cubicBezTo>
                    <a:pt x="276993" y="54471"/>
                    <a:pt x="276993" y="54471"/>
                    <a:pt x="274411" y="53182"/>
                  </a:cubicBezTo>
                  <a:cubicBezTo>
                    <a:pt x="269246" y="51892"/>
                    <a:pt x="264081" y="50602"/>
                    <a:pt x="260208" y="49312"/>
                  </a:cubicBezTo>
                  <a:cubicBezTo>
                    <a:pt x="251170" y="46732"/>
                    <a:pt x="242131" y="45442"/>
                    <a:pt x="231802" y="41573"/>
                  </a:cubicBezTo>
                  <a:cubicBezTo>
                    <a:pt x="227929" y="40283"/>
                    <a:pt x="222764" y="40283"/>
                    <a:pt x="218890" y="38993"/>
                  </a:cubicBezTo>
                  <a:cubicBezTo>
                    <a:pt x="216308" y="37703"/>
                    <a:pt x="216308" y="37703"/>
                    <a:pt x="215017" y="40283"/>
                  </a:cubicBezTo>
                  <a:cubicBezTo>
                    <a:pt x="211143" y="45442"/>
                    <a:pt x="208561" y="51892"/>
                    <a:pt x="204687" y="57051"/>
                  </a:cubicBezTo>
                  <a:cubicBezTo>
                    <a:pt x="204687" y="58341"/>
                    <a:pt x="204687" y="59631"/>
                    <a:pt x="203396" y="58341"/>
                  </a:cubicBezTo>
                  <a:cubicBezTo>
                    <a:pt x="202105" y="58341"/>
                    <a:pt x="202105" y="57051"/>
                    <a:pt x="202105" y="55761"/>
                  </a:cubicBezTo>
                  <a:cubicBezTo>
                    <a:pt x="202105" y="50602"/>
                    <a:pt x="202105" y="45442"/>
                    <a:pt x="202105" y="38993"/>
                  </a:cubicBezTo>
                  <a:cubicBezTo>
                    <a:pt x="202105" y="38993"/>
                    <a:pt x="202105" y="37703"/>
                    <a:pt x="202105" y="37703"/>
                  </a:cubicBezTo>
                  <a:cubicBezTo>
                    <a:pt x="203396" y="33834"/>
                    <a:pt x="205978" y="29964"/>
                    <a:pt x="207270" y="27384"/>
                  </a:cubicBezTo>
                  <a:cubicBezTo>
                    <a:pt x="208561" y="25450"/>
                    <a:pt x="209206" y="24160"/>
                    <a:pt x="210175" y="23676"/>
                  </a:cubicBezTo>
                  <a:close/>
                  <a:moveTo>
                    <a:pt x="192807" y="19050"/>
                  </a:moveTo>
                  <a:cubicBezTo>
                    <a:pt x="192807" y="19050"/>
                    <a:pt x="194092" y="19050"/>
                    <a:pt x="195377" y="19050"/>
                  </a:cubicBezTo>
                  <a:cubicBezTo>
                    <a:pt x="200518" y="19050"/>
                    <a:pt x="200518" y="19050"/>
                    <a:pt x="200518" y="24237"/>
                  </a:cubicBezTo>
                  <a:cubicBezTo>
                    <a:pt x="200518" y="50174"/>
                    <a:pt x="200518" y="76111"/>
                    <a:pt x="200518" y="102047"/>
                  </a:cubicBezTo>
                  <a:cubicBezTo>
                    <a:pt x="200518" y="103344"/>
                    <a:pt x="200518" y="104641"/>
                    <a:pt x="199233" y="104641"/>
                  </a:cubicBezTo>
                  <a:cubicBezTo>
                    <a:pt x="196663" y="104641"/>
                    <a:pt x="195377" y="107235"/>
                    <a:pt x="194092" y="108531"/>
                  </a:cubicBezTo>
                  <a:cubicBezTo>
                    <a:pt x="192807" y="108531"/>
                    <a:pt x="192807" y="108531"/>
                    <a:pt x="192807" y="108531"/>
                  </a:cubicBezTo>
                  <a:cubicBezTo>
                    <a:pt x="188952" y="111125"/>
                    <a:pt x="187667" y="109828"/>
                    <a:pt x="187667" y="105938"/>
                  </a:cubicBezTo>
                  <a:lnTo>
                    <a:pt x="187667" y="85188"/>
                  </a:lnTo>
                  <a:lnTo>
                    <a:pt x="187817" y="84931"/>
                  </a:lnTo>
                  <a:lnTo>
                    <a:pt x="187667" y="82926"/>
                  </a:lnTo>
                  <a:lnTo>
                    <a:pt x="187667" y="48877"/>
                  </a:lnTo>
                  <a:cubicBezTo>
                    <a:pt x="187667" y="43690"/>
                    <a:pt x="188952" y="38502"/>
                    <a:pt x="187667" y="34612"/>
                  </a:cubicBezTo>
                  <a:cubicBezTo>
                    <a:pt x="187667" y="29425"/>
                    <a:pt x="187667" y="29425"/>
                    <a:pt x="182526" y="28128"/>
                  </a:cubicBezTo>
                  <a:cubicBezTo>
                    <a:pt x="177385" y="28128"/>
                    <a:pt x="177385" y="28128"/>
                    <a:pt x="173530" y="25534"/>
                  </a:cubicBezTo>
                  <a:lnTo>
                    <a:pt x="186202" y="20419"/>
                  </a:lnTo>
                  <a:lnTo>
                    <a:pt x="192485" y="19166"/>
                  </a:lnTo>
                  <a:lnTo>
                    <a:pt x="192549" y="19102"/>
                  </a:lnTo>
                  <a:close/>
                  <a:moveTo>
                    <a:pt x="210425" y="1278"/>
                  </a:moveTo>
                  <a:cubicBezTo>
                    <a:pt x="211707" y="0"/>
                    <a:pt x="212988" y="1278"/>
                    <a:pt x="214270" y="2555"/>
                  </a:cubicBezTo>
                  <a:cubicBezTo>
                    <a:pt x="221959" y="10222"/>
                    <a:pt x="229648" y="17889"/>
                    <a:pt x="237337" y="25555"/>
                  </a:cubicBezTo>
                  <a:cubicBezTo>
                    <a:pt x="238618" y="26833"/>
                    <a:pt x="238618" y="26833"/>
                    <a:pt x="238618" y="28111"/>
                  </a:cubicBezTo>
                  <a:cubicBezTo>
                    <a:pt x="237337" y="28111"/>
                    <a:pt x="234774" y="28111"/>
                    <a:pt x="233492" y="28111"/>
                  </a:cubicBezTo>
                  <a:cubicBezTo>
                    <a:pt x="228366" y="28111"/>
                    <a:pt x="224522" y="25555"/>
                    <a:pt x="219396" y="24277"/>
                  </a:cubicBezTo>
                  <a:cubicBezTo>
                    <a:pt x="215551" y="23000"/>
                    <a:pt x="214270" y="20444"/>
                    <a:pt x="211707" y="17889"/>
                  </a:cubicBezTo>
                  <a:cubicBezTo>
                    <a:pt x="209144" y="16611"/>
                    <a:pt x="207862" y="14055"/>
                    <a:pt x="205299" y="15333"/>
                  </a:cubicBezTo>
                  <a:cubicBezTo>
                    <a:pt x="201455" y="16611"/>
                    <a:pt x="197611" y="16611"/>
                    <a:pt x="193766" y="17889"/>
                  </a:cubicBezTo>
                  <a:lnTo>
                    <a:pt x="192549" y="19102"/>
                  </a:lnTo>
                  <a:lnTo>
                    <a:pt x="186381" y="20347"/>
                  </a:lnTo>
                  <a:lnTo>
                    <a:pt x="186202" y="20419"/>
                  </a:lnTo>
                  <a:lnTo>
                    <a:pt x="186077" y="20444"/>
                  </a:lnTo>
                  <a:cubicBezTo>
                    <a:pt x="182233" y="20444"/>
                    <a:pt x="178388" y="23000"/>
                    <a:pt x="174544" y="23000"/>
                  </a:cubicBezTo>
                  <a:cubicBezTo>
                    <a:pt x="166855" y="25555"/>
                    <a:pt x="160448" y="26833"/>
                    <a:pt x="154040" y="28111"/>
                  </a:cubicBezTo>
                  <a:cubicBezTo>
                    <a:pt x="151477" y="29388"/>
                    <a:pt x="148914" y="30666"/>
                    <a:pt x="146351" y="30666"/>
                  </a:cubicBezTo>
                  <a:cubicBezTo>
                    <a:pt x="145070" y="31944"/>
                    <a:pt x="143788" y="31944"/>
                    <a:pt x="143788" y="34499"/>
                  </a:cubicBezTo>
                  <a:cubicBezTo>
                    <a:pt x="145070" y="37055"/>
                    <a:pt x="143788" y="40888"/>
                    <a:pt x="145070" y="44721"/>
                  </a:cubicBezTo>
                  <a:cubicBezTo>
                    <a:pt x="146351" y="47277"/>
                    <a:pt x="145070" y="49833"/>
                    <a:pt x="143788" y="52388"/>
                  </a:cubicBezTo>
                  <a:cubicBezTo>
                    <a:pt x="139944" y="48555"/>
                    <a:pt x="137381" y="43444"/>
                    <a:pt x="134818" y="38333"/>
                  </a:cubicBezTo>
                  <a:cubicBezTo>
                    <a:pt x="132255" y="33222"/>
                    <a:pt x="132255" y="28111"/>
                    <a:pt x="133536" y="23000"/>
                  </a:cubicBezTo>
                  <a:cubicBezTo>
                    <a:pt x="133536" y="21722"/>
                    <a:pt x="134818" y="20444"/>
                    <a:pt x="136099" y="20444"/>
                  </a:cubicBezTo>
                  <a:cubicBezTo>
                    <a:pt x="148914" y="16611"/>
                    <a:pt x="160448" y="14055"/>
                    <a:pt x="171981" y="11500"/>
                  </a:cubicBezTo>
                  <a:cubicBezTo>
                    <a:pt x="182233" y="8944"/>
                    <a:pt x="192485" y="5111"/>
                    <a:pt x="202736" y="2555"/>
                  </a:cubicBezTo>
                  <a:cubicBezTo>
                    <a:pt x="205299" y="2555"/>
                    <a:pt x="207862" y="1278"/>
                    <a:pt x="210425" y="1278"/>
                  </a:cubicBezTo>
                  <a:close/>
                  <a:moveTo>
                    <a:pt x="127053" y="0"/>
                  </a:moveTo>
                  <a:cubicBezTo>
                    <a:pt x="138703" y="3875"/>
                    <a:pt x="150352" y="6459"/>
                    <a:pt x="162002" y="9042"/>
                  </a:cubicBezTo>
                  <a:cubicBezTo>
                    <a:pt x="163297" y="10334"/>
                    <a:pt x="163297" y="10334"/>
                    <a:pt x="164591" y="11626"/>
                  </a:cubicBezTo>
                  <a:cubicBezTo>
                    <a:pt x="162002" y="12918"/>
                    <a:pt x="159413" y="12918"/>
                    <a:pt x="156825" y="14210"/>
                  </a:cubicBezTo>
                  <a:cubicBezTo>
                    <a:pt x="152941" y="15501"/>
                    <a:pt x="147764" y="16793"/>
                    <a:pt x="142586" y="18085"/>
                  </a:cubicBezTo>
                  <a:cubicBezTo>
                    <a:pt x="139997" y="18085"/>
                    <a:pt x="136114" y="16793"/>
                    <a:pt x="132231" y="15501"/>
                  </a:cubicBezTo>
                  <a:cubicBezTo>
                    <a:pt x="132231" y="15501"/>
                    <a:pt x="132231" y="15501"/>
                    <a:pt x="130936" y="15501"/>
                  </a:cubicBezTo>
                  <a:cubicBezTo>
                    <a:pt x="128347" y="14210"/>
                    <a:pt x="125758" y="14210"/>
                    <a:pt x="123170" y="16793"/>
                  </a:cubicBezTo>
                  <a:cubicBezTo>
                    <a:pt x="120581" y="19377"/>
                    <a:pt x="117992" y="21960"/>
                    <a:pt x="115403" y="24544"/>
                  </a:cubicBezTo>
                  <a:cubicBezTo>
                    <a:pt x="117992" y="24544"/>
                    <a:pt x="119286" y="24544"/>
                    <a:pt x="120581" y="24544"/>
                  </a:cubicBezTo>
                  <a:cubicBezTo>
                    <a:pt x="124464" y="23252"/>
                    <a:pt x="125758" y="24544"/>
                    <a:pt x="127053" y="27128"/>
                  </a:cubicBezTo>
                  <a:cubicBezTo>
                    <a:pt x="128347" y="31003"/>
                    <a:pt x="130936" y="33586"/>
                    <a:pt x="132231" y="37462"/>
                  </a:cubicBezTo>
                  <a:cubicBezTo>
                    <a:pt x="133525" y="38754"/>
                    <a:pt x="133525" y="38754"/>
                    <a:pt x="134819" y="38754"/>
                  </a:cubicBezTo>
                  <a:cubicBezTo>
                    <a:pt x="136114" y="43921"/>
                    <a:pt x="138703" y="47796"/>
                    <a:pt x="141291" y="51672"/>
                  </a:cubicBezTo>
                  <a:cubicBezTo>
                    <a:pt x="145175" y="59422"/>
                    <a:pt x="150352" y="67173"/>
                    <a:pt x="154236" y="74924"/>
                  </a:cubicBezTo>
                  <a:cubicBezTo>
                    <a:pt x="158119" y="80091"/>
                    <a:pt x="160708" y="86550"/>
                    <a:pt x="164591" y="91717"/>
                  </a:cubicBezTo>
                  <a:cubicBezTo>
                    <a:pt x="165886" y="93009"/>
                    <a:pt x="167180" y="95592"/>
                    <a:pt x="165886" y="98176"/>
                  </a:cubicBezTo>
                  <a:cubicBezTo>
                    <a:pt x="163297" y="99468"/>
                    <a:pt x="162002" y="102051"/>
                    <a:pt x="160708" y="104635"/>
                  </a:cubicBezTo>
                  <a:cubicBezTo>
                    <a:pt x="159413" y="105927"/>
                    <a:pt x="158119" y="107219"/>
                    <a:pt x="156825" y="104635"/>
                  </a:cubicBezTo>
                  <a:cubicBezTo>
                    <a:pt x="152941" y="98176"/>
                    <a:pt x="149058" y="91717"/>
                    <a:pt x="146469" y="86550"/>
                  </a:cubicBezTo>
                  <a:cubicBezTo>
                    <a:pt x="145175" y="85258"/>
                    <a:pt x="143880" y="82675"/>
                    <a:pt x="142586" y="82675"/>
                  </a:cubicBezTo>
                  <a:cubicBezTo>
                    <a:pt x="141291" y="77507"/>
                    <a:pt x="138703" y="73632"/>
                    <a:pt x="136114" y="69757"/>
                  </a:cubicBezTo>
                  <a:cubicBezTo>
                    <a:pt x="136114" y="68465"/>
                    <a:pt x="134819" y="67173"/>
                    <a:pt x="134819" y="65881"/>
                  </a:cubicBezTo>
                  <a:cubicBezTo>
                    <a:pt x="129642" y="58131"/>
                    <a:pt x="125758" y="50380"/>
                    <a:pt x="120581" y="42629"/>
                  </a:cubicBezTo>
                  <a:cubicBezTo>
                    <a:pt x="119286" y="40045"/>
                    <a:pt x="117992" y="38754"/>
                    <a:pt x="114109" y="40045"/>
                  </a:cubicBezTo>
                  <a:cubicBezTo>
                    <a:pt x="111520" y="40045"/>
                    <a:pt x="107636" y="42629"/>
                    <a:pt x="103753" y="42629"/>
                  </a:cubicBezTo>
                  <a:cubicBezTo>
                    <a:pt x="102459" y="42629"/>
                    <a:pt x="101164" y="42629"/>
                    <a:pt x="101164" y="42629"/>
                  </a:cubicBezTo>
                  <a:cubicBezTo>
                    <a:pt x="99870" y="40045"/>
                    <a:pt x="98576" y="41337"/>
                    <a:pt x="98576" y="41337"/>
                  </a:cubicBezTo>
                  <a:cubicBezTo>
                    <a:pt x="97281" y="43921"/>
                    <a:pt x="94692" y="45213"/>
                    <a:pt x="93398" y="46504"/>
                  </a:cubicBezTo>
                  <a:cubicBezTo>
                    <a:pt x="90809" y="49088"/>
                    <a:pt x="88220" y="51672"/>
                    <a:pt x="85631" y="55547"/>
                  </a:cubicBezTo>
                  <a:cubicBezTo>
                    <a:pt x="81748" y="58131"/>
                    <a:pt x="81748" y="58131"/>
                    <a:pt x="83042" y="62006"/>
                  </a:cubicBezTo>
                  <a:cubicBezTo>
                    <a:pt x="86926" y="67173"/>
                    <a:pt x="89515" y="72340"/>
                    <a:pt x="93398" y="77507"/>
                  </a:cubicBezTo>
                  <a:cubicBezTo>
                    <a:pt x="93398" y="78799"/>
                    <a:pt x="94692" y="80091"/>
                    <a:pt x="93398" y="81383"/>
                  </a:cubicBezTo>
                  <a:cubicBezTo>
                    <a:pt x="89515" y="80091"/>
                    <a:pt x="86926" y="77507"/>
                    <a:pt x="81748" y="76216"/>
                  </a:cubicBezTo>
                  <a:cubicBezTo>
                    <a:pt x="83042" y="76216"/>
                    <a:pt x="83042" y="77507"/>
                    <a:pt x="83042" y="77507"/>
                  </a:cubicBezTo>
                  <a:cubicBezTo>
                    <a:pt x="88220" y="80091"/>
                    <a:pt x="94692" y="82675"/>
                    <a:pt x="99870" y="86550"/>
                  </a:cubicBezTo>
                  <a:cubicBezTo>
                    <a:pt x="108931" y="91717"/>
                    <a:pt x="119286" y="98176"/>
                    <a:pt x="129642" y="103343"/>
                  </a:cubicBezTo>
                  <a:cubicBezTo>
                    <a:pt x="130936" y="103343"/>
                    <a:pt x="132231" y="104635"/>
                    <a:pt x="132231" y="107219"/>
                  </a:cubicBezTo>
                  <a:cubicBezTo>
                    <a:pt x="130936" y="109802"/>
                    <a:pt x="132231" y="113678"/>
                    <a:pt x="132231" y="116261"/>
                  </a:cubicBezTo>
                  <a:cubicBezTo>
                    <a:pt x="132231" y="118845"/>
                    <a:pt x="130936" y="120136"/>
                    <a:pt x="128347" y="118845"/>
                  </a:cubicBezTo>
                  <a:cubicBezTo>
                    <a:pt x="123170" y="114969"/>
                    <a:pt x="117992" y="112386"/>
                    <a:pt x="112814" y="109802"/>
                  </a:cubicBezTo>
                  <a:cubicBezTo>
                    <a:pt x="111520" y="108510"/>
                    <a:pt x="110225" y="107219"/>
                    <a:pt x="108931" y="107219"/>
                  </a:cubicBezTo>
                  <a:cubicBezTo>
                    <a:pt x="107636" y="107219"/>
                    <a:pt x="106342" y="105927"/>
                    <a:pt x="106342" y="105927"/>
                  </a:cubicBezTo>
                  <a:cubicBezTo>
                    <a:pt x="102459" y="103343"/>
                    <a:pt x="98576" y="102051"/>
                    <a:pt x="95987" y="99468"/>
                  </a:cubicBezTo>
                  <a:cubicBezTo>
                    <a:pt x="86926" y="94301"/>
                    <a:pt x="77865" y="89134"/>
                    <a:pt x="68804" y="83966"/>
                  </a:cubicBezTo>
                  <a:cubicBezTo>
                    <a:pt x="67509" y="82675"/>
                    <a:pt x="64921" y="81383"/>
                    <a:pt x="62332" y="80091"/>
                  </a:cubicBezTo>
                  <a:cubicBezTo>
                    <a:pt x="59743" y="78799"/>
                    <a:pt x="58448" y="82675"/>
                    <a:pt x="55860" y="83966"/>
                  </a:cubicBezTo>
                  <a:cubicBezTo>
                    <a:pt x="53271" y="85258"/>
                    <a:pt x="51976" y="87842"/>
                    <a:pt x="49387" y="90425"/>
                  </a:cubicBezTo>
                  <a:cubicBezTo>
                    <a:pt x="49387" y="90425"/>
                    <a:pt x="48093" y="91717"/>
                    <a:pt x="48093" y="90425"/>
                  </a:cubicBezTo>
                  <a:cubicBezTo>
                    <a:pt x="46799" y="90425"/>
                    <a:pt x="45504" y="90425"/>
                    <a:pt x="45504" y="91717"/>
                  </a:cubicBezTo>
                  <a:cubicBezTo>
                    <a:pt x="44210" y="98176"/>
                    <a:pt x="41621" y="104635"/>
                    <a:pt x="40326" y="111094"/>
                  </a:cubicBezTo>
                  <a:cubicBezTo>
                    <a:pt x="40326" y="113678"/>
                    <a:pt x="41621" y="114969"/>
                    <a:pt x="42915" y="116261"/>
                  </a:cubicBezTo>
                  <a:cubicBezTo>
                    <a:pt x="48093" y="118845"/>
                    <a:pt x="53271" y="122720"/>
                    <a:pt x="59743" y="125304"/>
                  </a:cubicBezTo>
                  <a:cubicBezTo>
                    <a:pt x="61037" y="125304"/>
                    <a:pt x="61037" y="126595"/>
                    <a:pt x="61037" y="127887"/>
                  </a:cubicBezTo>
                  <a:cubicBezTo>
                    <a:pt x="61037" y="129179"/>
                    <a:pt x="59743" y="129179"/>
                    <a:pt x="59743" y="129179"/>
                  </a:cubicBezTo>
                  <a:cubicBezTo>
                    <a:pt x="61037" y="129179"/>
                    <a:pt x="62332" y="129179"/>
                    <a:pt x="62332" y="129179"/>
                  </a:cubicBezTo>
                  <a:cubicBezTo>
                    <a:pt x="75276" y="129179"/>
                    <a:pt x="89515" y="129179"/>
                    <a:pt x="102459" y="129179"/>
                  </a:cubicBezTo>
                  <a:cubicBezTo>
                    <a:pt x="103753" y="129179"/>
                    <a:pt x="106342" y="129179"/>
                    <a:pt x="106342" y="131763"/>
                  </a:cubicBezTo>
                  <a:cubicBezTo>
                    <a:pt x="108931" y="134346"/>
                    <a:pt x="110225" y="136930"/>
                    <a:pt x="111520" y="139513"/>
                  </a:cubicBezTo>
                  <a:cubicBezTo>
                    <a:pt x="111520" y="140805"/>
                    <a:pt x="111520" y="140805"/>
                    <a:pt x="110225" y="142097"/>
                  </a:cubicBezTo>
                  <a:cubicBezTo>
                    <a:pt x="110225" y="142097"/>
                    <a:pt x="108931" y="142097"/>
                    <a:pt x="108931" y="142097"/>
                  </a:cubicBezTo>
                  <a:cubicBezTo>
                    <a:pt x="89515" y="140805"/>
                    <a:pt x="71393" y="140805"/>
                    <a:pt x="51976" y="140805"/>
                  </a:cubicBezTo>
                  <a:cubicBezTo>
                    <a:pt x="46799" y="140805"/>
                    <a:pt x="41621" y="140805"/>
                    <a:pt x="36443" y="140805"/>
                  </a:cubicBezTo>
                  <a:cubicBezTo>
                    <a:pt x="32560" y="140805"/>
                    <a:pt x="31266" y="142097"/>
                    <a:pt x="31266" y="144680"/>
                  </a:cubicBezTo>
                  <a:cubicBezTo>
                    <a:pt x="31266" y="148556"/>
                    <a:pt x="28677" y="151139"/>
                    <a:pt x="28677" y="155015"/>
                  </a:cubicBezTo>
                  <a:cubicBezTo>
                    <a:pt x="27382" y="156307"/>
                    <a:pt x="27382" y="156307"/>
                    <a:pt x="27382" y="156307"/>
                  </a:cubicBezTo>
                  <a:cubicBezTo>
                    <a:pt x="26088" y="156307"/>
                    <a:pt x="26088" y="156307"/>
                    <a:pt x="26088" y="155015"/>
                  </a:cubicBezTo>
                  <a:cubicBezTo>
                    <a:pt x="24793" y="149848"/>
                    <a:pt x="22205" y="143389"/>
                    <a:pt x="20910" y="138222"/>
                  </a:cubicBezTo>
                  <a:cubicBezTo>
                    <a:pt x="20910" y="136930"/>
                    <a:pt x="20910" y="135638"/>
                    <a:pt x="20910" y="135638"/>
                  </a:cubicBezTo>
                  <a:cubicBezTo>
                    <a:pt x="20910" y="129179"/>
                    <a:pt x="22205" y="129179"/>
                    <a:pt x="27382" y="129179"/>
                  </a:cubicBezTo>
                  <a:cubicBezTo>
                    <a:pt x="29971" y="129179"/>
                    <a:pt x="33854" y="129179"/>
                    <a:pt x="36443" y="129179"/>
                  </a:cubicBezTo>
                  <a:cubicBezTo>
                    <a:pt x="37738" y="129179"/>
                    <a:pt x="37738" y="129179"/>
                    <a:pt x="37738" y="129179"/>
                  </a:cubicBezTo>
                  <a:cubicBezTo>
                    <a:pt x="36443" y="126595"/>
                    <a:pt x="33854" y="126595"/>
                    <a:pt x="31266" y="125304"/>
                  </a:cubicBezTo>
                  <a:cubicBezTo>
                    <a:pt x="29971" y="124012"/>
                    <a:pt x="27382" y="122720"/>
                    <a:pt x="26088" y="121428"/>
                  </a:cubicBezTo>
                  <a:cubicBezTo>
                    <a:pt x="24793" y="121428"/>
                    <a:pt x="24793" y="120136"/>
                    <a:pt x="24793" y="118845"/>
                  </a:cubicBezTo>
                  <a:cubicBezTo>
                    <a:pt x="24793" y="117553"/>
                    <a:pt x="24793" y="116261"/>
                    <a:pt x="26088" y="113678"/>
                  </a:cubicBezTo>
                  <a:cubicBezTo>
                    <a:pt x="23499" y="116261"/>
                    <a:pt x="20910" y="118845"/>
                    <a:pt x="18321" y="121428"/>
                  </a:cubicBezTo>
                  <a:cubicBezTo>
                    <a:pt x="17027" y="122720"/>
                    <a:pt x="17027" y="125304"/>
                    <a:pt x="17027" y="126595"/>
                  </a:cubicBezTo>
                  <a:cubicBezTo>
                    <a:pt x="18321" y="131763"/>
                    <a:pt x="18321" y="135638"/>
                    <a:pt x="20910" y="139513"/>
                  </a:cubicBezTo>
                  <a:cubicBezTo>
                    <a:pt x="22205" y="144680"/>
                    <a:pt x="23499" y="149848"/>
                    <a:pt x="24793" y="153723"/>
                  </a:cubicBezTo>
                  <a:cubicBezTo>
                    <a:pt x="26088" y="162766"/>
                    <a:pt x="28677" y="171808"/>
                    <a:pt x="31266" y="179559"/>
                  </a:cubicBezTo>
                  <a:cubicBezTo>
                    <a:pt x="31266" y="182142"/>
                    <a:pt x="32560" y="183434"/>
                    <a:pt x="36443" y="183434"/>
                  </a:cubicBezTo>
                  <a:cubicBezTo>
                    <a:pt x="41621" y="183434"/>
                    <a:pt x="46799" y="183434"/>
                    <a:pt x="51976" y="183434"/>
                  </a:cubicBezTo>
                  <a:cubicBezTo>
                    <a:pt x="53271" y="183434"/>
                    <a:pt x="54565" y="183434"/>
                    <a:pt x="54565" y="184726"/>
                  </a:cubicBezTo>
                  <a:cubicBezTo>
                    <a:pt x="55860" y="184726"/>
                    <a:pt x="54565" y="186018"/>
                    <a:pt x="53271" y="187310"/>
                  </a:cubicBezTo>
                  <a:cubicBezTo>
                    <a:pt x="53271" y="187310"/>
                    <a:pt x="54565" y="187310"/>
                    <a:pt x="54565" y="187310"/>
                  </a:cubicBezTo>
                  <a:cubicBezTo>
                    <a:pt x="62332" y="182142"/>
                    <a:pt x="71393" y="176975"/>
                    <a:pt x="80454" y="171808"/>
                  </a:cubicBezTo>
                  <a:cubicBezTo>
                    <a:pt x="84337" y="169224"/>
                    <a:pt x="89515" y="166641"/>
                    <a:pt x="94692" y="164057"/>
                  </a:cubicBezTo>
                  <a:cubicBezTo>
                    <a:pt x="95987" y="162766"/>
                    <a:pt x="95987" y="162766"/>
                    <a:pt x="97281" y="164057"/>
                  </a:cubicBezTo>
                  <a:cubicBezTo>
                    <a:pt x="99870" y="165349"/>
                    <a:pt x="103753" y="166641"/>
                    <a:pt x="106342" y="167933"/>
                  </a:cubicBezTo>
                  <a:cubicBezTo>
                    <a:pt x="108931" y="169224"/>
                    <a:pt x="108931" y="170516"/>
                    <a:pt x="106342" y="171808"/>
                  </a:cubicBezTo>
                  <a:cubicBezTo>
                    <a:pt x="102459" y="174392"/>
                    <a:pt x="98576" y="176975"/>
                    <a:pt x="94692" y="179559"/>
                  </a:cubicBezTo>
                  <a:cubicBezTo>
                    <a:pt x="90809" y="180851"/>
                    <a:pt x="86926" y="183434"/>
                    <a:pt x="83042" y="184726"/>
                  </a:cubicBezTo>
                  <a:cubicBezTo>
                    <a:pt x="77865" y="188601"/>
                    <a:pt x="71393" y="191185"/>
                    <a:pt x="66215" y="195060"/>
                  </a:cubicBezTo>
                  <a:cubicBezTo>
                    <a:pt x="57154" y="200227"/>
                    <a:pt x="49387" y="204103"/>
                    <a:pt x="41621" y="209270"/>
                  </a:cubicBezTo>
                  <a:cubicBezTo>
                    <a:pt x="40326" y="210562"/>
                    <a:pt x="39032" y="210562"/>
                    <a:pt x="40326" y="213145"/>
                  </a:cubicBezTo>
                  <a:cubicBezTo>
                    <a:pt x="41621" y="217021"/>
                    <a:pt x="42915" y="222188"/>
                    <a:pt x="44210" y="226063"/>
                  </a:cubicBezTo>
                  <a:cubicBezTo>
                    <a:pt x="44210" y="227355"/>
                    <a:pt x="44210" y="228647"/>
                    <a:pt x="42915" y="228647"/>
                  </a:cubicBezTo>
                  <a:cubicBezTo>
                    <a:pt x="42915" y="228647"/>
                    <a:pt x="41621" y="228647"/>
                    <a:pt x="41621" y="228647"/>
                  </a:cubicBezTo>
                  <a:cubicBezTo>
                    <a:pt x="39032" y="226063"/>
                    <a:pt x="36443" y="223480"/>
                    <a:pt x="33854" y="222188"/>
                  </a:cubicBezTo>
                  <a:cubicBezTo>
                    <a:pt x="32560" y="219604"/>
                    <a:pt x="31266" y="218312"/>
                    <a:pt x="28677" y="217021"/>
                  </a:cubicBezTo>
                  <a:cubicBezTo>
                    <a:pt x="26088" y="213145"/>
                    <a:pt x="24793" y="209270"/>
                    <a:pt x="24793" y="204103"/>
                  </a:cubicBezTo>
                  <a:cubicBezTo>
                    <a:pt x="24793" y="202811"/>
                    <a:pt x="26088" y="201519"/>
                    <a:pt x="27382" y="201519"/>
                  </a:cubicBezTo>
                  <a:cubicBezTo>
                    <a:pt x="29971" y="200227"/>
                    <a:pt x="32560" y="198936"/>
                    <a:pt x="35149" y="197644"/>
                  </a:cubicBezTo>
                  <a:cubicBezTo>
                    <a:pt x="32560" y="197644"/>
                    <a:pt x="28677" y="197644"/>
                    <a:pt x="26088" y="197644"/>
                  </a:cubicBezTo>
                  <a:cubicBezTo>
                    <a:pt x="23499" y="196352"/>
                    <a:pt x="22205" y="196352"/>
                    <a:pt x="20910" y="192477"/>
                  </a:cubicBezTo>
                  <a:cubicBezTo>
                    <a:pt x="20910" y="191185"/>
                    <a:pt x="20910" y="189893"/>
                    <a:pt x="19616" y="187310"/>
                  </a:cubicBezTo>
                  <a:cubicBezTo>
                    <a:pt x="18321" y="192477"/>
                    <a:pt x="17027" y="196352"/>
                    <a:pt x="15732" y="201519"/>
                  </a:cubicBezTo>
                  <a:cubicBezTo>
                    <a:pt x="15732" y="204103"/>
                    <a:pt x="17027" y="206686"/>
                    <a:pt x="18321" y="207978"/>
                  </a:cubicBezTo>
                  <a:cubicBezTo>
                    <a:pt x="27382" y="217021"/>
                    <a:pt x="36443" y="226063"/>
                    <a:pt x="45504" y="235106"/>
                  </a:cubicBezTo>
                  <a:cubicBezTo>
                    <a:pt x="49387" y="238981"/>
                    <a:pt x="53271" y="241565"/>
                    <a:pt x="57154" y="245440"/>
                  </a:cubicBezTo>
                  <a:cubicBezTo>
                    <a:pt x="58448" y="248024"/>
                    <a:pt x="61037" y="248024"/>
                    <a:pt x="63626" y="246732"/>
                  </a:cubicBezTo>
                  <a:cubicBezTo>
                    <a:pt x="68804" y="242856"/>
                    <a:pt x="72687" y="240273"/>
                    <a:pt x="79159" y="237689"/>
                  </a:cubicBezTo>
                  <a:cubicBezTo>
                    <a:pt x="79159" y="237689"/>
                    <a:pt x="80454" y="236397"/>
                    <a:pt x="80454" y="237689"/>
                  </a:cubicBezTo>
                  <a:cubicBezTo>
                    <a:pt x="81748" y="237689"/>
                    <a:pt x="80454" y="238981"/>
                    <a:pt x="80454" y="238981"/>
                  </a:cubicBezTo>
                  <a:cubicBezTo>
                    <a:pt x="80454" y="241565"/>
                    <a:pt x="77865" y="242856"/>
                    <a:pt x="77865" y="245440"/>
                  </a:cubicBezTo>
                  <a:cubicBezTo>
                    <a:pt x="77865" y="246732"/>
                    <a:pt x="76570" y="248024"/>
                    <a:pt x="75276" y="249315"/>
                  </a:cubicBezTo>
                  <a:cubicBezTo>
                    <a:pt x="71393" y="257066"/>
                    <a:pt x="63626" y="258358"/>
                    <a:pt x="58448" y="262233"/>
                  </a:cubicBezTo>
                  <a:cubicBezTo>
                    <a:pt x="57154" y="263525"/>
                    <a:pt x="55860" y="262233"/>
                    <a:pt x="54565" y="262233"/>
                  </a:cubicBezTo>
                  <a:cubicBezTo>
                    <a:pt x="49387" y="257066"/>
                    <a:pt x="44210" y="250607"/>
                    <a:pt x="39032" y="245440"/>
                  </a:cubicBezTo>
                  <a:cubicBezTo>
                    <a:pt x="32560" y="238981"/>
                    <a:pt x="24793" y="232522"/>
                    <a:pt x="18321" y="224771"/>
                  </a:cubicBezTo>
                  <a:cubicBezTo>
                    <a:pt x="13144" y="219604"/>
                    <a:pt x="6671" y="214437"/>
                    <a:pt x="1494" y="207978"/>
                  </a:cubicBezTo>
                  <a:cubicBezTo>
                    <a:pt x="-1095" y="206686"/>
                    <a:pt x="199" y="204103"/>
                    <a:pt x="1494" y="201519"/>
                  </a:cubicBezTo>
                  <a:cubicBezTo>
                    <a:pt x="2788" y="196352"/>
                    <a:pt x="4083" y="189893"/>
                    <a:pt x="6671" y="184726"/>
                  </a:cubicBezTo>
                  <a:cubicBezTo>
                    <a:pt x="7966" y="178267"/>
                    <a:pt x="7966" y="173100"/>
                    <a:pt x="10555" y="167933"/>
                  </a:cubicBezTo>
                  <a:cubicBezTo>
                    <a:pt x="11849" y="166641"/>
                    <a:pt x="11849" y="164057"/>
                    <a:pt x="14438" y="166641"/>
                  </a:cubicBezTo>
                  <a:cubicBezTo>
                    <a:pt x="14438" y="164057"/>
                    <a:pt x="13144" y="162766"/>
                    <a:pt x="13144" y="161474"/>
                  </a:cubicBezTo>
                  <a:cubicBezTo>
                    <a:pt x="10555" y="151139"/>
                    <a:pt x="7966" y="139513"/>
                    <a:pt x="5377" y="129179"/>
                  </a:cubicBezTo>
                  <a:cubicBezTo>
                    <a:pt x="4083" y="127887"/>
                    <a:pt x="4083" y="126595"/>
                    <a:pt x="4083" y="125304"/>
                  </a:cubicBezTo>
                  <a:cubicBezTo>
                    <a:pt x="1494" y="120136"/>
                    <a:pt x="2788" y="116261"/>
                    <a:pt x="6671" y="113678"/>
                  </a:cubicBezTo>
                  <a:cubicBezTo>
                    <a:pt x="13144" y="107219"/>
                    <a:pt x="19616" y="100760"/>
                    <a:pt x="26088" y="94301"/>
                  </a:cubicBezTo>
                  <a:cubicBezTo>
                    <a:pt x="27382" y="94301"/>
                    <a:pt x="28677" y="91717"/>
                    <a:pt x="29971" y="91717"/>
                  </a:cubicBezTo>
                  <a:cubicBezTo>
                    <a:pt x="32560" y="93009"/>
                    <a:pt x="29971" y="95592"/>
                    <a:pt x="31266" y="96884"/>
                  </a:cubicBezTo>
                  <a:cubicBezTo>
                    <a:pt x="32560" y="89134"/>
                    <a:pt x="33854" y="82675"/>
                    <a:pt x="36443" y="76216"/>
                  </a:cubicBezTo>
                  <a:cubicBezTo>
                    <a:pt x="39032" y="65881"/>
                    <a:pt x="41621" y="55547"/>
                    <a:pt x="44210" y="46504"/>
                  </a:cubicBezTo>
                  <a:cubicBezTo>
                    <a:pt x="45504" y="43921"/>
                    <a:pt x="48093" y="42629"/>
                    <a:pt x="50682" y="42629"/>
                  </a:cubicBezTo>
                  <a:cubicBezTo>
                    <a:pt x="61037" y="40045"/>
                    <a:pt x="71393" y="37462"/>
                    <a:pt x="81748" y="34878"/>
                  </a:cubicBezTo>
                  <a:cubicBezTo>
                    <a:pt x="81748" y="34878"/>
                    <a:pt x="83042" y="33586"/>
                    <a:pt x="83042" y="34878"/>
                  </a:cubicBezTo>
                  <a:cubicBezTo>
                    <a:pt x="83042" y="34878"/>
                    <a:pt x="83042" y="36170"/>
                    <a:pt x="83042" y="36170"/>
                  </a:cubicBezTo>
                  <a:cubicBezTo>
                    <a:pt x="80454" y="38754"/>
                    <a:pt x="77865" y="41337"/>
                    <a:pt x="75276" y="43921"/>
                  </a:cubicBezTo>
                  <a:cubicBezTo>
                    <a:pt x="73981" y="46504"/>
                    <a:pt x="71393" y="47796"/>
                    <a:pt x="71393" y="50380"/>
                  </a:cubicBezTo>
                  <a:cubicBezTo>
                    <a:pt x="70098" y="49088"/>
                    <a:pt x="68804" y="50380"/>
                    <a:pt x="68804" y="51672"/>
                  </a:cubicBezTo>
                  <a:cubicBezTo>
                    <a:pt x="67509" y="52963"/>
                    <a:pt x="66215" y="52963"/>
                    <a:pt x="63626" y="52963"/>
                  </a:cubicBezTo>
                  <a:cubicBezTo>
                    <a:pt x="62332" y="54255"/>
                    <a:pt x="59743" y="54255"/>
                    <a:pt x="57154" y="55547"/>
                  </a:cubicBezTo>
                  <a:cubicBezTo>
                    <a:pt x="55860" y="55547"/>
                    <a:pt x="55860" y="55547"/>
                    <a:pt x="55860" y="56839"/>
                  </a:cubicBezTo>
                  <a:cubicBezTo>
                    <a:pt x="54565" y="60714"/>
                    <a:pt x="53271" y="64590"/>
                    <a:pt x="51976" y="68465"/>
                  </a:cubicBezTo>
                  <a:cubicBezTo>
                    <a:pt x="53271" y="67173"/>
                    <a:pt x="55860" y="65881"/>
                    <a:pt x="57154" y="64590"/>
                  </a:cubicBezTo>
                  <a:cubicBezTo>
                    <a:pt x="57154" y="63298"/>
                    <a:pt x="59743" y="63298"/>
                    <a:pt x="61037" y="64590"/>
                  </a:cubicBezTo>
                  <a:cubicBezTo>
                    <a:pt x="64921" y="67173"/>
                    <a:pt x="71393" y="69757"/>
                    <a:pt x="75276" y="73632"/>
                  </a:cubicBezTo>
                  <a:cubicBezTo>
                    <a:pt x="76570" y="73632"/>
                    <a:pt x="76570" y="73632"/>
                    <a:pt x="77865" y="73632"/>
                  </a:cubicBezTo>
                  <a:cubicBezTo>
                    <a:pt x="76570" y="72340"/>
                    <a:pt x="73981" y="72340"/>
                    <a:pt x="72687" y="69757"/>
                  </a:cubicBezTo>
                  <a:cubicBezTo>
                    <a:pt x="71393" y="65881"/>
                    <a:pt x="68804" y="62006"/>
                    <a:pt x="66215" y="58131"/>
                  </a:cubicBezTo>
                  <a:cubicBezTo>
                    <a:pt x="66215" y="55547"/>
                    <a:pt x="66215" y="54255"/>
                    <a:pt x="67509" y="54255"/>
                  </a:cubicBezTo>
                  <a:cubicBezTo>
                    <a:pt x="68804" y="52963"/>
                    <a:pt x="70098" y="51672"/>
                    <a:pt x="71393" y="50380"/>
                  </a:cubicBezTo>
                  <a:cubicBezTo>
                    <a:pt x="79159" y="42629"/>
                    <a:pt x="86926" y="33586"/>
                    <a:pt x="94692" y="25836"/>
                  </a:cubicBezTo>
                  <a:cubicBezTo>
                    <a:pt x="103753" y="18085"/>
                    <a:pt x="111520" y="10334"/>
                    <a:pt x="119286" y="2584"/>
                  </a:cubicBezTo>
                  <a:cubicBezTo>
                    <a:pt x="121875" y="0"/>
                    <a:pt x="123170" y="0"/>
                    <a:pt x="127053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3862970D-7259-4BEE-8BC1-2BA46D006804}"/>
                </a:ext>
              </a:extLst>
            </p:cNvPr>
            <p:cNvSpPr/>
            <p:nvPr/>
          </p:nvSpPr>
          <p:spPr bwMode="auto">
            <a:xfrm>
              <a:off x="6088907" y="2817456"/>
              <a:ext cx="460948" cy="439661"/>
            </a:xfrm>
            <a:custGeom>
              <a:avLst/>
              <a:gdLst>
                <a:gd name="connsiteX0" fmla="*/ 143818 w 331276"/>
                <a:gd name="connsiteY0" fmla="*/ 243172 h 315978"/>
                <a:gd name="connsiteX1" fmla="*/ 129659 w 331276"/>
                <a:gd name="connsiteY1" fmla="*/ 267302 h 315978"/>
                <a:gd name="connsiteX2" fmla="*/ 156690 w 331276"/>
                <a:gd name="connsiteY2" fmla="*/ 281272 h 315978"/>
                <a:gd name="connsiteX3" fmla="*/ 169562 w 331276"/>
                <a:gd name="connsiteY3" fmla="*/ 257142 h 315978"/>
                <a:gd name="connsiteX4" fmla="*/ 143818 w 331276"/>
                <a:gd name="connsiteY4" fmla="*/ 243172 h 315978"/>
                <a:gd name="connsiteX5" fmla="*/ 217144 w 331276"/>
                <a:gd name="connsiteY5" fmla="*/ 235552 h 315978"/>
                <a:gd name="connsiteX6" fmla="*/ 204273 w 331276"/>
                <a:gd name="connsiteY6" fmla="*/ 260952 h 315978"/>
                <a:gd name="connsiteX7" fmla="*/ 231303 w 331276"/>
                <a:gd name="connsiteY7" fmla="*/ 274922 h 315978"/>
                <a:gd name="connsiteX8" fmla="*/ 244175 w 331276"/>
                <a:gd name="connsiteY8" fmla="*/ 249522 h 315978"/>
                <a:gd name="connsiteX9" fmla="*/ 217144 w 331276"/>
                <a:gd name="connsiteY9" fmla="*/ 235552 h 315978"/>
                <a:gd name="connsiteX10" fmla="*/ 75856 w 331276"/>
                <a:gd name="connsiteY10" fmla="*/ 216502 h 315978"/>
                <a:gd name="connsiteX11" fmla="*/ 62984 w 331276"/>
                <a:gd name="connsiteY11" fmla="*/ 241902 h 315978"/>
                <a:gd name="connsiteX12" fmla="*/ 90015 w 331276"/>
                <a:gd name="connsiteY12" fmla="*/ 255872 h 315978"/>
                <a:gd name="connsiteX13" fmla="*/ 102886 w 331276"/>
                <a:gd name="connsiteY13" fmla="*/ 230472 h 315978"/>
                <a:gd name="connsiteX14" fmla="*/ 75856 w 331276"/>
                <a:gd name="connsiteY14" fmla="*/ 216502 h 315978"/>
                <a:gd name="connsiteX15" fmla="*/ 34581 w 331276"/>
                <a:gd name="connsiteY15" fmla="*/ 157765 h 315978"/>
                <a:gd name="connsiteX16" fmla="*/ 21709 w 331276"/>
                <a:gd name="connsiteY16" fmla="*/ 183165 h 315978"/>
                <a:gd name="connsiteX17" fmla="*/ 48740 w 331276"/>
                <a:gd name="connsiteY17" fmla="*/ 197135 h 315978"/>
                <a:gd name="connsiteX18" fmla="*/ 61611 w 331276"/>
                <a:gd name="connsiteY18" fmla="*/ 171735 h 315978"/>
                <a:gd name="connsiteX19" fmla="*/ 34581 w 331276"/>
                <a:gd name="connsiteY19" fmla="*/ 157765 h 315978"/>
                <a:gd name="connsiteX20" fmla="*/ 174406 w 331276"/>
                <a:gd name="connsiteY20" fmla="*/ 46111 h 315978"/>
                <a:gd name="connsiteX21" fmla="*/ 151274 w 331276"/>
                <a:gd name="connsiteY21" fmla="*/ 88895 h 315978"/>
                <a:gd name="connsiteX22" fmla="*/ 196253 w 331276"/>
                <a:gd name="connsiteY22" fmla="*/ 113527 h 315978"/>
                <a:gd name="connsiteX23" fmla="*/ 219386 w 331276"/>
                <a:gd name="connsiteY23" fmla="*/ 70744 h 315978"/>
                <a:gd name="connsiteX24" fmla="*/ 174406 w 331276"/>
                <a:gd name="connsiteY24" fmla="*/ 46111 h 315978"/>
                <a:gd name="connsiteX25" fmla="*/ 201571 w 331276"/>
                <a:gd name="connsiteY25" fmla="*/ 294 h 315978"/>
                <a:gd name="connsiteX26" fmla="*/ 266309 w 331276"/>
                <a:gd name="connsiteY26" fmla="*/ 27573 h 315978"/>
                <a:gd name="connsiteX27" fmla="*/ 268899 w 331276"/>
                <a:gd name="connsiteY27" fmla="*/ 157997 h 315978"/>
                <a:gd name="connsiteX28" fmla="*/ 328458 w 331276"/>
                <a:gd name="connsiteY28" fmla="*/ 159289 h 315978"/>
                <a:gd name="connsiteX29" fmla="*/ 215813 w 331276"/>
                <a:gd name="connsiteY29" fmla="*/ 306500 h 315978"/>
                <a:gd name="connsiteX30" fmla="*/ 8650 w 331276"/>
                <a:gd name="connsiteY30" fmla="*/ 227729 h 315978"/>
                <a:gd name="connsiteX31" fmla="*/ 144601 w 331276"/>
                <a:gd name="connsiteY31" fmla="*/ 6912 h 315978"/>
                <a:gd name="connsiteX32" fmla="*/ 201571 w 331276"/>
                <a:gd name="connsiteY32" fmla="*/ 294 h 31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1276" h="315978">
                  <a:moveTo>
                    <a:pt x="143818" y="243172"/>
                  </a:moveTo>
                  <a:cubicBezTo>
                    <a:pt x="132234" y="245712"/>
                    <a:pt x="125798" y="257142"/>
                    <a:pt x="129659" y="267302"/>
                  </a:cubicBezTo>
                  <a:cubicBezTo>
                    <a:pt x="133521" y="278732"/>
                    <a:pt x="146393" y="283812"/>
                    <a:pt x="156690" y="281272"/>
                  </a:cubicBezTo>
                  <a:cubicBezTo>
                    <a:pt x="168275" y="278732"/>
                    <a:pt x="173423" y="267302"/>
                    <a:pt x="169562" y="257142"/>
                  </a:cubicBezTo>
                  <a:cubicBezTo>
                    <a:pt x="165700" y="245712"/>
                    <a:pt x="154116" y="239362"/>
                    <a:pt x="143818" y="243172"/>
                  </a:cubicBezTo>
                  <a:close/>
                  <a:moveTo>
                    <a:pt x="217144" y="235552"/>
                  </a:moveTo>
                  <a:cubicBezTo>
                    <a:pt x="206847" y="239362"/>
                    <a:pt x="200411" y="250792"/>
                    <a:pt x="204273" y="260952"/>
                  </a:cubicBezTo>
                  <a:cubicBezTo>
                    <a:pt x="208134" y="271112"/>
                    <a:pt x="219719" y="277462"/>
                    <a:pt x="231303" y="274922"/>
                  </a:cubicBezTo>
                  <a:cubicBezTo>
                    <a:pt x="241600" y="272382"/>
                    <a:pt x="248036" y="260952"/>
                    <a:pt x="244175" y="249522"/>
                  </a:cubicBezTo>
                  <a:cubicBezTo>
                    <a:pt x="240313" y="239362"/>
                    <a:pt x="228729" y="233012"/>
                    <a:pt x="217144" y="235552"/>
                  </a:cubicBezTo>
                  <a:close/>
                  <a:moveTo>
                    <a:pt x="75856" y="216502"/>
                  </a:moveTo>
                  <a:cubicBezTo>
                    <a:pt x="65559" y="220312"/>
                    <a:pt x="59123" y="230472"/>
                    <a:pt x="62984" y="241902"/>
                  </a:cubicBezTo>
                  <a:cubicBezTo>
                    <a:pt x="66846" y="252062"/>
                    <a:pt x="78430" y="258412"/>
                    <a:pt x="90015" y="255872"/>
                  </a:cubicBezTo>
                  <a:cubicBezTo>
                    <a:pt x="101599" y="252062"/>
                    <a:pt x="106748" y="241902"/>
                    <a:pt x="102886" y="230472"/>
                  </a:cubicBezTo>
                  <a:cubicBezTo>
                    <a:pt x="99025" y="220312"/>
                    <a:pt x="87440" y="213962"/>
                    <a:pt x="75856" y="216502"/>
                  </a:cubicBezTo>
                  <a:close/>
                  <a:moveTo>
                    <a:pt x="34581" y="157765"/>
                  </a:moveTo>
                  <a:cubicBezTo>
                    <a:pt x="24284" y="161575"/>
                    <a:pt x="17848" y="171735"/>
                    <a:pt x="21709" y="183165"/>
                  </a:cubicBezTo>
                  <a:cubicBezTo>
                    <a:pt x="25571" y="193325"/>
                    <a:pt x="37155" y="199675"/>
                    <a:pt x="48740" y="197135"/>
                  </a:cubicBezTo>
                  <a:cubicBezTo>
                    <a:pt x="59037" y="193325"/>
                    <a:pt x="65473" y="183165"/>
                    <a:pt x="61611" y="171735"/>
                  </a:cubicBezTo>
                  <a:cubicBezTo>
                    <a:pt x="57750" y="161575"/>
                    <a:pt x="46165" y="155225"/>
                    <a:pt x="34581" y="157765"/>
                  </a:cubicBezTo>
                  <a:close/>
                  <a:moveTo>
                    <a:pt x="174406" y="46111"/>
                  </a:moveTo>
                  <a:cubicBezTo>
                    <a:pt x="155129" y="51297"/>
                    <a:pt x="144848" y="70744"/>
                    <a:pt x="151274" y="88895"/>
                  </a:cubicBezTo>
                  <a:cubicBezTo>
                    <a:pt x="157700" y="107045"/>
                    <a:pt x="178262" y="118713"/>
                    <a:pt x="196253" y="113527"/>
                  </a:cubicBezTo>
                  <a:cubicBezTo>
                    <a:pt x="215530" y="108342"/>
                    <a:pt x="225811" y="88895"/>
                    <a:pt x="219386" y="70744"/>
                  </a:cubicBezTo>
                  <a:cubicBezTo>
                    <a:pt x="212960" y="52593"/>
                    <a:pt x="192398" y="40925"/>
                    <a:pt x="174406" y="46111"/>
                  </a:cubicBezTo>
                  <a:close/>
                  <a:moveTo>
                    <a:pt x="201571" y="294"/>
                  </a:moveTo>
                  <a:cubicBezTo>
                    <a:pt x="223906" y="1747"/>
                    <a:pt x="247535" y="8849"/>
                    <a:pt x="266309" y="27573"/>
                  </a:cubicBezTo>
                  <a:cubicBezTo>
                    <a:pt x="303858" y="66313"/>
                    <a:pt x="259836" y="130880"/>
                    <a:pt x="268899" y="157997"/>
                  </a:cubicBezTo>
                  <a:cubicBezTo>
                    <a:pt x="279257" y="188989"/>
                    <a:pt x="301268" y="119258"/>
                    <a:pt x="328458" y="159289"/>
                  </a:cubicBezTo>
                  <a:cubicBezTo>
                    <a:pt x="340111" y="178659"/>
                    <a:pt x="318100" y="276799"/>
                    <a:pt x="215813" y="306500"/>
                  </a:cubicBezTo>
                  <a:cubicBezTo>
                    <a:pt x="114821" y="336200"/>
                    <a:pt x="34545" y="292295"/>
                    <a:pt x="8650" y="227729"/>
                  </a:cubicBezTo>
                  <a:cubicBezTo>
                    <a:pt x="-25014" y="146376"/>
                    <a:pt x="43609" y="34030"/>
                    <a:pt x="144601" y="6912"/>
                  </a:cubicBezTo>
                  <a:cubicBezTo>
                    <a:pt x="158196" y="3038"/>
                    <a:pt x="179236" y="-1159"/>
                    <a:pt x="201571" y="294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FF91B763-4BAA-48AA-A9F4-EBE83EE47873}"/>
                </a:ext>
              </a:extLst>
            </p:cNvPr>
            <p:cNvSpPr/>
            <p:nvPr/>
          </p:nvSpPr>
          <p:spPr bwMode="auto">
            <a:xfrm>
              <a:off x="5333004" y="3501644"/>
              <a:ext cx="460948" cy="459871"/>
            </a:xfrm>
            <a:custGeom>
              <a:avLst/>
              <a:gdLst>
                <a:gd name="connsiteX0" fmla="*/ 47922 w 332709"/>
                <a:gd name="connsiteY0" fmla="*/ 268303 h 331932"/>
                <a:gd name="connsiteX1" fmla="*/ 37023 w 332709"/>
                <a:gd name="connsiteY1" fmla="*/ 273111 h 331932"/>
                <a:gd name="connsiteX2" fmla="*/ 37023 w 332709"/>
                <a:gd name="connsiteY2" fmla="*/ 294909 h 331932"/>
                <a:gd name="connsiteX3" fmla="*/ 58821 w 332709"/>
                <a:gd name="connsiteY3" fmla="*/ 294909 h 331932"/>
                <a:gd name="connsiteX4" fmla="*/ 58821 w 332709"/>
                <a:gd name="connsiteY4" fmla="*/ 273111 h 331932"/>
                <a:gd name="connsiteX5" fmla="*/ 47922 w 332709"/>
                <a:gd name="connsiteY5" fmla="*/ 268303 h 331932"/>
                <a:gd name="connsiteX6" fmla="*/ 48588 w 332709"/>
                <a:gd name="connsiteY6" fmla="*/ 123533 h 331932"/>
                <a:gd name="connsiteX7" fmla="*/ 59436 w 332709"/>
                <a:gd name="connsiteY7" fmla="*/ 127419 h 331932"/>
                <a:gd name="connsiteX8" fmla="*/ 204513 w 332709"/>
                <a:gd name="connsiteY8" fmla="*/ 272496 h 331932"/>
                <a:gd name="connsiteX9" fmla="*/ 204513 w 332709"/>
                <a:gd name="connsiteY9" fmla="*/ 293221 h 331932"/>
                <a:gd name="connsiteX10" fmla="*/ 187674 w 332709"/>
                <a:gd name="connsiteY10" fmla="*/ 311356 h 331932"/>
                <a:gd name="connsiteX11" fmla="*/ 166949 w 332709"/>
                <a:gd name="connsiteY11" fmla="*/ 311356 h 331932"/>
                <a:gd name="connsiteX12" fmla="*/ 122907 w 332709"/>
                <a:gd name="connsiteY12" fmla="*/ 267315 h 331932"/>
                <a:gd name="connsiteX13" fmla="*/ 62027 w 332709"/>
                <a:gd name="connsiteY13" fmla="*/ 326900 h 331932"/>
                <a:gd name="connsiteX14" fmla="*/ 42597 w 332709"/>
                <a:gd name="connsiteY14" fmla="*/ 328195 h 331932"/>
                <a:gd name="connsiteX15" fmla="*/ 3737 w 332709"/>
                <a:gd name="connsiteY15" fmla="*/ 289335 h 331932"/>
                <a:gd name="connsiteX16" fmla="*/ 5032 w 332709"/>
                <a:gd name="connsiteY16" fmla="*/ 269905 h 331932"/>
                <a:gd name="connsiteX17" fmla="*/ 64617 w 332709"/>
                <a:gd name="connsiteY17" fmla="*/ 209025 h 331932"/>
                <a:gd name="connsiteX18" fmla="*/ 20576 w 332709"/>
                <a:gd name="connsiteY18" fmla="*/ 164984 h 331932"/>
                <a:gd name="connsiteX19" fmla="*/ 20576 w 332709"/>
                <a:gd name="connsiteY19" fmla="*/ 144259 h 331932"/>
                <a:gd name="connsiteX20" fmla="*/ 38711 w 332709"/>
                <a:gd name="connsiteY20" fmla="*/ 127419 h 331932"/>
                <a:gd name="connsiteX21" fmla="*/ 48588 w 332709"/>
                <a:gd name="connsiteY21" fmla="*/ 123533 h 331932"/>
                <a:gd name="connsiteX22" fmla="*/ 170713 w 332709"/>
                <a:gd name="connsiteY22" fmla="*/ 11113 h 331932"/>
                <a:gd name="connsiteX23" fmla="*/ 168125 w 332709"/>
                <a:gd name="connsiteY23" fmla="*/ 12403 h 331932"/>
                <a:gd name="connsiteX24" fmla="*/ 166831 w 332709"/>
                <a:gd name="connsiteY24" fmla="*/ 14983 h 331932"/>
                <a:gd name="connsiteX25" fmla="*/ 174595 w 332709"/>
                <a:gd name="connsiteY25" fmla="*/ 35620 h 331932"/>
                <a:gd name="connsiteX26" fmla="*/ 173301 w 332709"/>
                <a:gd name="connsiteY26" fmla="*/ 67866 h 331932"/>
                <a:gd name="connsiteX27" fmla="*/ 177183 w 332709"/>
                <a:gd name="connsiteY27" fmla="*/ 83345 h 331932"/>
                <a:gd name="connsiteX28" fmla="*/ 191418 w 332709"/>
                <a:gd name="connsiteY28" fmla="*/ 94953 h 331932"/>
                <a:gd name="connsiteX29" fmla="*/ 219886 w 332709"/>
                <a:gd name="connsiteY29" fmla="*/ 97533 h 331932"/>
                <a:gd name="connsiteX30" fmla="*/ 217298 w 332709"/>
                <a:gd name="connsiteY30" fmla="*/ 103982 h 331932"/>
                <a:gd name="connsiteX31" fmla="*/ 204358 w 332709"/>
                <a:gd name="connsiteY31" fmla="*/ 119460 h 331932"/>
                <a:gd name="connsiteX32" fmla="*/ 188830 w 332709"/>
                <a:gd name="connsiteY32" fmla="*/ 134938 h 331932"/>
                <a:gd name="connsiteX33" fmla="*/ 179771 w 332709"/>
                <a:gd name="connsiteY33" fmla="*/ 150417 h 331932"/>
                <a:gd name="connsiteX34" fmla="*/ 194006 w 332709"/>
                <a:gd name="connsiteY34" fmla="*/ 159446 h 331932"/>
                <a:gd name="connsiteX35" fmla="*/ 201770 w 332709"/>
                <a:gd name="connsiteY35" fmla="*/ 152996 h 331932"/>
                <a:gd name="connsiteX36" fmla="*/ 209534 w 332709"/>
                <a:gd name="connsiteY36" fmla="*/ 143967 h 331932"/>
                <a:gd name="connsiteX37" fmla="*/ 236708 w 332709"/>
                <a:gd name="connsiteY37" fmla="*/ 116881 h 331932"/>
                <a:gd name="connsiteX38" fmla="*/ 257412 w 332709"/>
                <a:gd name="connsiteY38" fmla="*/ 116881 h 331932"/>
                <a:gd name="connsiteX39" fmla="*/ 250942 w 332709"/>
                <a:gd name="connsiteY39" fmla="*/ 140098 h 331932"/>
                <a:gd name="connsiteX40" fmla="*/ 239296 w 332709"/>
                <a:gd name="connsiteY40" fmla="*/ 156866 h 331932"/>
                <a:gd name="connsiteX41" fmla="*/ 230238 w 332709"/>
                <a:gd name="connsiteY41" fmla="*/ 173634 h 331932"/>
                <a:gd name="connsiteX42" fmla="*/ 234120 w 332709"/>
                <a:gd name="connsiteY42" fmla="*/ 191692 h 331932"/>
                <a:gd name="connsiteX43" fmla="*/ 250942 w 332709"/>
                <a:gd name="connsiteY43" fmla="*/ 196851 h 331932"/>
                <a:gd name="connsiteX44" fmla="*/ 267765 w 332709"/>
                <a:gd name="connsiteY44" fmla="*/ 186532 h 331932"/>
                <a:gd name="connsiteX45" fmla="*/ 283293 w 332709"/>
                <a:gd name="connsiteY45" fmla="*/ 176214 h 331932"/>
                <a:gd name="connsiteX46" fmla="*/ 306585 w 332709"/>
                <a:gd name="connsiteY46" fmla="*/ 174924 h 331932"/>
                <a:gd name="connsiteX47" fmla="*/ 319525 w 332709"/>
                <a:gd name="connsiteY47" fmla="*/ 163315 h 331932"/>
                <a:gd name="connsiteX48" fmla="*/ 320819 w 332709"/>
                <a:gd name="connsiteY48" fmla="*/ 160735 h 331932"/>
                <a:gd name="connsiteX49" fmla="*/ 319525 w 332709"/>
                <a:gd name="connsiteY49" fmla="*/ 158156 h 331932"/>
                <a:gd name="connsiteX50" fmla="*/ 173301 w 332709"/>
                <a:gd name="connsiteY50" fmla="*/ 12403 h 331932"/>
                <a:gd name="connsiteX51" fmla="*/ 170713 w 332709"/>
                <a:gd name="connsiteY51" fmla="*/ 11113 h 331932"/>
                <a:gd name="connsiteX52" fmla="*/ 167621 w 332709"/>
                <a:gd name="connsiteY52" fmla="*/ 0 h 331932"/>
                <a:gd name="connsiteX53" fmla="*/ 168917 w 332709"/>
                <a:gd name="connsiteY53" fmla="*/ 0 h 331932"/>
                <a:gd name="connsiteX54" fmla="*/ 170214 w 332709"/>
                <a:gd name="connsiteY54" fmla="*/ 0 h 331932"/>
                <a:gd name="connsiteX55" fmla="*/ 171510 w 332709"/>
                <a:gd name="connsiteY55" fmla="*/ 0 h 331932"/>
                <a:gd name="connsiteX56" fmla="*/ 172806 w 332709"/>
                <a:gd name="connsiteY56" fmla="*/ 0 h 331932"/>
                <a:gd name="connsiteX57" fmla="*/ 175398 w 332709"/>
                <a:gd name="connsiteY57" fmla="*/ 0 h 331932"/>
                <a:gd name="connsiteX58" fmla="*/ 175398 w 332709"/>
                <a:gd name="connsiteY58" fmla="*/ 1295 h 331932"/>
                <a:gd name="connsiteX59" fmla="*/ 176694 w 332709"/>
                <a:gd name="connsiteY59" fmla="*/ 1295 h 331932"/>
                <a:gd name="connsiteX60" fmla="*/ 179286 w 332709"/>
                <a:gd name="connsiteY60" fmla="*/ 2589 h 331932"/>
                <a:gd name="connsiteX61" fmla="*/ 180582 w 332709"/>
                <a:gd name="connsiteY61" fmla="*/ 2589 h 331932"/>
                <a:gd name="connsiteX62" fmla="*/ 180582 w 332709"/>
                <a:gd name="connsiteY62" fmla="*/ 3884 h 331932"/>
                <a:gd name="connsiteX63" fmla="*/ 193543 w 332709"/>
                <a:gd name="connsiteY63" fmla="*/ 16831 h 331932"/>
                <a:gd name="connsiteX64" fmla="*/ 327039 w 332709"/>
                <a:gd name="connsiteY64" fmla="*/ 148886 h 331932"/>
                <a:gd name="connsiteX65" fmla="*/ 328335 w 332709"/>
                <a:gd name="connsiteY65" fmla="*/ 151475 h 331932"/>
                <a:gd name="connsiteX66" fmla="*/ 332223 w 332709"/>
                <a:gd name="connsiteY66" fmla="*/ 164422 h 331932"/>
                <a:gd name="connsiteX67" fmla="*/ 328335 w 332709"/>
                <a:gd name="connsiteY67" fmla="*/ 169601 h 331932"/>
                <a:gd name="connsiteX68" fmla="*/ 235017 w 332709"/>
                <a:gd name="connsiteY68" fmla="*/ 262816 h 331932"/>
                <a:gd name="connsiteX69" fmla="*/ 233721 w 332709"/>
                <a:gd name="connsiteY69" fmla="*/ 264111 h 331932"/>
                <a:gd name="connsiteX70" fmla="*/ 232425 w 332709"/>
                <a:gd name="connsiteY70" fmla="*/ 265405 h 331932"/>
                <a:gd name="connsiteX71" fmla="*/ 231129 w 332709"/>
                <a:gd name="connsiteY71" fmla="*/ 265405 h 331932"/>
                <a:gd name="connsiteX72" fmla="*/ 231129 w 332709"/>
                <a:gd name="connsiteY72" fmla="*/ 266700 h 331932"/>
                <a:gd name="connsiteX73" fmla="*/ 227241 w 332709"/>
                <a:gd name="connsiteY73" fmla="*/ 266700 h 331932"/>
                <a:gd name="connsiteX74" fmla="*/ 225945 w 332709"/>
                <a:gd name="connsiteY74" fmla="*/ 266700 h 331932"/>
                <a:gd name="connsiteX75" fmla="*/ 224649 w 332709"/>
                <a:gd name="connsiteY75" fmla="*/ 266700 h 331932"/>
                <a:gd name="connsiteX76" fmla="*/ 223353 w 332709"/>
                <a:gd name="connsiteY76" fmla="*/ 266700 h 331932"/>
                <a:gd name="connsiteX77" fmla="*/ 222057 w 332709"/>
                <a:gd name="connsiteY77" fmla="*/ 266700 h 331932"/>
                <a:gd name="connsiteX78" fmla="*/ 220761 w 332709"/>
                <a:gd name="connsiteY78" fmla="*/ 266700 h 331932"/>
                <a:gd name="connsiteX79" fmla="*/ 219464 w 332709"/>
                <a:gd name="connsiteY79" fmla="*/ 265405 h 331932"/>
                <a:gd name="connsiteX80" fmla="*/ 215576 w 332709"/>
                <a:gd name="connsiteY80" fmla="*/ 262816 h 331932"/>
                <a:gd name="connsiteX81" fmla="*/ 69119 w 332709"/>
                <a:gd name="connsiteY81" fmla="*/ 116520 h 331932"/>
                <a:gd name="connsiteX82" fmla="*/ 65231 w 332709"/>
                <a:gd name="connsiteY82" fmla="*/ 110046 h 331932"/>
                <a:gd name="connsiteX83" fmla="*/ 65231 w 332709"/>
                <a:gd name="connsiteY83" fmla="*/ 108752 h 331932"/>
                <a:gd name="connsiteX84" fmla="*/ 65231 w 332709"/>
                <a:gd name="connsiteY84" fmla="*/ 107457 h 331932"/>
                <a:gd name="connsiteX85" fmla="*/ 65231 w 332709"/>
                <a:gd name="connsiteY85" fmla="*/ 106162 h 331932"/>
                <a:gd name="connsiteX86" fmla="*/ 65231 w 332709"/>
                <a:gd name="connsiteY86" fmla="*/ 104868 h 331932"/>
                <a:gd name="connsiteX87" fmla="*/ 65231 w 332709"/>
                <a:gd name="connsiteY87" fmla="*/ 103573 h 331932"/>
                <a:gd name="connsiteX88" fmla="*/ 65231 w 332709"/>
                <a:gd name="connsiteY88" fmla="*/ 102278 h 331932"/>
                <a:gd name="connsiteX89" fmla="*/ 65231 w 332709"/>
                <a:gd name="connsiteY89" fmla="*/ 100984 h 331932"/>
                <a:gd name="connsiteX90" fmla="*/ 69119 w 332709"/>
                <a:gd name="connsiteY90" fmla="*/ 97100 h 331932"/>
                <a:gd name="connsiteX91" fmla="*/ 162437 w 332709"/>
                <a:gd name="connsiteY91" fmla="*/ 3884 h 331932"/>
                <a:gd name="connsiteX92" fmla="*/ 167621 w 332709"/>
                <a:gd name="connsiteY92" fmla="*/ 0 h 33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2709" h="331932">
                  <a:moveTo>
                    <a:pt x="47922" y="268303"/>
                  </a:moveTo>
                  <a:cubicBezTo>
                    <a:pt x="44075" y="268303"/>
                    <a:pt x="40228" y="269906"/>
                    <a:pt x="37023" y="273111"/>
                  </a:cubicBezTo>
                  <a:cubicBezTo>
                    <a:pt x="31894" y="279522"/>
                    <a:pt x="31894" y="288498"/>
                    <a:pt x="37023" y="294909"/>
                  </a:cubicBezTo>
                  <a:cubicBezTo>
                    <a:pt x="43434" y="300038"/>
                    <a:pt x="52409" y="300038"/>
                    <a:pt x="58821" y="294909"/>
                  </a:cubicBezTo>
                  <a:cubicBezTo>
                    <a:pt x="65232" y="288498"/>
                    <a:pt x="65232" y="279522"/>
                    <a:pt x="58821" y="273111"/>
                  </a:cubicBezTo>
                  <a:cubicBezTo>
                    <a:pt x="55615" y="269906"/>
                    <a:pt x="51768" y="268303"/>
                    <a:pt x="47922" y="268303"/>
                  </a:cubicBezTo>
                  <a:close/>
                  <a:moveTo>
                    <a:pt x="48588" y="123533"/>
                  </a:moveTo>
                  <a:cubicBezTo>
                    <a:pt x="52312" y="123533"/>
                    <a:pt x="56198" y="124829"/>
                    <a:pt x="59436" y="127419"/>
                  </a:cubicBezTo>
                  <a:cubicBezTo>
                    <a:pt x="59436" y="127419"/>
                    <a:pt x="59436" y="127419"/>
                    <a:pt x="204513" y="272496"/>
                  </a:cubicBezTo>
                  <a:cubicBezTo>
                    <a:pt x="209694" y="278972"/>
                    <a:pt x="209694" y="288040"/>
                    <a:pt x="204513" y="293221"/>
                  </a:cubicBezTo>
                  <a:cubicBezTo>
                    <a:pt x="204513" y="293221"/>
                    <a:pt x="204513" y="293221"/>
                    <a:pt x="187674" y="311356"/>
                  </a:cubicBezTo>
                  <a:cubicBezTo>
                    <a:pt x="181197" y="316537"/>
                    <a:pt x="172130" y="316537"/>
                    <a:pt x="166949" y="311356"/>
                  </a:cubicBezTo>
                  <a:cubicBezTo>
                    <a:pt x="166949" y="311356"/>
                    <a:pt x="166949" y="311356"/>
                    <a:pt x="122907" y="267315"/>
                  </a:cubicBezTo>
                  <a:cubicBezTo>
                    <a:pt x="122907" y="267315"/>
                    <a:pt x="122907" y="267315"/>
                    <a:pt x="62027" y="326900"/>
                  </a:cubicBezTo>
                  <a:cubicBezTo>
                    <a:pt x="55550" y="333376"/>
                    <a:pt x="47778" y="333376"/>
                    <a:pt x="42597" y="328195"/>
                  </a:cubicBezTo>
                  <a:lnTo>
                    <a:pt x="3737" y="289335"/>
                  </a:lnTo>
                  <a:cubicBezTo>
                    <a:pt x="-1444" y="284154"/>
                    <a:pt x="-1444" y="276382"/>
                    <a:pt x="5032" y="269905"/>
                  </a:cubicBezTo>
                  <a:cubicBezTo>
                    <a:pt x="5032" y="269905"/>
                    <a:pt x="5032" y="269905"/>
                    <a:pt x="64617" y="209025"/>
                  </a:cubicBezTo>
                  <a:cubicBezTo>
                    <a:pt x="64617" y="209025"/>
                    <a:pt x="64617" y="209025"/>
                    <a:pt x="20576" y="164984"/>
                  </a:cubicBezTo>
                  <a:cubicBezTo>
                    <a:pt x="15395" y="159803"/>
                    <a:pt x="15395" y="150735"/>
                    <a:pt x="20576" y="144259"/>
                  </a:cubicBezTo>
                  <a:cubicBezTo>
                    <a:pt x="20576" y="144259"/>
                    <a:pt x="20576" y="144259"/>
                    <a:pt x="38711" y="127419"/>
                  </a:cubicBezTo>
                  <a:cubicBezTo>
                    <a:pt x="41302" y="124829"/>
                    <a:pt x="44864" y="123533"/>
                    <a:pt x="48588" y="123533"/>
                  </a:cubicBezTo>
                  <a:close/>
                  <a:moveTo>
                    <a:pt x="170713" y="11113"/>
                  </a:moveTo>
                  <a:cubicBezTo>
                    <a:pt x="170713" y="11113"/>
                    <a:pt x="169419" y="11113"/>
                    <a:pt x="168125" y="12403"/>
                  </a:cubicBezTo>
                  <a:lnTo>
                    <a:pt x="166831" y="14983"/>
                  </a:lnTo>
                  <a:cubicBezTo>
                    <a:pt x="170713" y="20142"/>
                    <a:pt x="173301" y="27881"/>
                    <a:pt x="174595" y="35620"/>
                  </a:cubicBezTo>
                  <a:cubicBezTo>
                    <a:pt x="175889" y="45939"/>
                    <a:pt x="173301" y="56258"/>
                    <a:pt x="173301" y="67866"/>
                  </a:cubicBezTo>
                  <a:cubicBezTo>
                    <a:pt x="173301" y="73026"/>
                    <a:pt x="174595" y="78185"/>
                    <a:pt x="177183" y="83345"/>
                  </a:cubicBezTo>
                  <a:cubicBezTo>
                    <a:pt x="181065" y="88504"/>
                    <a:pt x="186242" y="92374"/>
                    <a:pt x="191418" y="94953"/>
                  </a:cubicBezTo>
                  <a:cubicBezTo>
                    <a:pt x="200476" y="98823"/>
                    <a:pt x="210828" y="97533"/>
                    <a:pt x="219886" y="97533"/>
                  </a:cubicBezTo>
                  <a:cubicBezTo>
                    <a:pt x="219886" y="100113"/>
                    <a:pt x="218592" y="102692"/>
                    <a:pt x="217298" y="103982"/>
                  </a:cubicBezTo>
                  <a:cubicBezTo>
                    <a:pt x="214710" y="110431"/>
                    <a:pt x="209534" y="115591"/>
                    <a:pt x="204358" y="119460"/>
                  </a:cubicBezTo>
                  <a:cubicBezTo>
                    <a:pt x="199182" y="124620"/>
                    <a:pt x="194006" y="129779"/>
                    <a:pt x="188830" y="134938"/>
                  </a:cubicBezTo>
                  <a:cubicBezTo>
                    <a:pt x="184947" y="138808"/>
                    <a:pt x="179771" y="143967"/>
                    <a:pt x="179771" y="150417"/>
                  </a:cubicBezTo>
                  <a:cubicBezTo>
                    <a:pt x="181065" y="158156"/>
                    <a:pt x="187536" y="162025"/>
                    <a:pt x="194006" y="159446"/>
                  </a:cubicBezTo>
                  <a:cubicBezTo>
                    <a:pt x="197888" y="158156"/>
                    <a:pt x="200476" y="155576"/>
                    <a:pt x="201770" y="152996"/>
                  </a:cubicBezTo>
                  <a:cubicBezTo>
                    <a:pt x="204358" y="150417"/>
                    <a:pt x="206946" y="147837"/>
                    <a:pt x="209534" y="143967"/>
                  </a:cubicBezTo>
                  <a:cubicBezTo>
                    <a:pt x="217298" y="133649"/>
                    <a:pt x="225062" y="123330"/>
                    <a:pt x="236708" y="116881"/>
                  </a:cubicBezTo>
                  <a:cubicBezTo>
                    <a:pt x="243178" y="113011"/>
                    <a:pt x="253530" y="110431"/>
                    <a:pt x="257412" y="116881"/>
                  </a:cubicBezTo>
                  <a:cubicBezTo>
                    <a:pt x="261294" y="124620"/>
                    <a:pt x="254824" y="134938"/>
                    <a:pt x="250942" y="140098"/>
                  </a:cubicBezTo>
                  <a:cubicBezTo>
                    <a:pt x="248354" y="146547"/>
                    <a:pt x="244472" y="151706"/>
                    <a:pt x="239296" y="156866"/>
                  </a:cubicBezTo>
                  <a:cubicBezTo>
                    <a:pt x="236708" y="162025"/>
                    <a:pt x="232826" y="168474"/>
                    <a:pt x="230238" y="173634"/>
                  </a:cubicBezTo>
                  <a:cubicBezTo>
                    <a:pt x="228944" y="180083"/>
                    <a:pt x="230238" y="186532"/>
                    <a:pt x="234120" y="191692"/>
                  </a:cubicBezTo>
                  <a:cubicBezTo>
                    <a:pt x="239296" y="196851"/>
                    <a:pt x="245766" y="196851"/>
                    <a:pt x="250942" y="196851"/>
                  </a:cubicBezTo>
                  <a:cubicBezTo>
                    <a:pt x="257412" y="195561"/>
                    <a:pt x="263883" y="190402"/>
                    <a:pt x="267765" y="186532"/>
                  </a:cubicBezTo>
                  <a:cubicBezTo>
                    <a:pt x="272941" y="182663"/>
                    <a:pt x="278117" y="178793"/>
                    <a:pt x="283293" y="176214"/>
                  </a:cubicBezTo>
                  <a:cubicBezTo>
                    <a:pt x="291057" y="174924"/>
                    <a:pt x="298821" y="174924"/>
                    <a:pt x="306585" y="174924"/>
                  </a:cubicBezTo>
                  <a:cubicBezTo>
                    <a:pt x="306585" y="174924"/>
                    <a:pt x="306585" y="174924"/>
                    <a:pt x="319525" y="163315"/>
                  </a:cubicBezTo>
                  <a:cubicBezTo>
                    <a:pt x="320819" y="162025"/>
                    <a:pt x="320819" y="160735"/>
                    <a:pt x="320819" y="160735"/>
                  </a:cubicBezTo>
                  <a:cubicBezTo>
                    <a:pt x="320819" y="160735"/>
                    <a:pt x="320819" y="159446"/>
                    <a:pt x="319525" y="158156"/>
                  </a:cubicBezTo>
                  <a:cubicBezTo>
                    <a:pt x="319525" y="158156"/>
                    <a:pt x="319525" y="158156"/>
                    <a:pt x="173301" y="12403"/>
                  </a:cubicBezTo>
                  <a:cubicBezTo>
                    <a:pt x="172007" y="11113"/>
                    <a:pt x="170713" y="11113"/>
                    <a:pt x="170713" y="11113"/>
                  </a:cubicBezTo>
                  <a:close/>
                  <a:moveTo>
                    <a:pt x="167621" y="0"/>
                  </a:moveTo>
                  <a:cubicBezTo>
                    <a:pt x="167621" y="0"/>
                    <a:pt x="167621" y="0"/>
                    <a:pt x="168917" y="0"/>
                  </a:cubicBezTo>
                  <a:cubicBezTo>
                    <a:pt x="168917" y="0"/>
                    <a:pt x="170214" y="0"/>
                    <a:pt x="170214" y="0"/>
                  </a:cubicBezTo>
                  <a:cubicBezTo>
                    <a:pt x="170214" y="0"/>
                    <a:pt x="170214" y="0"/>
                    <a:pt x="171510" y="0"/>
                  </a:cubicBezTo>
                  <a:cubicBezTo>
                    <a:pt x="171510" y="0"/>
                    <a:pt x="172806" y="0"/>
                    <a:pt x="172806" y="0"/>
                  </a:cubicBezTo>
                  <a:cubicBezTo>
                    <a:pt x="174102" y="0"/>
                    <a:pt x="174102" y="0"/>
                    <a:pt x="175398" y="0"/>
                  </a:cubicBezTo>
                  <a:cubicBezTo>
                    <a:pt x="175398" y="0"/>
                    <a:pt x="175398" y="0"/>
                    <a:pt x="175398" y="1295"/>
                  </a:cubicBezTo>
                  <a:cubicBezTo>
                    <a:pt x="176694" y="1295"/>
                    <a:pt x="176694" y="1295"/>
                    <a:pt x="176694" y="1295"/>
                  </a:cubicBezTo>
                  <a:cubicBezTo>
                    <a:pt x="177990" y="1295"/>
                    <a:pt x="177990" y="1295"/>
                    <a:pt x="179286" y="2589"/>
                  </a:cubicBezTo>
                  <a:cubicBezTo>
                    <a:pt x="179286" y="2589"/>
                    <a:pt x="179286" y="2589"/>
                    <a:pt x="180582" y="2589"/>
                  </a:cubicBezTo>
                  <a:cubicBezTo>
                    <a:pt x="180582" y="3884"/>
                    <a:pt x="180582" y="3884"/>
                    <a:pt x="180582" y="3884"/>
                  </a:cubicBezTo>
                  <a:cubicBezTo>
                    <a:pt x="180582" y="3884"/>
                    <a:pt x="180582" y="3884"/>
                    <a:pt x="193543" y="16831"/>
                  </a:cubicBezTo>
                  <a:cubicBezTo>
                    <a:pt x="193543" y="16831"/>
                    <a:pt x="193543" y="16831"/>
                    <a:pt x="327039" y="148886"/>
                  </a:cubicBezTo>
                  <a:cubicBezTo>
                    <a:pt x="327039" y="148886"/>
                    <a:pt x="327039" y="148886"/>
                    <a:pt x="328335" y="151475"/>
                  </a:cubicBezTo>
                  <a:cubicBezTo>
                    <a:pt x="332223" y="154065"/>
                    <a:pt x="333519" y="159243"/>
                    <a:pt x="332223" y="164422"/>
                  </a:cubicBezTo>
                  <a:cubicBezTo>
                    <a:pt x="330927" y="165717"/>
                    <a:pt x="329631" y="168306"/>
                    <a:pt x="328335" y="169601"/>
                  </a:cubicBezTo>
                  <a:cubicBezTo>
                    <a:pt x="328335" y="169601"/>
                    <a:pt x="328335" y="169601"/>
                    <a:pt x="235017" y="262816"/>
                  </a:cubicBezTo>
                  <a:cubicBezTo>
                    <a:pt x="235017" y="262816"/>
                    <a:pt x="235017" y="264111"/>
                    <a:pt x="233721" y="264111"/>
                  </a:cubicBezTo>
                  <a:cubicBezTo>
                    <a:pt x="233721" y="264111"/>
                    <a:pt x="232425" y="265405"/>
                    <a:pt x="232425" y="265405"/>
                  </a:cubicBezTo>
                  <a:cubicBezTo>
                    <a:pt x="232425" y="265405"/>
                    <a:pt x="232425" y="265405"/>
                    <a:pt x="231129" y="265405"/>
                  </a:cubicBezTo>
                  <a:cubicBezTo>
                    <a:pt x="231129" y="265405"/>
                    <a:pt x="231129" y="265405"/>
                    <a:pt x="231129" y="266700"/>
                  </a:cubicBezTo>
                  <a:cubicBezTo>
                    <a:pt x="229833" y="266700"/>
                    <a:pt x="228537" y="266700"/>
                    <a:pt x="227241" y="266700"/>
                  </a:cubicBezTo>
                  <a:cubicBezTo>
                    <a:pt x="227241" y="266700"/>
                    <a:pt x="227241" y="266700"/>
                    <a:pt x="225945" y="266700"/>
                  </a:cubicBezTo>
                  <a:cubicBezTo>
                    <a:pt x="224649" y="266700"/>
                    <a:pt x="224649" y="266700"/>
                    <a:pt x="224649" y="266700"/>
                  </a:cubicBezTo>
                  <a:cubicBezTo>
                    <a:pt x="224649" y="266700"/>
                    <a:pt x="223353" y="266700"/>
                    <a:pt x="223353" y="266700"/>
                  </a:cubicBezTo>
                  <a:cubicBezTo>
                    <a:pt x="223353" y="266700"/>
                    <a:pt x="223353" y="266700"/>
                    <a:pt x="222057" y="266700"/>
                  </a:cubicBezTo>
                  <a:cubicBezTo>
                    <a:pt x="222057" y="266700"/>
                    <a:pt x="220761" y="266700"/>
                    <a:pt x="220761" y="266700"/>
                  </a:cubicBezTo>
                  <a:cubicBezTo>
                    <a:pt x="219464" y="265405"/>
                    <a:pt x="219464" y="265405"/>
                    <a:pt x="219464" y="265405"/>
                  </a:cubicBezTo>
                  <a:cubicBezTo>
                    <a:pt x="218168" y="265405"/>
                    <a:pt x="216872" y="264111"/>
                    <a:pt x="215576" y="262816"/>
                  </a:cubicBezTo>
                  <a:cubicBezTo>
                    <a:pt x="215576" y="262816"/>
                    <a:pt x="215576" y="262816"/>
                    <a:pt x="69119" y="116520"/>
                  </a:cubicBezTo>
                  <a:cubicBezTo>
                    <a:pt x="66527" y="113930"/>
                    <a:pt x="65231" y="112636"/>
                    <a:pt x="65231" y="110046"/>
                  </a:cubicBezTo>
                  <a:cubicBezTo>
                    <a:pt x="65231" y="110046"/>
                    <a:pt x="65231" y="110046"/>
                    <a:pt x="65231" y="108752"/>
                  </a:cubicBezTo>
                  <a:cubicBezTo>
                    <a:pt x="65231" y="108752"/>
                    <a:pt x="65231" y="107457"/>
                    <a:pt x="65231" y="107457"/>
                  </a:cubicBezTo>
                  <a:cubicBezTo>
                    <a:pt x="65231" y="107457"/>
                    <a:pt x="65231" y="107457"/>
                    <a:pt x="65231" y="106162"/>
                  </a:cubicBezTo>
                  <a:cubicBezTo>
                    <a:pt x="65231" y="106162"/>
                    <a:pt x="65231" y="104868"/>
                    <a:pt x="65231" y="104868"/>
                  </a:cubicBezTo>
                  <a:cubicBezTo>
                    <a:pt x="65231" y="104868"/>
                    <a:pt x="65231" y="103573"/>
                    <a:pt x="65231" y="103573"/>
                  </a:cubicBezTo>
                  <a:cubicBezTo>
                    <a:pt x="65231" y="102278"/>
                    <a:pt x="65231" y="102278"/>
                    <a:pt x="65231" y="102278"/>
                  </a:cubicBezTo>
                  <a:cubicBezTo>
                    <a:pt x="65231" y="102278"/>
                    <a:pt x="65231" y="100984"/>
                    <a:pt x="65231" y="100984"/>
                  </a:cubicBezTo>
                  <a:cubicBezTo>
                    <a:pt x="66527" y="99689"/>
                    <a:pt x="67823" y="98394"/>
                    <a:pt x="69119" y="97100"/>
                  </a:cubicBezTo>
                  <a:cubicBezTo>
                    <a:pt x="69119" y="97100"/>
                    <a:pt x="69119" y="97100"/>
                    <a:pt x="162437" y="3884"/>
                  </a:cubicBezTo>
                  <a:cubicBezTo>
                    <a:pt x="163733" y="2589"/>
                    <a:pt x="166325" y="1295"/>
                    <a:pt x="167621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0677CC0B-5BAB-43C7-A5EC-8C76BA78E3DA}"/>
                </a:ext>
              </a:extLst>
            </p:cNvPr>
            <p:cNvSpPr/>
            <p:nvPr/>
          </p:nvSpPr>
          <p:spPr bwMode="auto">
            <a:xfrm>
              <a:off x="6088907" y="3501106"/>
              <a:ext cx="460948" cy="460948"/>
            </a:xfrm>
            <a:custGeom>
              <a:avLst/>
              <a:gdLst>
                <a:gd name="connsiteX0" fmla="*/ 153664 w 331464"/>
                <a:gd name="connsiteY0" fmla="*/ 136201 h 331464"/>
                <a:gd name="connsiteX1" fmla="*/ 177477 w 331464"/>
                <a:gd name="connsiteY1" fmla="*/ 136201 h 331464"/>
                <a:gd name="connsiteX2" fmla="*/ 194939 w 331464"/>
                <a:gd name="connsiteY2" fmla="*/ 153664 h 331464"/>
                <a:gd name="connsiteX3" fmla="*/ 194939 w 331464"/>
                <a:gd name="connsiteY3" fmla="*/ 177476 h 331464"/>
                <a:gd name="connsiteX4" fmla="*/ 177477 w 331464"/>
                <a:gd name="connsiteY4" fmla="*/ 193351 h 331464"/>
                <a:gd name="connsiteX5" fmla="*/ 153664 w 331464"/>
                <a:gd name="connsiteY5" fmla="*/ 193351 h 331464"/>
                <a:gd name="connsiteX6" fmla="*/ 137789 w 331464"/>
                <a:gd name="connsiteY6" fmla="*/ 177476 h 331464"/>
                <a:gd name="connsiteX7" fmla="*/ 137789 w 331464"/>
                <a:gd name="connsiteY7" fmla="*/ 153664 h 331464"/>
                <a:gd name="connsiteX8" fmla="*/ 166364 w 331464"/>
                <a:gd name="connsiteY8" fmla="*/ 102863 h 331464"/>
                <a:gd name="connsiteX9" fmla="*/ 152077 w 331464"/>
                <a:gd name="connsiteY9" fmla="*/ 115563 h 331464"/>
                <a:gd name="connsiteX10" fmla="*/ 152077 w 331464"/>
                <a:gd name="connsiteY10" fmla="*/ 136200 h 331464"/>
                <a:gd name="connsiteX11" fmla="*/ 139377 w 331464"/>
                <a:gd name="connsiteY11" fmla="*/ 121913 h 331464"/>
                <a:gd name="connsiteX12" fmla="*/ 121914 w 331464"/>
                <a:gd name="connsiteY12" fmla="*/ 121913 h 331464"/>
                <a:gd name="connsiteX13" fmla="*/ 123501 w 331464"/>
                <a:gd name="connsiteY13" fmla="*/ 139376 h 331464"/>
                <a:gd name="connsiteX14" fmla="*/ 136202 w 331464"/>
                <a:gd name="connsiteY14" fmla="*/ 152076 h 331464"/>
                <a:gd name="connsiteX15" fmla="*/ 117151 w 331464"/>
                <a:gd name="connsiteY15" fmla="*/ 152076 h 331464"/>
                <a:gd name="connsiteX16" fmla="*/ 102864 w 331464"/>
                <a:gd name="connsiteY16" fmla="*/ 164776 h 331464"/>
                <a:gd name="connsiteX17" fmla="*/ 117151 w 331464"/>
                <a:gd name="connsiteY17" fmla="*/ 177476 h 331464"/>
                <a:gd name="connsiteX18" fmla="*/ 136202 w 331464"/>
                <a:gd name="connsiteY18" fmla="*/ 177476 h 331464"/>
                <a:gd name="connsiteX19" fmla="*/ 123501 w 331464"/>
                <a:gd name="connsiteY19" fmla="*/ 191763 h 331464"/>
                <a:gd name="connsiteX20" fmla="*/ 121914 w 331464"/>
                <a:gd name="connsiteY20" fmla="*/ 209226 h 331464"/>
                <a:gd name="connsiteX21" fmla="*/ 139377 w 331464"/>
                <a:gd name="connsiteY21" fmla="*/ 207638 h 331464"/>
                <a:gd name="connsiteX22" fmla="*/ 152077 w 331464"/>
                <a:gd name="connsiteY22" fmla="*/ 194938 h 331464"/>
                <a:gd name="connsiteX23" fmla="*/ 152077 w 331464"/>
                <a:gd name="connsiteY23" fmla="*/ 213988 h 331464"/>
                <a:gd name="connsiteX24" fmla="*/ 166364 w 331464"/>
                <a:gd name="connsiteY24" fmla="*/ 226688 h 331464"/>
                <a:gd name="connsiteX25" fmla="*/ 179064 w 331464"/>
                <a:gd name="connsiteY25" fmla="*/ 213988 h 331464"/>
                <a:gd name="connsiteX26" fmla="*/ 179064 w 331464"/>
                <a:gd name="connsiteY26" fmla="*/ 194938 h 331464"/>
                <a:gd name="connsiteX27" fmla="*/ 191764 w 331464"/>
                <a:gd name="connsiteY27" fmla="*/ 207638 h 331464"/>
                <a:gd name="connsiteX28" fmla="*/ 209227 w 331464"/>
                <a:gd name="connsiteY28" fmla="*/ 209226 h 331464"/>
                <a:gd name="connsiteX29" fmla="*/ 209227 w 331464"/>
                <a:gd name="connsiteY29" fmla="*/ 191763 h 331464"/>
                <a:gd name="connsiteX30" fmla="*/ 194939 w 331464"/>
                <a:gd name="connsiteY30" fmla="*/ 177476 h 331464"/>
                <a:gd name="connsiteX31" fmla="*/ 215577 w 331464"/>
                <a:gd name="connsiteY31" fmla="*/ 177476 h 331464"/>
                <a:gd name="connsiteX32" fmla="*/ 228277 w 331464"/>
                <a:gd name="connsiteY32" fmla="*/ 164776 h 331464"/>
                <a:gd name="connsiteX33" fmla="*/ 215577 w 331464"/>
                <a:gd name="connsiteY33" fmla="*/ 152076 h 331464"/>
                <a:gd name="connsiteX34" fmla="*/ 194939 w 331464"/>
                <a:gd name="connsiteY34" fmla="*/ 152076 h 331464"/>
                <a:gd name="connsiteX35" fmla="*/ 209227 w 331464"/>
                <a:gd name="connsiteY35" fmla="*/ 139376 h 331464"/>
                <a:gd name="connsiteX36" fmla="*/ 209227 w 331464"/>
                <a:gd name="connsiteY36" fmla="*/ 121913 h 331464"/>
                <a:gd name="connsiteX37" fmla="*/ 191764 w 331464"/>
                <a:gd name="connsiteY37" fmla="*/ 121913 h 331464"/>
                <a:gd name="connsiteX38" fmla="*/ 179064 w 331464"/>
                <a:gd name="connsiteY38" fmla="*/ 136200 h 331464"/>
                <a:gd name="connsiteX39" fmla="*/ 179064 w 331464"/>
                <a:gd name="connsiteY39" fmla="*/ 115563 h 331464"/>
                <a:gd name="connsiteX40" fmla="*/ 166364 w 331464"/>
                <a:gd name="connsiteY40" fmla="*/ 69526 h 331464"/>
                <a:gd name="connsiteX41" fmla="*/ 194939 w 331464"/>
                <a:gd name="connsiteY41" fmla="*/ 98101 h 331464"/>
                <a:gd name="connsiteX42" fmla="*/ 233039 w 331464"/>
                <a:gd name="connsiteY42" fmla="*/ 98101 h 331464"/>
                <a:gd name="connsiteX43" fmla="*/ 233039 w 331464"/>
                <a:gd name="connsiteY43" fmla="*/ 136201 h 331464"/>
                <a:gd name="connsiteX44" fmla="*/ 261614 w 331464"/>
                <a:gd name="connsiteY44" fmla="*/ 164776 h 331464"/>
                <a:gd name="connsiteX45" fmla="*/ 233039 w 331464"/>
                <a:gd name="connsiteY45" fmla="*/ 193351 h 331464"/>
                <a:gd name="connsiteX46" fmla="*/ 233039 w 331464"/>
                <a:gd name="connsiteY46" fmla="*/ 233039 h 331464"/>
                <a:gd name="connsiteX47" fmla="*/ 194939 w 331464"/>
                <a:gd name="connsiteY47" fmla="*/ 233039 h 331464"/>
                <a:gd name="connsiteX48" fmla="*/ 166364 w 331464"/>
                <a:gd name="connsiteY48" fmla="*/ 261614 h 331464"/>
                <a:gd name="connsiteX49" fmla="*/ 137789 w 331464"/>
                <a:gd name="connsiteY49" fmla="*/ 233039 h 331464"/>
                <a:gd name="connsiteX50" fmla="*/ 98101 w 331464"/>
                <a:gd name="connsiteY50" fmla="*/ 233039 h 331464"/>
                <a:gd name="connsiteX51" fmla="*/ 98101 w 331464"/>
                <a:gd name="connsiteY51" fmla="*/ 193351 h 331464"/>
                <a:gd name="connsiteX52" fmla="*/ 69526 w 331464"/>
                <a:gd name="connsiteY52" fmla="*/ 164776 h 331464"/>
                <a:gd name="connsiteX53" fmla="*/ 98101 w 331464"/>
                <a:gd name="connsiteY53" fmla="*/ 136201 h 331464"/>
                <a:gd name="connsiteX54" fmla="*/ 98101 w 331464"/>
                <a:gd name="connsiteY54" fmla="*/ 98101 h 331464"/>
                <a:gd name="connsiteX55" fmla="*/ 137789 w 331464"/>
                <a:gd name="connsiteY55" fmla="*/ 98101 h 331464"/>
                <a:gd name="connsiteX56" fmla="*/ 166364 w 331464"/>
                <a:gd name="connsiteY56" fmla="*/ 50476 h 331464"/>
                <a:gd name="connsiteX57" fmla="*/ 131439 w 331464"/>
                <a:gd name="connsiteY57" fmla="*/ 83814 h 331464"/>
                <a:gd name="connsiteX58" fmla="*/ 83813 w 331464"/>
                <a:gd name="connsiteY58" fmla="*/ 83814 h 331464"/>
                <a:gd name="connsiteX59" fmla="*/ 83813 w 331464"/>
                <a:gd name="connsiteY59" fmla="*/ 131439 h 331464"/>
                <a:gd name="connsiteX60" fmla="*/ 50476 w 331464"/>
                <a:gd name="connsiteY60" fmla="*/ 164776 h 331464"/>
                <a:gd name="connsiteX61" fmla="*/ 83813 w 331464"/>
                <a:gd name="connsiteY61" fmla="*/ 198114 h 331464"/>
                <a:gd name="connsiteX62" fmla="*/ 83813 w 331464"/>
                <a:gd name="connsiteY62" fmla="*/ 247326 h 331464"/>
                <a:gd name="connsiteX63" fmla="*/ 131439 w 331464"/>
                <a:gd name="connsiteY63" fmla="*/ 247326 h 331464"/>
                <a:gd name="connsiteX64" fmla="*/ 166364 w 331464"/>
                <a:gd name="connsiteY64" fmla="*/ 280664 h 331464"/>
                <a:gd name="connsiteX65" fmla="*/ 199701 w 331464"/>
                <a:gd name="connsiteY65" fmla="*/ 247326 h 331464"/>
                <a:gd name="connsiteX66" fmla="*/ 247327 w 331464"/>
                <a:gd name="connsiteY66" fmla="*/ 247326 h 331464"/>
                <a:gd name="connsiteX67" fmla="*/ 247327 w 331464"/>
                <a:gd name="connsiteY67" fmla="*/ 198114 h 331464"/>
                <a:gd name="connsiteX68" fmla="*/ 280664 w 331464"/>
                <a:gd name="connsiteY68" fmla="*/ 164776 h 331464"/>
                <a:gd name="connsiteX69" fmla="*/ 247327 w 331464"/>
                <a:gd name="connsiteY69" fmla="*/ 131439 h 331464"/>
                <a:gd name="connsiteX70" fmla="*/ 247327 w 331464"/>
                <a:gd name="connsiteY70" fmla="*/ 83814 h 331464"/>
                <a:gd name="connsiteX71" fmla="*/ 199701 w 331464"/>
                <a:gd name="connsiteY71" fmla="*/ 83814 h 331464"/>
                <a:gd name="connsiteX72" fmla="*/ 164274 w 331464"/>
                <a:gd name="connsiteY72" fmla="*/ 972 h 331464"/>
                <a:gd name="connsiteX73" fmla="*/ 166866 w 331464"/>
                <a:gd name="connsiteY73" fmla="*/ 972 h 331464"/>
                <a:gd name="connsiteX74" fmla="*/ 214820 w 331464"/>
                <a:gd name="connsiteY74" fmla="*/ 47630 h 331464"/>
                <a:gd name="connsiteX75" fmla="*/ 280918 w 331464"/>
                <a:gd name="connsiteY75" fmla="*/ 47630 h 331464"/>
                <a:gd name="connsiteX76" fmla="*/ 283510 w 331464"/>
                <a:gd name="connsiteY76" fmla="*/ 50222 h 331464"/>
                <a:gd name="connsiteX77" fmla="*/ 283510 w 331464"/>
                <a:gd name="connsiteY77" fmla="*/ 116320 h 331464"/>
                <a:gd name="connsiteX78" fmla="*/ 330168 w 331464"/>
                <a:gd name="connsiteY78" fmla="*/ 164274 h 331464"/>
                <a:gd name="connsiteX79" fmla="*/ 331464 w 331464"/>
                <a:gd name="connsiteY79" fmla="*/ 165570 h 331464"/>
                <a:gd name="connsiteX80" fmla="*/ 330168 w 331464"/>
                <a:gd name="connsiteY80" fmla="*/ 166866 h 331464"/>
                <a:gd name="connsiteX81" fmla="*/ 283510 w 331464"/>
                <a:gd name="connsiteY81" fmla="*/ 214820 h 331464"/>
                <a:gd name="connsiteX82" fmla="*/ 283510 w 331464"/>
                <a:gd name="connsiteY82" fmla="*/ 280918 h 331464"/>
                <a:gd name="connsiteX83" fmla="*/ 280918 w 331464"/>
                <a:gd name="connsiteY83" fmla="*/ 283510 h 331464"/>
                <a:gd name="connsiteX84" fmla="*/ 214820 w 331464"/>
                <a:gd name="connsiteY84" fmla="*/ 283510 h 331464"/>
                <a:gd name="connsiteX85" fmla="*/ 166866 w 331464"/>
                <a:gd name="connsiteY85" fmla="*/ 330168 h 331464"/>
                <a:gd name="connsiteX86" fmla="*/ 165570 w 331464"/>
                <a:gd name="connsiteY86" fmla="*/ 331464 h 331464"/>
                <a:gd name="connsiteX87" fmla="*/ 164274 w 331464"/>
                <a:gd name="connsiteY87" fmla="*/ 330168 h 331464"/>
                <a:gd name="connsiteX88" fmla="*/ 116320 w 331464"/>
                <a:gd name="connsiteY88" fmla="*/ 283510 h 331464"/>
                <a:gd name="connsiteX89" fmla="*/ 50222 w 331464"/>
                <a:gd name="connsiteY89" fmla="*/ 283510 h 331464"/>
                <a:gd name="connsiteX90" fmla="*/ 47630 w 331464"/>
                <a:gd name="connsiteY90" fmla="*/ 280918 h 331464"/>
                <a:gd name="connsiteX91" fmla="*/ 47630 w 331464"/>
                <a:gd name="connsiteY91" fmla="*/ 214820 h 331464"/>
                <a:gd name="connsiteX92" fmla="*/ 972 w 331464"/>
                <a:gd name="connsiteY92" fmla="*/ 166866 h 331464"/>
                <a:gd name="connsiteX93" fmla="*/ 972 w 331464"/>
                <a:gd name="connsiteY93" fmla="*/ 164274 h 331464"/>
                <a:gd name="connsiteX94" fmla="*/ 47630 w 331464"/>
                <a:gd name="connsiteY94" fmla="*/ 116320 h 331464"/>
                <a:gd name="connsiteX95" fmla="*/ 47630 w 331464"/>
                <a:gd name="connsiteY95" fmla="*/ 50222 h 331464"/>
                <a:gd name="connsiteX96" fmla="*/ 50222 w 331464"/>
                <a:gd name="connsiteY96" fmla="*/ 47630 h 331464"/>
                <a:gd name="connsiteX97" fmla="*/ 116320 w 331464"/>
                <a:gd name="connsiteY97" fmla="*/ 47630 h 331464"/>
                <a:gd name="connsiteX98" fmla="*/ 164274 w 331464"/>
                <a:gd name="connsiteY98" fmla="*/ 972 h 33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331464" h="331464">
                  <a:moveTo>
                    <a:pt x="153664" y="136201"/>
                  </a:moveTo>
                  <a:lnTo>
                    <a:pt x="177477" y="136201"/>
                  </a:lnTo>
                  <a:lnTo>
                    <a:pt x="194939" y="153664"/>
                  </a:lnTo>
                  <a:lnTo>
                    <a:pt x="194939" y="177476"/>
                  </a:lnTo>
                  <a:lnTo>
                    <a:pt x="177477" y="193351"/>
                  </a:lnTo>
                  <a:lnTo>
                    <a:pt x="153664" y="193351"/>
                  </a:lnTo>
                  <a:lnTo>
                    <a:pt x="137789" y="177476"/>
                  </a:lnTo>
                  <a:lnTo>
                    <a:pt x="137789" y="153664"/>
                  </a:lnTo>
                  <a:close/>
                  <a:moveTo>
                    <a:pt x="166364" y="102863"/>
                  </a:moveTo>
                  <a:lnTo>
                    <a:pt x="152077" y="115563"/>
                  </a:lnTo>
                  <a:lnTo>
                    <a:pt x="152077" y="136200"/>
                  </a:lnTo>
                  <a:lnTo>
                    <a:pt x="139377" y="121913"/>
                  </a:lnTo>
                  <a:lnTo>
                    <a:pt x="121914" y="121913"/>
                  </a:lnTo>
                  <a:lnTo>
                    <a:pt x="123501" y="139376"/>
                  </a:lnTo>
                  <a:lnTo>
                    <a:pt x="136202" y="152076"/>
                  </a:lnTo>
                  <a:lnTo>
                    <a:pt x="117151" y="152076"/>
                  </a:lnTo>
                  <a:lnTo>
                    <a:pt x="102864" y="164776"/>
                  </a:lnTo>
                  <a:lnTo>
                    <a:pt x="117151" y="177476"/>
                  </a:lnTo>
                  <a:lnTo>
                    <a:pt x="136202" y="177476"/>
                  </a:lnTo>
                  <a:lnTo>
                    <a:pt x="123501" y="191763"/>
                  </a:lnTo>
                  <a:lnTo>
                    <a:pt x="121914" y="209226"/>
                  </a:lnTo>
                  <a:lnTo>
                    <a:pt x="139377" y="207638"/>
                  </a:lnTo>
                  <a:lnTo>
                    <a:pt x="152077" y="194938"/>
                  </a:lnTo>
                  <a:lnTo>
                    <a:pt x="152077" y="213988"/>
                  </a:lnTo>
                  <a:lnTo>
                    <a:pt x="166364" y="226688"/>
                  </a:lnTo>
                  <a:lnTo>
                    <a:pt x="179064" y="213988"/>
                  </a:lnTo>
                  <a:lnTo>
                    <a:pt x="179064" y="194938"/>
                  </a:lnTo>
                  <a:lnTo>
                    <a:pt x="191764" y="207638"/>
                  </a:lnTo>
                  <a:lnTo>
                    <a:pt x="209227" y="209226"/>
                  </a:lnTo>
                  <a:lnTo>
                    <a:pt x="209227" y="191763"/>
                  </a:lnTo>
                  <a:lnTo>
                    <a:pt x="194939" y="177476"/>
                  </a:lnTo>
                  <a:lnTo>
                    <a:pt x="215577" y="177476"/>
                  </a:lnTo>
                  <a:lnTo>
                    <a:pt x="228277" y="164776"/>
                  </a:lnTo>
                  <a:lnTo>
                    <a:pt x="215577" y="152076"/>
                  </a:lnTo>
                  <a:lnTo>
                    <a:pt x="194939" y="152076"/>
                  </a:lnTo>
                  <a:lnTo>
                    <a:pt x="209227" y="139376"/>
                  </a:lnTo>
                  <a:lnTo>
                    <a:pt x="209227" y="121913"/>
                  </a:lnTo>
                  <a:lnTo>
                    <a:pt x="191764" y="121913"/>
                  </a:lnTo>
                  <a:lnTo>
                    <a:pt x="179064" y="136200"/>
                  </a:lnTo>
                  <a:lnTo>
                    <a:pt x="179064" y="115563"/>
                  </a:lnTo>
                  <a:close/>
                  <a:moveTo>
                    <a:pt x="166364" y="69526"/>
                  </a:moveTo>
                  <a:lnTo>
                    <a:pt x="194939" y="98101"/>
                  </a:lnTo>
                  <a:lnTo>
                    <a:pt x="233039" y="98101"/>
                  </a:lnTo>
                  <a:lnTo>
                    <a:pt x="233039" y="136201"/>
                  </a:lnTo>
                  <a:lnTo>
                    <a:pt x="261614" y="164776"/>
                  </a:lnTo>
                  <a:lnTo>
                    <a:pt x="233039" y="193351"/>
                  </a:lnTo>
                  <a:lnTo>
                    <a:pt x="233039" y="233039"/>
                  </a:lnTo>
                  <a:lnTo>
                    <a:pt x="194939" y="233039"/>
                  </a:lnTo>
                  <a:lnTo>
                    <a:pt x="166364" y="261614"/>
                  </a:lnTo>
                  <a:lnTo>
                    <a:pt x="137789" y="233039"/>
                  </a:lnTo>
                  <a:lnTo>
                    <a:pt x="98101" y="233039"/>
                  </a:lnTo>
                  <a:lnTo>
                    <a:pt x="98101" y="193351"/>
                  </a:lnTo>
                  <a:lnTo>
                    <a:pt x="69526" y="164776"/>
                  </a:lnTo>
                  <a:lnTo>
                    <a:pt x="98101" y="136201"/>
                  </a:lnTo>
                  <a:lnTo>
                    <a:pt x="98101" y="98101"/>
                  </a:lnTo>
                  <a:lnTo>
                    <a:pt x="137789" y="98101"/>
                  </a:lnTo>
                  <a:close/>
                  <a:moveTo>
                    <a:pt x="166364" y="50476"/>
                  </a:moveTo>
                  <a:lnTo>
                    <a:pt x="131439" y="83814"/>
                  </a:lnTo>
                  <a:lnTo>
                    <a:pt x="83813" y="83814"/>
                  </a:lnTo>
                  <a:lnTo>
                    <a:pt x="83813" y="131439"/>
                  </a:lnTo>
                  <a:lnTo>
                    <a:pt x="50476" y="164776"/>
                  </a:lnTo>
                  <a:lnTo>
                    <a:pt x="83813" y="198114"/>
                  </a:lnTo>
                  <a:lnTo>
                    <a:pt x="83813" y="247326"/>
                  </a:lnTo>
                  <a:lnTo>
                    <a:pt x="131439" y="247326"/>
                  </a:lnTo>
                  <a:lnTo>
                    <a:pt x="166364" y="280664"/>
                  </a:lnTo>
                  <a:lnTo>
                    <a:pt x="199701" y="247326"/>
                  </a:lnTo>
                  <a:lnTo>
                    <a:pt x="247327" y="247326"/>
                  </a:lnTo>
                  <a:lnTo>
                    <a:pt x="247327" y="198114"/>
                  </a:lnTo>
                  <a:lnTo>
                    <a:pt x="280664" y="164776"/>
                  </a:lnTo>
                  <a:lnTo>
                    <a:pt x="247327" y="131439"/>
                  </a:lnTo>
                  <a:lnTo>
                    <a:pt x="247327" y="83814"/>
                  </a:lnTo>
                  <a:lnTo>
                    <a:pt x="199701" y="83814"/>
                  </a:lnTo>
                  <a:close/>
                  <a:moveTo>
                    <a:pt x="164274" y="972"/>
                  </a:moveTo>
                  <a:cubicBezTo>
                    <a:pt x="164274" y="-324"/>
                    <a:pt x="166866" y="-324"/>
                    <a:pt x="166866" y="972"/>
                  </a:cubicBezTo>
                  <a:cubicBezTo>
                    <a:pt x="166866" y="972"/>
                    <a:pt x="166866" y="972"/>
                    <a:pt x="214820" y="47630"/>
                  </a:cubicBezTo>
                  <a:cubicBezTo>
                    <a:pt x="214820" y="47630"/>
                    <a:pt x="214820" y="47630"/>
                    <a:pt x="280918" y="47630"/>
                  </a:cubicBezTo>
                  <a:cubicBezTo>
                    <a:pt x="282214" y="47630"/>
                    <a:pt x="283510" y="48926"/>
                    <a:pt x="283510" y="50222"/>
                  </a:cubicBezTo>
                  <a:cubicBezTo>
                    <a:pt x="283510" y="50222"/>
                    <a:pt x="283510" y="50222"/>
                    <a:pt x="283510" y="116320"/>
                  </a:cubicBezTo>
                  <a:cubicBezTo>
                    <a:pt x="283510" y="116320"/>
                    <a:pt x="283510" y="116320"/>
                    <a:pt x="330168" y="164274"/>
                  </a:cubicBezTo>
                  <a:cubicBezTo>
                    <a:pt x="331464" y="164274"/>
                    <a:pt x="331464" y="164274"/>
                    <a:pt x="331464" y="165570"/>
                  </a:cubicBezTo>
                  <a:cubicBezTo>
                    <a:pt x="331464" y="165570"/>
                    <a:pt x="331464" y="166866"/>
                    <a:pt x="330168" y="166866"/>
                  </a:cubicBezTo>
                  <a:cubicBezTo>
                    <a:pt x="330168" y="166866"/>
                    <a:pt x="330168" y="166866"/>
                    <a:pt x="283510" y="214820"/>
                  </a:cubicBezTo>
                  <a:cubicBezTo>
                    <a:pt x="283510" y="214820"/>
                    <a:pt x="283510" y="214820"/>
                    <a:pt x="283510" y="280918"/>
                  </a:cubicBezTo>
                  <a:cubicBezTo>
                    <a:pt x="283510" y="282214"/>
                    <a:pt x="282214" y="283510"/>
                    <a:pt x="280918" y="283510"/>
                  </a:cubicBezTo>
                  <a:cubicBezTo>
                    <a:pt x="280918" y="283510"/>
                    <a:pt x="280918" y="283510"/>
                    <a:pt x="214820" y="283510"/>
                  </a:cubicBezTo>
                  <a:cubicBezTo>
                    <a:pt x="214820" y="283510"/>
                    <a:pt x="214820" y="283510"/>
                    <a:pt x="166866" y="330168"/>
                  </a:cubicBezTo>
                  <a:cubicBezTo>
                    <a:pt x="166866" y="331464"/>
                    <a:pt x="166866" y="331464"/>
                    <a:pt x="165570" y="331464"/>
                  </a:cubicBezTo>
                  <a:cubicBezTo>
                    <a:pt x="164274" y="331464"/>
                    <a:pt x="164274" y="331464"/>
                    <a:pt x="164274" y="330168"/>
                  </a:cubicBezTo>
                  <a:cubicBezTo>
                    <a:pt x="164274" y="330168"/>
                    <a:pt x="164274" y="330168"/>
                    <a:pt x="116320" y="283510"/>
                  </a:cubicBezTo>
                  <a:cubicBezTo>
                    <a:pt x="116320" y="283510"/>
                    <a:pt x="116320" y="283510"/>
                    <a:pt x="50222" y="283510"/>
                  </a:cubicBezTo>
                  <a:cubicBezTo>
                    <a:pt x="48926" y="283510"/>
                    <a:pt x="47630" y="282214"/>
                    <a:pt x="47630" y="280918"/>
                  </a:cubicBezTo>
                  <a:cubicBezTo>
                    <a:pt x="47630" y="280918"/>
                    <a:pt x="47630" y="280918"/>
                    <a:pt x="47630" y="214820"/>
                  </a:cubicBezTo>
                  <a:cubicBezTo>
                    <a:pt x="47630" y="214820"/>
                    <a:pt x="47630" y="214820"/>
                    <a:pt x="972" y="166866"/>
                  </a:cubicBezTo>
                  <a:cubicBezTo>
                    <a:pt x="-324" y="166866"/>
                    <a:pt x="-324" y="164274"/>
                    <a:pt x="972" y="164274"/>
                  </a:cubicBezTo>
                  <a:cubicBezTo>
                    <a:pt x="972" y="164274"/>
                    <a:pt x="972" y="164274"/>
                    <a:pt x="47630" y="116320"/>
                  </a:cubicBezTo>
                  <a:cubicBezTo>
                    <a:pt x="47630" y="116320"/>
                    <a:pt x="47630" y="116320"/>
                    <a:pt x="47630" y="50222"/>
                  </a:cubicBezTo>
                  <a:cubicBezTo>
                    <a:pt x="47630" y="48926"/>
                    <a:pt x="48926" y="47630"/>
                    <a:pt x="50222" y="47630"/>
                  </a:cubicBezTo>
                  <a:cubicBezTo>
                    <a:pt x="50222" y="47630"/>
                    <a:pt x="50222" y="47630"/>
                    <a:pt x="116320" y="47630"/>
                  </a:cubicBezTo>
                  <a:cubicBezTo>
                    <a:pt x="116320" y="47630"/>
                    <a:pt x="116320" y="47630"/>
                    <a:pt x="164274" y="972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PA_库_组合 4">
            <a:extLst>
              <a:ext uri="{FF2B5EF4-FFF2-40B4-BE49-F238E27FC236}">
                <a16:creationId xmlns:a16="http://schemas.microsoft.com/office/drawing/2014/main" xmlns="" id="{21FAA066-E853-40C7-BA4D-78A550D3F4E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6403" y="1820895"/>
            <a:ext cx="10239195" cy="3216211"/>
            <a:chOff x="897361" y="2048993"/>
            <a:chExt cx="10239195" cy="321621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EDF5207D-0763-4370-BDB8-7AFE99B7BF8C}"/>
                </a:ext>
              </a:extLst>
            </p:cNvPr>
            <p:cNvGrpSpPr/>
            <p:nvPr/>
          </p:nvGrpSpPr>
          <p:grpSpPr>
            <a:xfrm>
              <a:off x="897361" y="2048993"/>
              <a:ext cx="3105511" cy="1365969"/>
              <a:chOff x="897361" y="2048993"/>
              <a:chExt cx="3105511" cy="1365969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xmlns="" id="{6987EEEF-F6A5-462A-BBB5-DB995F5A5567}"/>
                  </a:ext>
                </a:extLst>
              </p:cNvPr>
              <p:cNvGrpSpPr/>
              <p:nvPr/>
            </p:nvGrpSpPr>
            <p:grpSpPr>
              <a:xfrm>
                <a:off x="1030891" y="2048993"/>
                <a:ext cx="2971981" cy="1365969"/>
                <a:chOff x="244476" y="2048993"/>
                <a:chExt cx="2971981" cy="1365969"/>
              </a:xfrm>
            </p:grpSpPr>
            <p:sp>
              <p:nvSpPr>
                <p:cNvPr id="24" name="文本框 170">
                  <a:extLst>
                    <a:ext uri="{FF2B5EF4-FFF2-40B4-BE49-F238E27FC236}">
                      <a16:creationId xmlns:a16="http://schemas.microsoft.com/office/drawing/2014/main" xmlns="" id="{68460D1E-19C5-4403-B1D6-5B502AEC7FBB}"/>
                    </a:ext>
                  </a:extLst>
                </p:cNvPr>
                <p:cNvSpPr txBox="1"/>
                <p:nvPr/>
              </p:nvSpPr>
              <p:spPr>
                <a:xfrm>
                  <a:off x="244476" y="2295214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 smtClean="0"/>
                    <a:t>亚马逊云、微软云、阿里云、腾讯云、华为云、京东云、各运营商云、美团云、滴滴云</a:t>
                  </a:r>
                  <a:r>
                    <a:rPr lang="en-US" altLang="zh-CN" sz="1000" dirty="0" smtClean="0"/>
                    <a:t>……</a:t>
                  </a:r>
                  <a:endParaRPr lang="zh-CN" altLang="en-US" sz="1000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xmlns="" id="{15959193-B178-4685-B8C4-1E6EABECD5CC}"/>
                    </a:ext>
                  </a:extLst>
                </p:cNvPr>
                <p:cNvSpPr/>
                <p:nvPr/>
              </p:nvSpPr>
              <p:spPr>
                <a:xfrm>
                  <a:off x="244476" y="2048993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 smtClean="0">
                      <a:solidFill>
                        <a:schemeClr val="accent1"/>
                      </a:solidFill>
                    </a:rPr>
                    <a:t>云计算、大数据基础设施性质凸显</a:t>
                  </a:r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DE7AE102-2D79-406F-9057-0889F9704A09}"/>
                  </a:ext>
                </a:extLst>
              </p:cNvPr>
              <p:cNvSpPr/>
              <p:nvPr/>
            </p:nvSpPr>
            <p:spPr bwMode="auto">
              <a:xfrm>
                <a:off x="897361" y="2048993"/>
                <a:ext cx="36000" cy="972000"/>
              </a:xfrm>
              <a:prstGeom prst="rect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B0FD298B-E00B-4A7E-975F-86CE1304E461}"/>
                </a:ext>
              </a:extLst>
            </p:cNvPr>
            <p:cNvGrpSpPr/>
            <p:nvPr/>
          </p:nvGrpSpPr>
          <p:grpSpPr>
            <a:xfrm>
              <a:off x="897361" y="3899235"/>
              <a:ext cx="3105511" cy="1365969"/>
              <a:chOff x="897361" y="3899235"/>
              <a:chExt cx="3105511" cy="1365969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B79A7698-F6D7-4ED3-939C-44307DE99762}"/>
                  </a:ext>
                </a:extLst>
              </p:cNvPr>
              <p:cNvGrpSpPr/>
              <p:nvPr/>
            </p:nvGrpSpPr>
            <p:grpSpPr>
              <a:xfrm>
                <a:off x="1030891" y="3899235"/>
                <a:ext cx="2971981" cy="1365969"/>
                <a:chOff x="244476" y="3899235"/>
                <a:chExt cx="2971981" cy="1365969"/>
              </a:xfrm>
            </p:grpSpPr>
            <p:sp>
              <p:nvSpPr>
                <p:cNvPr id="20" name="文本框 173">
                  <a:extLst>
                    <a:ext uri="{FF2B5EF4-FFF2-40B4-BE49-F238E27FC236}">
                      <a16:creationId xmlns:a16="http://schemas.microsoft.com/office/drawing/2014/main" xmlns="" id="{309BDC4F-D34A-4837-A0D5-D1ADBFC74F1A}"/>
                    </a:ext>
                  </a:extLst>
                </p:cNvPr>
                <p:cNvSpPr txBox="1"/>
                <p:nvPr/>
              </p:nvSpPr>
              <p:spPr>
                <a:xfrm>
                  <a:off x="244476" y="4145456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 smtClean="0"/>
                    <a:t>支付宝、微信支付、银联支付</a:t>
                  </a:r>
                  <a:endParaRPr lang="en-US" altLang="zh-CN" sz="1000" dirty="0" smtClean="0"/>
                </a:p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 smtClean="0"/>
                    <a:t>摩拜、</a:t>
                  </a:r>
                  <a:r>
                    <a:rPr lang="en-US" altLang="zh-CN" sz="1000" dirty="0" err="1" smtClean="0"/>
                    <a:t>ofo</a:t>
                  </a:r>
                  <a:r>
                    <a:rPr lang="zh-CN" altLang="en-US" sz="1000" dirty="0" smtClean="0"/>
                    <a:t>、哈啰</a:t>
                  </a:r>
                  <a:endParaRPr lang="en-US" altLang="zh-CN" sz="1000" dirty="0" smtClean="0"/>
                </a:p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 smtClean="0"/>
                    <a:t>快手、抖音、火山</a:t>
                  </a:r>
                  <a:endParaRPr lang="zh-CN" altLang="en-US" sz="1000" dirty="0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xmlns="" id="{9ADA39EA-E1A5-4B3F-97FA-5FE579DA6597}"/>
                    </a:ext>
                  </a:extLst>
                </p:cNvPr>
                <p:cNvSpPr/>
                <p:nvPr/>
              </p:nvSpPr>
              <p:spPr>
                <a:xfrm>
                  <a:off x="244476" y="3899235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 smtClean="0">
                      <a:solidFill>
                        <a:schemeClr val="accent3"/>
                      </a:solidFill>
                    </a:rPr>
                    <a:t>行业应用复制能力强</a:t>
                  </a:r>
                  <a:endParaRPr lang="zh-CN" altLang="en-US" sz="1600" b="1" dirty="0"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A92EA8A4-C867-459D-95D5-6F29C27F3A47}"/>
                  </a:ext>
                </a:extLst>
              </p:cNvPr>
              <p:cNvSpPr/>
              <p:nvPr/>
            </p:nvSpPr>
            <p:spPr bwMode="auto">
              <a:xfrm>
                <a:off x="897361" y="3899235"/>
                <a:ext cx="36000" cy="972000"/>
              </a:xfrm>
              <a:prstGeom prst="rect">
                <a:avLst/>
              </a:prstGeom>
              <a:solidFill>
                <a:schemeClr val="accent3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CD671D69-B057-43AD-8B35-3BBD9E1A2F1D}"/>
                </a:ext>
              </a:extLst>
            </p:cNvPr>
            <p:cNvGrpSpPr/>
            <p:nvPr/>
          </p:nvGrpSpPr>
          <p:grpSpPr>
            <a:xfrm>
              <a:off x="8031049" y="2048993"/>
              <a:ext cx="3105507" cy="1365969"/>
              <a:chOff x="8031049" y="2048993"/>
              <a:chExt cx="3105507" cy="1365969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xmlns="" id="{14610B94-CAED-46AD-B868-FA802AA080E6}"/>
                  </a:ext>
                </a:extLst>
              </p:cNvPr>
              <p:cNvGrpSpPr/>
              <p:nvPr/>
            </p:nvGrpSpPr>
            <p:grpSpPr>
              <a:xfrm>
                <a:off x="8031049" y="2048993"/>
                <a:ext cx="2971981" cy="1365969"/>
                <a:chOff x="8651507" y="2048993"/>
                <a:chExt cx="2971981" cy="1365969"/>
              </a:xfrm>
            </p:grpSpPr>
            <p:sp>
              <p:nvSpPr>
                <p:cNvPr id="16" name="文本框 176">
                  <a:extLst>
                    <a:ext uri="{FF2B5EF4-FFF2-40B4-BE49-F238E27FC236}">
                      <a16:creationId xmlns:a16="http://schemas.microsoft.com/office/drawing/2014/main" xmlns="" id="{B7904C0F-9AF7-4F3D-BDDC-B2414DFAA0F6}"/>
                    </a:ext>
                  </a:extLst>
                </p:cNvPr>
                <p:cNvSpPr txBox="1"/>
                <p:nvPr/>
              </p:nvSpPr>
              <p:spPr>
                <a:xfrm>
                  <a:off x="8651507" y="2295214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algn="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en-US" altLang="zh-CN" sz="1000" dirty="0" smtClean="0"/>
                    <a:t>YouTube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Twitter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err="1" smtClean="0"/>
                    <a:t>Instgram</a:t>
                  </a:r>
                  <a:r>
                    <a:rPr lang="zh-CN" altLang="en-US" sz="1000" dirty="0" smtClean="0"/>
                    <a:t>、微信、微博、抖音、豆瓣</a:t>
                  </a:r>
                  <a:r>
                    <a:rPr lang="en-US" altLang="zh-CN" sz="1000" dirty="0" smtClean="0"/>
                    <a:t>……</a:t>
                  </a:r>
                  <a:endParaRPr lang="zh-CN" altLang="en-US" sz="1000" dirty="0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xmlns="" id="{D0F98AD3-9AE9-4EA1-9E6B-6BA34E496D6E}"/>
                    </a:ext>
                  </a:extLst>
                </p:cNvPr>
                <p:cNvSpPr/>
                <p:nvPr/>
              </p:nvSpPr>
              <p:spPr>
                <a:xfrm>
                  <a:off x="8651507" y="2048993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algn="r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 smtClean="0">
                      <a:solidFill>
                        <a:schemeClr val="accent2"/>
                      </a:solidFill>
                    </a:rPr>
                    <a:t>社群经济崛起</a:t>
                  </a:r>
                  <a:endParaRPr lang="en-US" altLang="zh-CN" sz="1600" b="1" dirty="0" smtClean="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CAA7B14F-4F37-42BF-AF09-8E69535CFE61}"/>
                  </a:ext>
                </a:extLst>
              </p:cNvPr>
              <p:cNvSpPr/>
              <p:nvPr/>
            </p:nvSpPr>
            <p:spPr bwMode="auto">
              <a:xfrm>
                <a:off x="11100556" y="2048993"/>
                <a:ext cx="36000" cy="972000"/>
              </a:xfrm>
              <a:prstGeom prst="rect">
                <a:avLst/>
              </a:prstGeom>
              <a:solidFill>
                <a:schemeClr val="accent2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D64BEEBD-726A-4E90-8CC4-9F6A195E9E4F}"/>
                </a:ext>
              </a:extLst>
            </p:cNvPr>
            <p:cNvGrpSpPr/>
            <p:nvPr/>
          </p:nvGrpSpPr>
          <p:grpSpPr>
            <a:xfrm>
              <a:off x="8031049" y="3899235"/>
              <a:ext cx="3105507" cy="1365969"/>
              <a:chOff x="8031049" y="3899235"/>
              <a:chExt cx="3105507" cy="1365969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61D9A742-F267-4470-82A9-DB889E900BBC}"/>
                  </a:ext>
                </a:extLst>
              </p:cNvPr>
              <p:cNvGrpSpPr/>
              <p:nvPr/>
            </p:nvGrpSpPr>
            <p:grpSpPr>
              <a:xfrm>
                <a:off x="8031049" y="3899235"/>
                <a:ext cx="2971981" cy="1365969"/>
                <a:chOff x="8651507" y="3899235"/>
                <a:chExt cx="2971981" cy="1365969"/>
              </a:xfrm>
            </p:grpSpPr>
            <p:sp>
              <p:nvSpPr>
                <p:cNvPr id="12" name="文本框 179">
                  <a:extLst>
                    <a:ext uri="{FF2B5EF4-FFF2-40B4-BE49-F238E27FC236}">
                      <a16:creationId xmlns:a16="http://schemas.microsoft.com/office/drawing/2014/main" xmlns="" id="{A5CB4125-DF7D-4D31-A9BF-AD65FB17D14E}"/>
                    </a:ext>
                  </a:extLst>
                </p:cNvPr>
                <p:cNvSpPr txBox="1"/>
                <p:nvPr/>
              </p:nvSpPr>
              <p:spPr>
                <a:xfrm>
                  <a:off x="8651507" y="4145456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algn="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en-US" altLang="zh-CN" sz="1000" dirty="0" smtClean="0"/>
                    <a:t>Java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C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C++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Python 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JavaScript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Go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PHP</a:t>
                  </a:r>
                  <a:endParaRPr lang="zh-CN" altLang="en-US" sz="1000" dirty="0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xmlns="" id="{AA43BFAC-9F70-43BD-A082-3C1916700C44}"/>
                    </a:ext>
                  </a:extLst>
                </p:cNvPr>
                <p:cNvSpPr/>
                <p:nvPr/>
              </p:nvSpPr>
              <p:spPr>
                <a:xfrm>
                  <a:off x="8651507" y="3899235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algn="r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 smtClean="0">
                      <a:solidFill>
                        <a:schemeClr val="accent4"/>
                      </a:solidFill>
                    </a:rPr>
                    <a:t>开发语言百家争鸣</a:t>
                  </a:r>
                  <a:endParaRPr lang="zh-CN" altLang="en-US" sz="1600" b="1" dirty="0">
                    <a:solidFill>
                      <a:schemeClr val="accent4"/>
                    </a:solidFill>
                  </a:endParaRPr>
                </a:p>
              </p:txBody>
            </p: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A847A902-AFEE-4FA7-8AD6-D65264346864}"/>
                  </a:ext>
                </a:extLst>
              </p:cNvPr>
              <p:cNvSpPr/>
              <p:nvPr/>
            </p:nvSpPr>
            <p:spPr bwMode="auto">
              <a:xfrm>
                <a:off x="11100556" y="3899235"/>
                <a:ext cx="36000" cy="972000"/>
              </a:xfrm>
              <a:prstGeom prst="rect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4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62315" y="30762"/>
            <a:ext cx="325439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时代背景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1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96C81464-88CE-43DC-BB87-33A985217AD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19666" y="1818002"/>
            <a:ext cx="4070576" cy="2764137"/>
            <a:chOff x="719666" y="1818002"/>
            <a:chExt cx="4070576" cy="2764137"/>
          </a:xfrm>
        </p:grpSpPr>
        <p:sp>
          <p:nvSpPr>
            <p:cNvPr id="6" name="Oval 7">
              <a:extLst>
                <a:ext uri="{FF2B5EF4-FFF2-40B4-BE49-F238E27FC236}">
                  <a16:creationId xmlns:a16="http://schemas.microsoft.com/office/drawing/2014/main" xmlns="" id="{3C3FAD94-49F4-409D-9F6C-FFB0B6237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647" y="2646544"/>
              <a:ext cx="1935595" cy="1935595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Connector: Elbow 19">
              <a:extLst>
                <a:ext uri="{FF2B5EF4-FFF2-40B4-BE49-F238E27FC236}">
                  <a16:creationId xmlns:a16="http://schemas.microsoft.com/office/drawing/2014/main" xmlns="" id="{049AB65D-2ED1-4C50-BB35-B91F3B17F89F}"/>
                </a:ext>
              </a:extLst>
            </p:cNvPr>
            <p:cNvCxnSpPr/>
            <p:nvPr/>
          </p:nvCxnSpPr>
          <p:spPr>
            <a:xfrm flipH="1" flipV="1">
              <a:off x="2716389" y="1898398"/>
              <a:ext cx="1088824" cy="749961"/>
            </a:xfrm>
            <a:prstGeom prst="bentConnector3">
              <a:avLst>
                <a:gd name="adj1" fmla="val -2255"/>
              </a:avLst>
            </a:prstGeom>
            <a:ln w="19050">
              <a:solidFill>
                <a:schemeClr val="accent1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">
              <a:extLst>
                <a:ext uri="{FF2B5EF4-FFF2-40B4-BE49-F238E27FC236}">
                  <a16:creationId xmlns:a16="http://schemas.microsoft.com/office/drawing/2014/main" xmlns="" id="{3FD9AEAE-2347-49AC-B351-69BE96030458}"/>
                </a:ext>
              </a:extLst>
            </p:cNvPr>
            <p:cNvGrpSpPr/>
            <p:nvPr/>
          </p:nvGrpSpPr>
          <p:grpSpPr>
            <a:xfrm>
              <a:off x="719666" y="1818002"/>
              <a:ext cx="1934053" cy="1078535"/>
              <a:chOff x="719666" y="1818002"/>
              <a:chExt cx="1934053" cy="1078535"/>
            </a:xfrm>
          </p:grpSpPr>
          <p:sp>
            <p:nvSpPr>
              <p:cNvPr id="20" name="TextBox 21">
                <a:extLst>
                  <a:ext uri="{FF2B5EF4-FFF2-40B4-BE49-F238E27FC236}">
                    <a16:creationId xmlns:a16="http://schemas.microsoft.com/office/drawing/2014/main" xmlns="" id="{F17D971C-1B2C-4F4E-9C21-2C5DCFFBC7F0}"/>
                  </a:ext>
                </a:extLst>
              </p:cNvPr>
              <p:cNvSpPr txBox="1"/>
              <p:nvPr/>
            </p:nvSpPr>
            <p:spPr>
              <a:xfrm>
                <a:off x="719666" y="2033446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92500"/>
              </a:bodyPr>
              <a:lstStyle/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百度的信息实时搜索</a:t>
                </a:r>
                <a:endParaRPr lang="en-US" altLang="zh-CN" sz="1000" dirty="0" smtClean="0">
                  <a:solidFill>
                    <a:schemeClr val="dk1">
                      <a:lumMod val="100000"/>
                    </a:schemeClr>
                  </a:solidFill>
                </a:endParaRPr>
              </a:p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微信公众号根据粉丝和社群精准营销</a:t>
                </a:r>
                <a:endParaRPr lang="en-US" altLang="zh-CN" sz="1000" dirty="0" smtClean="0">
                  <a:solidFill>
                    <a:schemeClr val="dk1">
                      <a:lumMod val="100000"/>
                    </a:schemeClr>
                  </a:solidFill>
                </a:endParaRPr>
              </a:p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头条精准推送</a:t>
                </a:r>
                <a:endParaRPr lang="en-US" altLang="zh-CN" sz="1000" dirty="0" smtClean="0">
                  <a:solidFill>
                    <a:schemeClr val="dk1">
                      <a:lumMod val="100000"/>
                    </a:schemeClr>
                  </a:solidFill>
                </a:endParaRPr>
              </a:p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Rectangle 22">
                <a:extLst>
                  <a:ext uri="{FF2B5EF4-FFF2-40B4-BE49-F238E27FC236}">
                    <a16:creationId xmlns:a16="http://schemas.microsoft.com/office/drawing/2014/main" xmlns="" id="{03C571D0-B668-402C-978C-92EEB5B996D1}"/>
                  </a:ext>
                </a:extLst>
              </p:cNvPr>
              <p:cNvSpPr/>
              <p:nvPr/>
            </p:nvSpPr>
            <p:spPr>
              <a:xfrm>
                <a:off x="719666" y="1818002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accent1"/>
                    </a:solidFill>
                  </a:rPr>
                  <a:t>个性化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6" name="Freeform: Shape 23">
              <a:extLst>
                <a:ext uri="{FF2B5EF4-FFF2-40B4-BE49-F238E27FC236}">
                  <a16:creationId xmlns:a16="http://schemas.microsoft.com/office/drawing/2014/main" xmlns="" id="{391A12E6-E04F-4975-842E-BF0F21617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495" y="3319405"/>
              <a:ext cx="760499" cy="589876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8" name="PA_库_组合 27">
            <a:extLst>
              <a:ext uri="{FF2B5EF4-FFF2-40B4-BE49-F238E27FC236}">
                <a16:creationId xmlns:a16="http://schemas.microsoft.com/office/drawing/2014/main" xmlns="" id="{B375DFDB-B658-4485-8729-86A2FB260FC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19667" y="2646544"/>
            <a:ext cx="5586279" cy="2929591"/>
            <a:chOff x="719667" y="2646544"/>
            <a:chExt cx="5586279" cy="2929591"/>
          </a:xfrm>
        </p:grpSpPr>
        <p:sp>
          <p:nvSpPr>
            <p:cNvPr id="7" name="Oval 8">
              <a:extLst>
                <a:ext uri="{FF2B5EF4-FFF2-40B4-BE49-F238E27FC236}">
                  <a16:creationId xmlns:a16="http://schemas.microsoft.com/office/drawing/2014/main" xmlns="" id="{140DF29E-472D-4BD6-9AB5-B1F31A28CF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351" y="2646544"/>
              <a:ext cx="1935595" cy="1935595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xmlns="" id="{2467A07E-B977-4C46-9497-81115E9B4AFC}"/>
                </a:ext>
              </a:extLst>
            </p:cNvPr>
            <p:cNvGrpSpPr/>
            <p:nvPr/>
          </p:nvGrpSpPr>
          <p:grpSpPr>
            <a:xfrm>
              <a:off x="719667" y="4497600"/>
              <a:ext cx="1934053" cy="1078535"/>
              <a:chOff x="719667" y="4225185"/>
              <a:chExt cx="1934053" cy="1078535"/>
            </a:xfrm>
          </p:grpSpPr>
          <p:sp>
            <p:nvSpPr>
              <p:cNvPr id="24" name="TextBox 12">
                <a:extLst>
                  <a:ext uri="{FF2B5EF4-FFF2-40B4-BE49-F238E27FC236}">
                    <a16:creationId xmlns:a16="http://schemas.microsoft.com/office/drawing/2014/main" xmlns="" id="{3B23C96B-F75F-4BDC-AF62-85BB2292F908}"/>
                  </a:ext>
                </a:extLst>
              </p:cNvPr>
              <p:cNvSpPr txBox="1"/>
              <p:nvPr/>
            </p:nvSpPr>
            <p:spPr>
              <a:xfrm>
                <a:off x="719667" y="4440629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凡是需求量大的场景，都是可以构建平台进行平台化运营</a:t>
                </a: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Rectangle 13">
                <a:extLst>
                  <a:ext uri="{FF2B5EF4-FFF2-40B4-BE49-F238E27FC236}">
                    <a16:creationId xmlns:a16="http://schemas.microsoft.com/office/drawing/2014/main" xmlns="" id="{CA9EEF44-FB36-436C-9423-77B0D7142DDA}"/>
                  </a:ext>
                </a:extLst>
              </p:cNvPr>
              <p:cNvSpPr/>
              <p:nvPr/>
            </p:nvSpPr>
            <p:spPr>
              <a:xfrm>
                <a:off x="719667" y="4225185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accent2"/>
                    </a:solidFill>
                  </a:rPr>
                  <a:t>平台化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1" name="Connector: Elbow 14">
              <a:extLst>
                <a:ext uri="{FF2B5EF4-FFF2-40B4-BE49-F238E27FC236}">
                  <a16:creationId xmlns:a16="http://schemas.microsoft.com/office/drawing/2014/main" xmlns="" id="{E8AECF92-6E8B-44D4-99E0-DB5E07A31875}"/>
                </a:ext>
              </a:extLst>
            </p:cNvPr>
            <p:cNvCxnSpPr>
              <a:stCxn id="7" idx="4"/>
            </p:cNvCxnSpPr>
            <p:nvPr/>
          </p:nvCxnSpPr>
          <p:spPr>
            <a:xfrm rot="5400000">
              <a:off x="3651132" y="3647401"/>
              <a:ext cx="752277" cy="2621756"/>
            </a:xfrm>
            <a:prstGeom prst="bentConnector2">
              <a:avLst/>
            </a:prstGeom>
            <a:ln w="19050">
              <a:solidFill>
                <a:schemeClr val="accent2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24">
              <a:extLst>
                <a:ext uri="{FF2B5EF4-FFF2-40B4-BE49-F238E27FC236}">
                  <a16:creationId xmlns:a16="http://schemas.microsoft.com/office/drawing/2014/main" xmlns="" id="{169DB3CD-5F25-4605-8C9F-2C5361657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636" y="3286729"/>
              <a:ext cx="609024" cy="655224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0" name="PA_库_组合 29">
            <a:extLst>
              <a:ext uri="{FF2B5EF4-FFF2-40B4-BE49-F238E27FC236}">
                <a16:creationId xmlns:a16="http://schemas.microsoft.com/office/drawing/2014/main" xmlns="" id="{FFFE941A-25F0-4120-91AE-5C63762C8C9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886055" y="2646544"/>
            <a:ext cx="5586807" cy="2929591"/>
            <a:chOff x="5886055" y="2646544"/>
            <a:chExt cx="5586807" cy="2929591"/>
          </a:xfrm>
        </p:grpSpPr>
        <p:grpSp>
          <p:nvGrpSpPr>
            <p:cNvPr id="4" name="Group 11">
              <a:extLst>
                <a:ext uri="{FF2B5EF4-FFF2-40B4-BE49-F238E27FC236}">
                  <a16:creationId xmlns:a16="http://schemas.microsoft.com/office/drawing/2014/main" xmlns="" id="{01D9EECE-CE62-4BD9-AB9E-3311F0AE967C}"/>
                </a:ext>
              </a:extLst>
            </p:cNvPr>
            <p:cNvGrpSpPr/>
            <p:nvPr/>
          </p:nvGrpSpPr>
          <p:grpSpPr>
            <a:xfrm>
              <a:off x="9538809" y="4497600"/>
              <a:ext cx="1934053" cy="1078535"/>
              <a:chOff x="9538809" y="4274900"/>
              <a:chExt cx="1934053" cy="1078535"/>
            </a:xfrm>
          </p:grpSpPr>
          <p:sp>
            <p:nvSpPr>
              <p:cNvPr id="26" name="TextBox 4">
                <a:extLst>
                  <a:ext uri="{FF2B5EF4-FFF2-40B4-BE49-F238E27FC236}">
                    <a16:creationId xmlns:a16="http://schemas.microsoft.com/office/drawing/2014/main" xmlns="" id="{3F609BC0-979E-470D-8F30-20F8C9AD5F07}"/>
                  </a:ext>
                </a:extLst>
              </p:cNvPr>
              <p:cNvSpPr txBox="1"/>
              <p:nvPr/>
            </p:nvSpPr>
            <p:spPr>
              <a:xfrm>
                <a:off x="9538809" y="4490344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自媒体和新型产品，娱乐化，社交媒体更放大了这种娱乐化。</a:t>
                </a: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0B011DC3-5B1F-4480-9C18-A283B6024233}"/>
                  </a:ext>
                </a:extLst>
              </p:cNvPr>
              <p:cNvSpPr/>
              <p:nvPr/>
            </p:nvSpPr>
            <p:spPr>
              <a:xfrm>
                <a:off x="9538809" y="4274900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3"/>
                    </a:solidFill>
                  </a:rPr>
                  <a:t>娱乐化</a:t>
                </a:r>
                <a:endParaRPr lang="zh-CN" altLang="en-US" sz="14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8" name="Oval 9">
              <a:extLst>
                <a:ext uri="{FF2B5EF4-FFF2-40B4-BE49-F238E27FC236}">
                  <a16:creationId xmlns:a16="http://schemas.microsoft.com/office/drawing/2014/main" xmlns="" id="{A03E874B-C77C-4076-8672-D6A26B4984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6055" y="2646544"/>
              <a:ext cx="1935595" cy="1935595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Connector: Elbow 15">
              <a:extLst>
                <a:ext uri="{FF2B5EF4-FFF2-40B4-BE49-F238E27FC236}">
                  <a16:creationId xmlns:a16="http://schemas.microsoft.com/office/drawing/2014/main" xmlns="" id="{78271598-7FBB-42D5-910D-CE845E4ED6A7}"/>
                </a:ext>
              </a:extLst>
            </p:cNvPr>
            <p:cNvCxnSpPr/>
            <p:nvPr/>
          </p:nvCxnSpPr>
          <p:spPr>
            <a:xfrm rot="5400000" flipV="1">
              <a:off x="7730819" y="3663758"/>
              <a:ext cx="752277" cy="2621759"/>
            </a:xfrm>
            <a:prstGeom prst="bentConnector2">
              <a:avLst/>
            </a:prstGeom>
            <a:ln w="19050">
              <a:solidFill>
                <a:schemeClr val="accent3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xmlns="" id="{967AFF12-4629-499F-808B-A87527430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079" y="3328299"/>
              <a:ext cx="563547" cy="572085"/>
            </a:xfrm>
            <a:custGeom>
              <a:avLst/>
              <a:gdLst/>
              <a:ahLst/>
              <a:cxnLst>
                <a:cxn ang="0">
                  <a:pos x="61" y="49"/>
                </a:cxn>
                <a:cxn ang="0">
                  <a:pos x="49" y="62"/>
                </a:cxn>
                <a:cxn ang="0">
                  <a:pos x="36" y="49"/>
                </a:cxn>
                <a:cxn ang="0">
                  <a:pos x="36" y="48"/>
                </a:cxn>
                <a:cxn ang="0">
                  <a:pos x="21" y="41"/>
                </a:cxn>
                <a:cxn ang="0">
                  <a:pos x="13" y="44"/>
                </a:cxn>
                <a:cxn ang="0">
                  <a:pos x="0" y="31"/>
                </a:cxn>
                <a:cxn ang="0">
                  <a:pos x="13" y="18"/>
                </a:cxn>
                <a:cxn ang="0">
                  <a:pos x="21" y="22"/>
                </a:cxn>
                <a:cxn ang="0">
                  <a:pos x="36" y="15"/>
                </a:cxn>
                <a:cxn ang="0">
                  <a:pos x="36" y="13"/>
                </a:cxn>
                <a:cxn ang="0">
                  <a:pos x="49" y="0"/>
                </a:cxn>
                <a:cxn ang="0">
                  <a:pos x="61" y="13"/>
                </a:cxn>
                <a:cxn ang="0">
                  <a:pos x="49" y="26"/>
                </a:cxn>
                <a:cxn ang="0">
                  <a:pos x="40" y="23"/>
                </a:cxn>
                <a:cxn ang="0">
                  <a:pos x="25" y="30"/>
                </a:cxn>
                <a:cxn ang="0">
                  <a:pos x="25" y="31"/>
                </a:cxn>
                <a:cxn ang="0">
                  <a:pos x="25" y="33"/>
                </a:cxn>
                <a:cxn ang="0">
                  <a:pos x="40" y="40"/>
                </a:cxn>
                <a:cxn ang="0">
                  <a:pos x="49" y="36"/>
                </a:cxn>
                <a:cxn ang="0">
                  <a:pos x="61" y="49"/>
                </a:cxn>
              </a:cxnLst>
              <a:rect l="0" t="0" r="r" b="b"/>
              <a:pathLst>
                <a:path w="61" h="62">
                  <a:moveTo>
                    <a:pt x="61" y="49"/>
                  </a:moveTo>
                  <a:cubicBezTo>
                    <a:pt x="61" y="56"/>
                    <a:pt x="56" y="62"/>
                    <a:pt x="49" y="62"/>
                  </a:cubicBezTo>
                  <a:cubicBezTo>
                    <a:pt x="41" y="62"/>
                    <a:pt x="36" y="56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19" y="43"/>
                    <a:pt x="16" y="44"/>
                    <a:pt x="13" y="44"/>
                  </a:cubicBezTo>
                  <a:cubicBezTo>
                    <a:pt x="6" y="44"/>
                    <a:pt x="0" y="38"/>
                    <a:pt x="0" y="31"/>
                  </a:cubicBezTo>
                  <a:cubicBezTo>
                    <a:pt x="0" y="24"/>
                    <a:pt x="6" y="18"/>
                    <a:pt x="13" y="18"/>
                  </a:cubicBezTo>
                  <a:cubicBezTo>
                    <a:pt x="16" y="18"/>
                    <a:pt x="19" y="20"/>
                    <a:pt x="21" y="2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6"/>
                    <a:pt x="41" y="0"/>
                    <a:pt x="49" y="0"/>
                  </a:cubicBezTo>
                  <a:cubicBezTo>
                    <a:pt x="56" y="0"/>
                    <a:pt x="61" y="6"/>
                    <a:pt x="61" y="13"/>
                  </a:cubicBezTo>
                  <a:cubicBezTo>
                    <a:pt x="61" y="20"/>
                    <a:pt x="56" y="26"/>
                    <a:pt x="49" y="26"/>
                  </a:cubicBezTo>
                  <a:cubicBezTo>
                    <a:pt x="45" y="26"/>
                    <a:pt x="42" y="25"/>
                    <a:pt x="40" y="2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1"/>
                    <a:pt x="25" y="31"/>
                  </a:cubicBezTo>
                  <a:cubicBezTo>
                    <a:pt x="25" y="32"/>
                    <a:pt x="25" y="32"/>
                    <a:pt x="25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5" y="36"/>
                    <a:pt x="49" y="36"/>
                  </a:cubicBezTo>
                  <a:cubicBezTo>
                    <a:pt x="56" y="36"/>
                    <a:pt x="61" y="42"/>
                    <a:pt x="61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9" name="PA_库_组合 28">
            <a:extLst>
              <a:ext uri="{FF2B5EF4-FFF2-40B4-BE49-F238E27FC236}">
                <a16:creationId xmlns:a16="http://schemas.microsoft.com/office/drawing/2014/main" xmlns="" id="{69A46DFA-224D-4EF1-98A2-CB609D3A2E1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01759" y="1803457"/>
            <a:ext cx="4098197" cy="2778682"/>
            <a:chOff x="7401759" y="1803457"/>
            <a:chExt cx="4098197" cy="2778682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xmlns="" id="{5A24C79B-7E28-4D25-84D7-43C072013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1759" y="2646544"/>
              <a:ext cx="1935595" cy="1935595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9" name="Connector: Elbow 10">
              <a:extLst>
                <a:ext uri="{FF2B5EF4-FFF2-40B4-BE49-F238E27FC236}">
                  <a16:creationId xmlns:a16="http://schemas.microsoft.com/office/drawing/2014/main" xmlns="" id="{4C287549-9168-420D-B549-F904014CBEFA}"/>
                </a:ext>
              </a:extLst>
            </p:cNvPr>
            <p:cNvCxnSpPr/>
            <p:nvPr/>
          </p:nvCxnSpPr>
          <p:spPr>
            <a:xfrm flipV="1">
              <a:off x="8329012" y="1875776"/>
              <a:ext cx="1088824" cy="749961"/>
            </a:xfrm>
            <a:prstGeom prst="bentConnector3">
              <a:avLst>
                <a:gd name="adj1" fmla="val -2255"/>
              </a:avLst>
            </a:prstGeom>
            <a:ln w="19050">
              <a:solidFill>
                <a:schemeClr val="accent4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xmlns="" id="{6501C334-A4C6-4603-998C-EA8381F30ADB}"/>
                </a:ext>
              </a:extLst>
            </p:cNvPr>
            <p:cNvGrpSpPr/>
            <p:nvPr/>
          </p:nvGrpSpPr>
          <p:grpSpPr>
            <a:xfrm>
              <a:off x="9565903" y="1803457"/>
              <a:ext cx="1934053" cy="1078535"/>
              <a:chOff x="9565903" y="1803457"/>
              <a:chExt cx="1934053" cy="1078535"/>
            </a:xfrm>
          </p:grpSpPr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xmlns="" id="{4A82245B-6919-491E-A42A-ADD74BEEA095}"/>
                  </a:ext>
                </a:extLst>
              </p:cNvPr>
              <p:cNvSpPr txBox="1"/>
              <p:nvPr/>
            </p:nvSpPr>
            <p:spPr>
              <a:xfrm>
                <a:off x="9565903" y="2018901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智慧城市、智能出行、智能家居？？。</a:t>
                </a: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Rectangle 18">
                <a:extLst>
                  <a:ext uri="{FF2B5EF4-FFF2-40B4-BE49-F238E27FC236}">
                    <a16:creationId xmlns:a16="http://schemas.microsoft.com/office/drawing/2014/main" xmlns="" id="{B1CE1D9C-3206-4976-BD13-B2B9597F7267}"/>
                  </a:ext>
                </a:extLst>
              </p:cNvPr>
              <p:cNvSpPr/>
              <p:nvPr/>
            </p:nvSpPr>
            <p:spPr>
              <a:xfrm>
                <a:off x="9565903" y="1803457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4"/>
                    </a:solidFill>
                  </a:rPr>
                  <a:t>智能化</a:t>
                </a:r>
                <a:endParaRPr lang="zh-CN" altLang="en-US" sz="1400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9" name="Freeform: Shape 26">
              <a:extLst>
                <a:ext uri="{FF2B5EF4-FFF2-40B4-BE49-F238E27FC236}">
                  <a16:creationId xmlns:a16="http://schemas.microsoft.com/office/drawing/2014/main" xmlns="" id="{1FBFC283-6CF2-4D67-9E9A-C1B0C993F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184" y="3313240"/>
              <a:ext cx="610744" cy="602203"/>
            </a:xfrm>
            <a:custGeom>
              <a:avLst/>
              <a:gdLst/>
              <a:ahLst/>
              <a:cxnLst>
                <a:cxn ang="0">
                  <a:pos x="62" y="56"/>
                </a:cxn>
                <a:cxn ang="0">
                  <a:pos x="56" y="62"/>
                </a:cxn>
                <a:cxn ang="0">
                  <a:pos x="48" y="65"/>
                </a:cxn>
                <a:cxn ang="0">
                  <a:pos x="40" y="62"/>
                </a:cxn>
                <a:cxn ang="0">
                  <a:pos x="32" y="54"/>
                </a:cxn>
                <a:cxn ang="0">
                  <a:pos x="28" y="46"/>
                </a:cxn>
                <a:cxn ang="0">
                  <a:pos x="32" y="37"/>
                </a:cxn>
                <a:cxn ang="0">
                  <a:pos x="28" y="34"/>
                </a:cxn>
                <a:cxn ang="0">
                  <a:pos x="20" y="37"/>
                </a:cxn>
                <a:cxn ang="0">
                  <a:pos x="12" y="34"/>
                </a:cxn>
                <a:cxn ang="0">
                  <a:pos x="3" y="25"/>
                </a:cxn>
                <a:cxn ang="0">
                  <a:pos x="0" y="17"/>
                </a:cxn>
                <a:cxn ang="0">
                  <a:pos x="4" y="9"/>
                </a:cxn>
                <a:cxn ang="0">
                  <a:pos x="9" y="3"/>
                </a:cxn>
                <a:cxn ang="0">
                  <a:pos x="18" y="0"/>
                </a:cxn>
                <a:cxn ang="0">
                  <a:pos x="26" y="3"/>
                </a:cxn>
                <a:cxn ang="0">
                  <a:pos x="34" y="12"/>
                </a:cxn>
                <a:cxn ang="0">
                  <a:pos x="37" y="20"/>
                </a:cxn>
                <a:cxn ang="0">
                  <a:pos x="34" y="28"/>
                </a:cxn>
                <a:cxn ang="0">
                  <a:pos x="37" y="32"/>
                </a:cxn>
                <a:cxn ang="0">
                  <a:pos x="46" y="28"/>
                </a:cxn>
                <a:cxn ang="0">
                  <a:pos x="54" y="32"/>
                </a:cxn>
                <a:cxn ang="0">
                  <a:pos x="62" y="40"/>
                </a:cxn>
                <a:cxn ang="0">
                  <a:pos x="66" y="48"/>
                </a:cxn>
                <a:cxn ang="0">
                  <a:pos x="62" y="56"/>
                </a:cxn>
                <a:cxn ang="0">
                  <a:pos x="29" y="17"/>
                </a:cxn>
                <a:cxn ang="0">
                  <a:pos x="20" y="9"/>
                </a:cxn>
                <a:cxn ang="0">
                  <a:pos x="18" y="8"/>
                </a:cxn>
                <a:cxn ang="0">
                  <a:pos x="15" y="9"/>
                </a:cxn>
                <a:cxn ang="0">
                  <a:pos x="9" y="15"/>
                </a:cxn>
                <a:cxn ang="0">
                  <a:pos x="8" y="17"/>
                </a:cxn>
                <a:cxn ang="0">
                  <a:pos x="9" y="20"/>
                </a:cxn>
                <a:cxn ang="0">
                  <a:pos x="17" y="28"/>
                </a:cxn>
                <a:cxn ang="0">
                  <a:pos x="20" y="29"/>
                </a:cxn>
                <a:cxn ang="0">
                  <a:pos x="23" y="28"/>
                </a:cxn>
                <a:cxn ang="0">
                  <a:pos x="20" y="24"/>
                </a:cxn>
                <a:cxn ang="0">
                  <a:pos x="24" y="20"/>
                </a:cxn>
                <a:cxn ang="0">
                  <a:pos x="28" y="23"/>
                </a:cxn>
                <a:cxn ang="0">
                  <a:pos x="30" y="20"/>
                </a:cxn>
                <a:cxn ang="0">
                  <a:pos x="29" y="17"/>
                </a:cxn>
                <a:cxn ang="0">
                  <a:pos x="57" y="45"/>
                </a:cxn>
                <a:cxn ang="0">
                  <a:pos x="48" y="37"/>
                </a:cxn>
                <a:cxn ang="0">
                  <a:pos x="46" y="36"/>
                </a:cxn>
                <a:cxn ang="0">
                  <a:pos x="43" y="37"/>
                </a:cxn>
                <a:cxn ang="0">
                  <a:pos x="46" y="42"/>
                </a:cxn>
                <a:cxn ang="0">
                  <a:pos x="42" y="46"/>
                </a:cxn>
                <a:cxn ang="0">
                  <a:pos x="37" y="43"/>
                </a:cxn>
                <a:cxn ang="0">
                  <a:pos x="36" y="46"/>
                </a:cxn>
                <a:cxn ang="0">
                  <a:pos x="37" y="48"/>
                </a:cxn>
                <a:cxn ang="0">
                  <a:pos x="45" y="57"/>
                </a:cxn>
                <a:cxn ang="0">
                  <a:pos x="48" y="58"/>
                </a:cxn>
                <a:cxn ang="0">
                  <a:pos x="51" y="57"/>
                </a:cxn>
                <a:cxn ang="0">
                  <a:pos x="57" y="51"/>
                </a:cxn>
                <a:cxn ang="0">
                  <a:pos x="58" y="48"/>
                </a:cxn>
                <a:cxn ang="0">
                  <a:pos x="57" y="45"/>
                </a:cxn>
              </a:cxnLst>
              <a:rect l="0" t="0" r="r" b="b"/>
              <a:pathLst>
                <a:path w="66" h="65">
                  <a:moveTo>
                    <a:pt x="62" y="56"/>
                  </a:moveTo>
                  <a:cubicBezTo>
                    <a:pt x="56" y="62"/>
                    <a:pt x="56" y="62"/>
                    <a:pt x="56" y="62"/>
                  </a:cubicBezTo>
                  <a:cubicBezTo>
                    <a:pt x="54" y="64"/>
                    <a:pt x="51" y="65"/>
                    <a:pt x="48" y="65"/>
                  </a:cubicBezTo>
                  <a:cubicBezTo>
                    <a:pt x="45" y="65"/>
                    <a:pt x="42" y="64"/>
                    <a:pt x="40" y="62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28" y="49"/>
                    <a:pt x="28" y="46"/>
                  </a:cubicBezTo>
                  <a:cubicBezTo>
                    <a:pt x="28" y="42"/>
                    <a:pt x="30" y="39"/>
                    <a:pt x="32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6"/>
                    <a:pt x="23" y="37"/>
                    <a:pt x="20" y="37"/>
                  </a:cubicBezTo>
                  <a:cubicBezTo>
                    <a:pt x="17" y="37"/>
                    <a:pt x="14" y="36"/>
                    <a:pt x="12" y="3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3"/>
                    <a:pt x="0" y="20"/>
                    <a:pt x="0" y="17"/>
                  </a:cubicBezTo>
                  <a:cubicBezTo>
                    <a:pt x="0" y="14"/>
                    <a:pt x="1" y="11"/>
                    <a:pt x="4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21" y="0"/>
                    <a:pt x="24" y="1"/>
                    <a:pt x="26" y="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4"/>
                    <a:pt x="37" y="17"/>
                    <a:pt x="37" y="20"/>
                  </a:cubicBezTo>
                  <a:cubicBezTo>
                    <a:pt x="37" y="23"/>
                    <a:pt x="36" y="26"/>
                    <a:pt x="34" y="2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0" y="30"/>
                    <a:pt x="43" y="28"/>
                    <a:pt x="46" y="28"/>
                  </a:cubicBezTo>
                  <a:cubicBezTo>
                    <a:pt x="49" y="28"/>
                    <a:pt x="52" y="29"/>
                    <a:pt x="54" y="32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4" y="42"/>
                    <a:pt x="66" y="45"/>
                    <a:pt x="66" y="48"/>
                  </a:cubicBezTo>
                  <a:cubicBezTo>
                    <a:pt x="66" y="51"/>
                    <a:pt x="64" y="54"/>
                    <a:pt x="62" y="56"/>
                  </a:cubicBezTo>
                  <a:close/>
                  <a:moveTo>
                    <a:pt x="29" y="17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8"/>
                    <a:pt x="15" y="9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6"/>
                    <a:pt x="8" y="17"/>
                  </a:cubicBezTo>
                  <a:cubicBezTo>
                    <a:pt x="8" y="18"/>
                    <a:pt x="8" y="19"/>
                    <a:pt x="9" y="20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9"/>
                    <a:pt x="19" y="29"/>
                    <a:pt x="20" y="29"/>
                  </a:cubicBezTo>
                  <a:cubicBezTo>
                    <a:pt x="21" y="29"/>
                    <a:pt x="22" y="29"/>
                    <a:pt x="23" y="28"/>
                  </a:cubicBezTo>
                  <a:cubicBezTo>
                    <a:pt x="22" y="27"/>
                    <a:pt x="20" y="26"/>
                    <a:pt x="20" y="24"/>
                  </a:cubicBezTo>
                  <a:cubicBezTo>
                    <a:pt x="20" y="22"/>
                    <a:pt x="22" y="20"/>
                    <a:pt x="24" y="20"/>
                  </a:cubicBezTo>
                  <a:cubicBezTo>
                    <a:pt x="26" y="20"/>
                    <a:pt x="27" y="21"/>
                    <a:pt x="28" y="23"/>
                  </a:cubicBezTo>
                  <a:cubicBezTo>
                    <a:pt x="29" y="22"/>
                    <a:pt x="30" y="21"/>
                    <a:pt x="30" y="20"/>
                  </a:cubicBezTo>
                  <a:cubicBezTo>
                    <a:pt x="30" y="19"/>
                    <a:pt x="29" y="18"/>
                    <a:pt x="29" y="17"/>
                  </a:cubicBezTo>
                  <a:close/>
                  <a:moveTo>
                    <a:pt x="57" y="45"/>
                  </a:moveTo>
                  <a:cubicBezTo>
                    <a:pt x="48" y="37"/>
                    <a:pt x="48" y="37"/>
                    <a:pt x="48" y="37"/>
                  </a:cubicBezTo>
                  <a:cubicBezTo>
                    <a:pt x="48" y="36"/>
                    <a:pt x="47" y="36"/>
                    <a:pt x="46" y="36"/>
                  </a:cubicBezTo>
                  <a:cubicBezTo>
                    <a:pt x="45" y="36"/>
                    <a:pt x="44" y="36"/>
                    <a:pt x="43" y="37"/>
                  </a:cubicBezTo>
                  <a:cubicBezTo>
                    <a:pt x="44" y="39"/>
                    <a:pt x="46" y="40"/>
                    <a:pt x="46" y="42"/>
                  </a:cubicBezTo>
                  <a:cubicBezTo>
                    <a:pt x="46" y="44"/>
                    <a:pt x="44" y="46"/>
                    <a:pt x="42" y="46"/>
                  </a:cubicBezTo>
                  <a:cubicBezTo>
                    <a:pt x="40" y="46"/>
                    <a:pt x="39" y="44"/>
                    <a:pt x="37" y="43"/>
                  </a:cubicBezTo>
                  <a:cubicBezTo>
                    <a:pt x="37" y="43"/>
                    <a:pt x="36" y="44"/>
                    <a:pt x="36" y="46"/>
                  </a:cubicBezTo>
                  <a:cubicBezTo>
                    <a:pt x="36" y="47"/>
                    <a:pt x="36" y="48"/>
                    <a:pt x="37" y="48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6" y="57"/>
                    <a:pt x="47" y="58"/>
                    <a:pt x="48" y="58"/>
                  </a:cubicBezTo>
                  <a:cubicBezTo>
                    <a:pt x="49" y="58"/>
                    <a:pt x="50" y="57"/>
                    <a:pt x="51" y="57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0"/>
                    <a:pt x="58" y="49"/>
                    <a:pt x="58" y="48"/>
                  </a:cubicBezTo>
                  <a:cubicBezTo>
                    <a:pt x="58" y="47"/>
                    <a:pt x="58" y="46"/>
                    <a:pt x="57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场景特点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5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">
            <a:extLst>
              <a:ext uri="{FF2B5EF4-FFF2-40B4-BE49-F238E27FC236}">
                <a16:creationId xmlns:a16="http://schemas.microsoft.com/office/drawing/2014/main" xmlns="" id="{2B0174B4-37B6-42CB-87C8-1E8B1C33966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rot="18585315">
            <a:off x="4317593" y="1563844"/>
            <a:ext cx="3935727" cy="3935730"/>
            <a:chOff x="5291138" y="2225674"/>
            <a:chExt cx="6767512" cy="6767514"/>
          </a:xfrm>
        </p:grpSpPr>
        <p:sp>
          <p:nvSpPr>
            <p:cNvPr id="22" name="Freeform: Shape 4">
              <a:extLst>
                <a:ext uri="{FF2B5EF4-FFF2-40B4-BE49-F238E27FC236}">
                  <a16:creationId xmlns:a16="http://schemas.microsoft.com/office/drawing/2014/main" xmlns="" id="{C268BF1E-9AC9-4B50-8A09-CBA34E301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050" y="5411788"/>
              <a:ext cx="2813050" cy="3581400"/>
            </a:xfrm>
            <a:custGeom>
              <a:avLst/>
              <a:gdLst>
                <a:gd name="T0" fmla="*/ 1772 w 1772"/>
                <a:gd name="T1" fmla="*/ 1095 h 2256"/>
                <a:gd name="T2" fmla="*/ 1598 w 1772"/>
                <a:gd name="T3" fmla="*/ 0 h 2256"/>
                <a:gd name="T4" fmla="*/ 0 w 1772"/>
                <a:gd name="T5" fmla="*/ 2088 h 2256"/>
                <a:gd name="T6" fmla="*/ 883 w 1772"/>
                <a:gd name="T7" fmla="*/ 2256 h 2256"/>
                <a:gd name="T8" fmla="*/ 1772 w 1772"/>
                <a:gd name="T9" fmla="*/ 1095 h 2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2" h="2256">
                  <a:moveTo>
                    <a:pt x="1772" y="1095"/>
                  </a:moveTo>
                  <a:lnTo>
                    <a:pt x="1598" y="0"/>
                  </a:lnTo>
                  <a:lnTo>
                    <a:pt x="0" y="2088"/>
                  </a:lnTo>
                  <a:lnTo>
                    <a:pt x="883" y="2256"/>
                  </a:lnTo>
                  <a:lnTo>
                    <a:pt x="1772" y="1095"/>
                  </a:lnTo>
                  <a:close/>
                </a:path>
              </a:pathLst>
            </a:custGeom>
            <a:solidFill>
              <a:schemeClr val="accent3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5">
              <a:extLst>
                <a:ext uri="{FF2B5EF4-FFF2-40B4-BE49-F238E27FC236}">
                  <a16:creationId xmlns:a16="http://schemas.microsoft.com/office/drawing/2014/main" xmlns="" id="{33374B1F-70B1-4565-A641-D39D584A5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4075" y="3832225"/>
              <a:ext cx="3584575" cy="2813050"/>
            </a:xfrm>
            <a:custGeom>
              <a:avLst/>
              <a:gdLst>
                <a:gd name="T0" fmla="*/ 1097 w 2258"/>
                <a:gd name="T1" fmla="*/ 0 h 1772"/>
                <a:gd name="T2" fmla="*/ 0 w 2258"/>
                <a:gd name="T3" fmla="*/ 174 h 1772"/>
                <a:gd name="T4" fmla="*/ 2088 w 2258"/>
                <a:gd name="T5" fmla="*/ 1772 h 1772"/>
                <a:gd name="T6" fmla="*/ 2258 w 2258"/>
                <a:gd name="T7" fmla="*/ 889 h 1772"/>
                <a:gd name="T8" fmla="*/ 1097 w 2258"/>
                <a:gd name="T9" fmla="*/ 0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8" h="1772">
                  <a:moveTo>
                    <a:pt x="1097" y="0"/>
                  </a:moveTo>
                  <a:lnTo>
                    <a:pt x="0" y="174"/>
                  </a:lnTo>
                  <a:lnTo>
                    <a:pt x="2088" y="1772"/>
                  </a:lnTo>
                  <a:lnTo>
                    <a:pt x="2258" y="889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chemeClr val="accent2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6">
              <a:extLst>
                <a:ext uri="{FF2B5EF4-FFF2-40B4-BE49-F238E27FC236}">
                  <a16:creationId xmlns:a16="http://schemas.microsoft.com/office/drawing/2014/main" xmlns="" id="{891DB3F8-00CC-4A17-BF48-78946FBB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4512" y="2225674"/>
              <a:ext cx="2816225" cy="3584575"/>
            </a:xfrm>
            <a:custGeom>
              <a:avLst/>
              <a:gdLst>
                <a:gd name="T0" fmla="*/ 0 w 1774"/>
                <a:gd name="T1" fmla="*/ 1161 h 2258"/>
                <a:gd name="T2" fmla="*/ 176 w 1774"/>
                <a:gd name="T3" fmla="*/ 2258 h 2258"/>
                <a:gd name="T4" fmla="*/ 1774 w 1774"/>
                <a:gd name="T5" fmla="*/ 170 h 2258"/>
                <a:gd name="T6" fmla="*/ 889 w 1774"/>
                <a:gd name="T7" fmla="*/ 0 h 2258"/>
                <a:gd name="T8" fmla="*/ 0 w 1774"/>
                <a:gd name="T9" fmla="*/ 1161 h 2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4" h="2258">
                  <a:moveTo>
                    <a:pt x="0" y="1161"/>
                  </a:moveTo>
                  <a:lnTo>
                    <a:pt x="176" y="2258"/>
                  </a:lnTo>
                  <a:lnTo>
                    <a:pt x="1774" y="170"/>
                  </a:lnTo>
                  <a:lnTo>
                    <a:pt x="889" y="0"/>
                  </a:lnTo>
                  <a:lnTo>
                    <a:pt x="0" y="1161"/>
                  </a:ln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7">
              <a:extLst>
                <a:ext uri="{FF2B5EF4-FFF2-40B4-BE49-F238E27FC236}">
                  <a16:creationId xmlns:a16="http://schemas.microsoft.com/office/drawing/2014/main" xmlns="" id="{13AD93CC-AD54-4073-994E-0A45BDFBA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38" y="4573588"/>
              <a:ext cx="3581400" cy="2816225"/>
            </a:xfrm>
            <a:custGeom>
              <a:avLst/>
              <a:gdLst>
                <a:gd name="T0" fmla="*/ 1161 w 2256"/>
                <a:gd name="T1" fmla="*/ 1774 h 1774"/>
                <a:gd name="T2" fmla="*/ 2256 w 2256"/>
                <a:gd name="T3" fmla="*/ 1598 h 1774"/>
                <a:gd name="T4" fmla="*/ 168 w 2256"/>
                <a:gd name="T5" fmla="*/ 0 h 1774"/>
                <a:gd name="T6" fmla="*/ 0 w 2256"/>
                <a:gd name="T7" fmla="*/ 885 h 1774"/>
                <a:gd name="T8" fmla="*/ 1161 w 2256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6" h="1774">
                  <a:moveTo>
                    <a:pt x="1161" y="1774"/>
                  </a:moveTo>
                  <a:lnTo>
                    <a:pt x="2256" y="1598"/>
                  </a:lnTo>
                  <a:lnTo>
                    <a:pt x="168" y="0"/>
                  </a:lnTo>
                  <a:lnTo>
                    <a:pt x="0" y="885"/>
                  </a:lnTo>
                  <a:lnTo>
                    <a:pt x="1161" y="1774"/>
                  </a:lnTo>
                  <a:close/>
                </a:path>
              </a:pathLst>
            </a:custGeom>
            <a:solidFill>
              <a:schemeClr val="accent4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8">
              <a:extLst>
                <a:ext uri="{FF2B5EF4-FFF2-40B4-BE49-F238E27FC236}">
                  <a16:creationId xmlns:a16="http://schemas.microsoft.com/office/drawing/2014/main" xmlns="" id="{145D1CF7-B83B-46AE-BB3D-6A3B36C98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4075" y="2495550"/>
              <a:ext cx="1741487" cy="1612900"/>
            </a:xfrm>
            <a:custGeom>
              <a:avLst/>
              <a:gdLst>
                <a:gd name="T0" fmla="*/ 779 w 1097"/>
                <a:gd name="T1" fmla="*/ 0 h 1016"/>
                <a:gd name="T2" fmla="*/ 1097 w 1097"/>
                <a:gd name="T3" fmla="*/ 842 h 1016"/>
                <a:gd name="T4" fmla="*/ 0 w 1097"/>
                <a:gd name="T5" fmla="*/ 1016 h 1016"/>
                <a:gd name="T6" fmla="*/ 779 w 1097"/>
                <a:gd name="T7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7" h="1016">
                  <a:moveTo>
                    <a:pt x="779" y="0"/>
                  </a:moveTo>
                  <a:lnTo>
                    <a:pt x="1097" y="842"/>
                  </a:lnTo>
                  <a:lnTo>
                    <a:pt x="0" y="1016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9">
              <a:extLst>
                <a:ext uri="{FF2B5EF4-FFF2-40B4-BE49-F238E27FC236}">
                  <a16:creationId xmlns:a16="http://schemas.microsoft.com/office/drawing/2014/main" xmlns="" id="{4A6BF02A-5BFA-4EB6-842B-6568A42C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5875" y="5411788"/>
              <a:ext cx="1612900" cy="1738313"/>
            </a:xfrm>
            <a:custGeom>
              <a:avLst/>
              <a:gdLst>
                <a:gd name="T0" fmla="*/ 1016 w 1016"/>
                <a:gd name="T1" fmla="*/ 777 h 1095"/>
                <a:gd name="T2" fmla="*/ 174 w 1016"/>
                <a:gd name="T3" fmla="*/ 1095 h 1095"/>
                <a:gd name="T4" fmla="*/ 0 w 1016"/>
                <a:gd name="T5" fmla="*/ 0 h 1095"/>
                <a:gd name="T6" fmla="*/ 1016 w 1016"/>
                <a:gd name="T7" fmla="*/ 777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6" h="1095">
                  <a:moveTo>
                    <a:pt x="1016" y="777"/>
                  </a:moveTo>
                  <a:lnTo>
                    <a:pt x="174" y="1095"/>
                  </a:lnTo>
                  <a:lnTo>
                    <a:pt x="0" y="0"/>
                  </a:lnTo>
                  <a:lnTo>
                    <a:pt x="1016" y="77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Freeform: Shape 10">
              <a:extLst>
                <a:ext uri="{FF2B5EF4-FFF2-40B4-BE49-F238E27FC236}">
                  <a16:creationId xmlns:a16="http://schemas.microsoft.com/office/drawing/2014/main" xmlns="" id="{F0056A5D-9CC5-416A-84D1-5DAADA19A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838" y="4068763"/>
              <a:ext cx="1616075" cy="1741488"/>
            </a:xfrm>
            <a:custGeom>
              <a:avLst/>
              <a:gdLst>
                <a:gd name="T0" fmla="*/ 0 w 1018"/>
                <a:gd name="T1" fmla="*/ 318 h 1097"/>
                <a:gd name="T2" fmla="*/ 842 w 1018"/>
                <a:gd name="T3" fmla="*/ 0 h 1097"/>
                <a:gd name="T4" fmla="*/ 1018 w 1018"/>
                <a:gd name="T5" fmla="*/ 1097 h 1097"/>
                <a:gd name="T6" fmla="*/ 0 w 1018"/>
                <a:gd name="T7" fmla="*/ 318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8" h="1097">
                  <a:moveTo>
                    <a:pt x="0" y="318"/>
                  </a:moveTo>
                  <a:lnTo>
                    <a:pt x="842" y="0"/>
                  </a:lnTo>
                  <a:lnTo>
                    <a:pt x="1018" y="1097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11">
              <a:extLst>
                <a:ext uri="{FF2B5EF4-FFF2-40B4-BE49-F238E27FC236}">
                  <a16:creationId xmlns:a16="http://schemas.microsoft.com/office/drawing/2014/main" xmlns="" id="{245E5AE0-3FE5-401D-A0E9-C0D1A3737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7110413"/>
              <a:ext cx="1738312" cy="1616075"/>
            </a:xfrm>
            <a:custGeom>
              <a:avLst/>
              <a:gdLst>
                <a:gd name="T0" fmla="*/ 318 w 1095"/>
                <a:gd name="T1" fmla="*/ 1018 h 1018"/>
                <a:gd name="T2" fmla="*/ 0 w 1095"/>
                <a:gd name="T3" fmla="*/ 176 h 1018"/>
                <a:gd name="T4" fmla="*/ 1095 w 1095"/>
                <a:gd name="T5" fmla="*/ 0 h 1018"/>
                <a:gd name="T6" fmla="*/ 318 w 1095"/>
                <a:gd name="T7" fmla="*/ 1018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5" h="1018">
                  <a:moveTo>
                    <a:pt x="318" y="1018"/>
                  </a:moveTo>
                  <a:lnTo>
                    <a:pt x="0" y="176"/>
                  </a:lnTo>
                  <a:lnTo>
                    <a:pt x="1095" y="0"/>
                  </a:lnTo>
                  <a:lnTo>
                    <a:pt x="318" y="10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" name="PA_库_Freeform: Shape 30">
            <a:extLst>
              <a:ext uri="{FF2B5EF4-FFF2-40B4-BE49-F238E27FC236}">
                <a16:creationId xmlns:a16="http://schemas.microsoft.com/office/drawing/2014/main" xmlns="" id="{46B92F9D-A809-4C6F-BD9F-5F8D729ABA56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6082549" y="3321714"/>
            <a:ext cx="327109" cy="381053"/>
          </a:xfrm>
          <a:custGeom>
            <a:avLst/>
            <a:gdLst>
              <a:gd name="T0" fmla="*/ 107 w 118"/>
              <a:gd name="T1" fmla="*/ 127 h 138"/>
              <a:gd name="T2" fmla="*/ 101 w 118"/>
              <a:gd name="T3" fmla="*/ 53 h 138"/>
              <a:gd name="T4" fmla="*/ 64 w 118"/>
              <a:gd name="T5" fmla="*/ 30 h 138"/>
              <a:gd name="T6" fmla="*/ 82 w 118"/>
              <a:gd name="T7" fmla="*/ 26 h 138"/>
              <a:gd name="T8" fmla="*/ 88 w 118"/>
              <a:gd name="T9" fmla="*/ 9 h 138"/>
              <a:gd name="T10" fmla="*/ 64 w 118"/>
              <a:gd name="T11" fmla="*/ 4 h 138"/>
              <a:gd name="T12" fmla="*/ 53 w 118"/>
              <a:gd name="T13" fmla="*/ 5 h 138"/>
              <a:gd name="T14" fmla="*/ 27 w 118"/>
              <a:gd name="T15" fmla="*/ 53 h 138"/>
              <a:gd name="T16" fmla="*/ 11 w 118"/>
              <a:gd name="T17" fmla="*/ 59 h 138"/>
              <a:gd name="T18" fmla="*/ 5 w 118"/>
              <a:gd name="T19" fmla="*/ 127 h 138"/>
              <a:gd name="T20" fmla="*/ 5 w 118"/>
              <a:gd name="T21" fmla="*/ 138 h 138"/>
              <a:gd name="T22" fmla="*/ 118 w 118"/>
              <a:gd name="T23" fmla="*/ 133 h 138"/>
              <a:gd name="T24" fmla="*/ 50 w 118"/>
              <a:gd name="T25" fmla="*/ 64 h 138"/>
              <a:gd name="T26" fmla="*/ 68 w 118"/>
              <a:gd name="T27" fmla="*/ 76 h 138"/>
              <a:gd name="T28" fmla="*/ 50 w 118"/>
              <a:gd name="T29" fmla="*/ 64 h 138"/>
              <a:gd name="T30" fmla="*/ 68 w 118"/>
              <a:gd name="T31" fmla="*/ 111 h 138"/>
              <a:gd name="T32" fmla="*/ 50 w 118"/>
              <a:gd name="T33" fmla="*/ 123 h 138"/>
              <a:gd name="T34" fmla="*/ 78 w 118"/>
              <a:gd name="T35" fmla="*/ 111 h 138"/>
              <a:gd name="T36" fmla="*/ 96 w 118"/>
              <a:gd name="T37" fmla="*/ 123 h 138"/>
              <a:gd name="T38" fmla="*/ 78 w 118"/>
              <a:gd name="T39" fmla="*/ 111 h 138"/>
              <a:gd name="T40" fmla="*/ 78 w 118"/>
              <a:gd name="T41" fmla="*/ 100 h 138"/>
              <a:gd name="T42" fmla="*/ 96 w 118"/>
              <a:gd name="T43" fmla="*/ 87 h 138"/>
              <a:gd name="T44" fmla="*/ 68 w 118"/>
              <a:gd name="T45" fmla="*/ 87 h 138"/>
              <a:gd name="T46" fmla="*/ 50 w 118"/>
              <a:gd name="T47" fmla="*/ 100 h 138"/>
              <a:gd name="T48" fmla="*/ 68 w 118"/>
              <a:gd name="T49" fmla="*/ 87 h 138"/>
              <a:gd name="T50" fmla="*/ 22 w 118"/>
              <a:gd name="T51" fmla="*/ 100 h 138"/>
              <a:gd name="T52" fmla="*/ 40 w 118"/>
              <a:gd name="T53" fmla="*/ 87 h 138"/>
              <a:gd name="T54" fmla="*/ 22 w 118"/>
              <a:gd name="T55" fmla="*/ 111 h 138"/>
              <a:gd name="T56" fmla="*/ 40 w 118"/>
              <a:gd name="T57" fmla="*/ 123 h 138"/>
              <a:gd name="T58" fmla="*/ 22 w 118"/>
              <a:gd name="T59" fmla="*/ 111 h 138"/>
              <a:gd name="T60" fmla="*/ 78 w 118"/>
              <a:gd name="T61" fmla="*/ 76 h 138"/>
              <a:gd name="T62" fmla="*/ 96 w 118"/>
              <a:gd name="T63" fmla="*/ 64 h 138"/>
              <a:gd name="T64" fmla="*/ 22 w 118"/>
              <a:gd name="T65" fmla="*/ 64 h 138"/>
              <a:gd name="T66" fmla="*/ 40 w 118"/>
              <a:gd name="T67" fmla="*/ 76 h 138"/>
              <a:gd name="T68" fmla="*/ 22 w 118"/>
              <a:gd name="T69" fmla="*/ 64 h 138"/>
              <a:gd name="T70" fmla="*/ 22 w 118"/>
              <a:gd name="T71" fmla="*/ 6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8" h="138">
                <a:moveTo>
                  <a:pt x="112" y="127"/>
                </a:moveTo>
                <a:cubicBezTo>
                  <a:pt x="107" y="127"/>
                  <a:pt x="107" y="127"/>
                  <a:pt x="107" y="127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07" y="56"/>
                  <a:pt x="104" y="53"/>
                  <a:pt x="101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87" y="42"/>
                  <a:pt x="77" y="33"/>
                  <a:pt x="64" y="30"/>
                </a:cubicBezTo>
                <a:cubicBezTo>
                  <a:pt x="64" y="26"/>
                  <a:pt x="64" y="26"/>
                  <a:pt x="64" y="26"/>
                </a:cubicBezTo>
                <a:cubicBezTo>
                  <a:pt x="82" y="26"/>
                  <a:pt x="82" y="26"/>
                  <a:pt x="82" y="26"/>
                </a:cubicBezTo>
                <a:cubicBezTo>
                  <a:pt x="85" y="26"/>
                  <a:pt x="88" y="24"/>
                  <a:pt x="88" y="21"/>
                </a:cubicBezTo>
                <a:cubicBezTo>
                  <a:pt x="88" y="9"/>
                  <a:pt x="88" y="9"/>
                  <a:pt x="88" y="9"/>
                </a:cubicBezTo>
                <a:cubicBezTo>
                  <a:pt x="88" y="6"/>
                  <a:pt x="85" y="4"/>
                  <a:pt x="82" y="4"/>
                </a:cubicBezTo>
                <a:cubicBezTo>
                  <a:pt x="64" y="4"/>
                  <a:pt x="64" y="4"/>
                  <a:pt x="64" y="4"/>
                </a:cubicBezTo>
                <a:cubicBezTo>
                  <a:pt x="63" y="2"/>
                  <a:pt x="61" y="0"/>
                  <a:pt x="59" y="0"/>
                </a:cubicBezTo>
                <a:cubicBezTo>
                  <a:pt x="56" y="0"/>
                  <a:pt x="53" y="3"/>
                  <a:pt x="53" y="5"/>
                </a:cubicBezTo>
                <a:cubicBezTo>
                  <a:pt x="53" y="30"/>
                  <a:pt x="53" y="30"/>
                  <a:pt x="53" y="30"/>
                </a:cubicBezTo>
                <a:cubicBezTo>
                  <a:pt x="40" y="32"/>
                  <a:pt x="29" y="42"/>
                  <a:pt x="27" y="53"/>
                </a:cubicBezTo>
                <a:cubicBezTo>
                  <a:pt x="16" y="53"/>
                  <a:pt x="16" y="53"/>
                  <a:pt x="16" y="53"/>
                </a:cubicBezTo>
                <a:cubicBezTo>
                  <a:pt x="13" y="53"/>
                  <a:pt x="11" y="56"/>
                  <a:pt x="11" y="59"/>
                </a:cubicBezTo>
                <a:cubicBezTo>
                  <a:pt x="11" y="127"/>
                  <a:pt x="11" y="127"/>
                  <a:pt x="11" y="127"/>
                </a:cubicBezTo>
                <a:cubicBezTo>
                  <a:pt x="5" y="127"/>
                  <a:pt x="5" y="127"/>
                  <a:pt x="5" y="127"/>
                </a:cubicBezTo>
                <a:cubicBezTo>
                  <a:pt x="3" y="127"/>
                  <a:pt x="0" y="130"/>
                  <a:pt x="0" y="133"/>
                </a:cubicBezTo>
                <a:cubicBezTo>
                  <a:pt x="0" y="136"/>
                  <a:pt x="3" y="138"/>
                  <a:pt x="5" y="138"/>
                </a:cubicBezTo>
                <a:cubicBezTo>
                  <a:pt x="113" y="138"/>
                  <a:pt x="113" y="138"/>
                  <a:pt x="113" y="138"/>
                </a:cubicBezTo>
                <a:cubicBezTo>
                  <a:pt x="116" y="138"/>
                  <a:pt x="118" y="136"/>
                  <a:pt x="118" y="133"/>
                </a:cubicBezTo>
                <a:cubicBezTo>
                  <a:pt x="118" y="130"/>
                  <a:pt x="116" y="127"/>
                  <a:pt x="112" y="127"/>
                </a:cubicBezTo>
                <a:close/>
                <a:moveTo>
                  <a:pt x="50" y="64"/>
                </a:moveTo>
                <a:cubicBezTo>
                  <a:pt x="68" y="64"/>
                  <a:pt x="68" y="64"/>
                  <a:pt x="68" y="64"/>
                </a:cubicBezTo>
                <a:cubicBezTo>
                  <a:pt x="68" y="76"/>
                  <a:pt x="68" y="76"/>
                  <a:pt x="68" y="76"/>
                </a:cubicBezTo>
                <a:cubicBezTo>
                  <a:pt x="50" y="76"/>
                  <a:pt x="50" y="76"/>
                  <a:pt x="50" y="76"/>
                </a:cubicBezTo>
                <a:lnTo>
                  <a:pt x="50" y="64"/>
                </a:lnTo>
                <a:close/>
                <a:moveTo>
                  <a:pt x="50" y="111"/>
                </a:moveTo>
                <a:cubicBezTo>
                  <a:pt x="68" y="111"/>
                  <a:pt x="68" y="111"/>
                  <a:pt x="68" y="111"/>
                </a:cubicBezTo>
                <a:cubicBezTo>
                  <a:pt x="68" y="123"/>
                  <a:pt x="68" y="123"/>
                  <a:pt x="68" y="123"/>
                </a:cubicBezTo>
                <a:cubicBezTo>
                  <a:pt x="50" y="123"/>
                  <a:pt x="50" y="123"/>
                  <a:pt x="50" y="123"/>
                </a:cubicBezTo>
                <a:lnTo>
                  <a:pt x="50" y="111"/>
                </a:lnTo>
                <a:close/>
                <a:moveTo>
                  <a:pt x="78" y="111"/>
                </a:moveTo>
                <a:cubicBezTo>
                  <a:pt x="96" y="111"/>
                  <a:pt x="96" y="111"/>
                  <a:pt x="96" y="111"/>
                </a:cubicBezTo>
                <a:cubicBezTo>
                  <a:pt x="96" y="123"/>
                  <a:pt x="96" y="123"/>
                  <a:pt x="96" y="123"/>
                </a:cubicBezTo>
                <a:cubicBezTo>
                  <a:pt x="78" y="123"/>
                  <a:pt x="78" y="123"/>
                  <a:pt x="78" y="123"/>
                </a:cubicBezTo>
                <a:lnTo>
                  <a:pt x="78" y="111"/>
                </a:lnTo>
                <a:close/>
                <a:moveTo>
                  <a:pt x="96" y="100"/>
                </a:moveTo>
                <a:cubicBezTo>
                  <a:pt x="78" y="100"/>
                  <a:pt x="78" y="100"/>
                  <a:pt x="78" y="100"/>
                </a:cubicBezTo>
                <a:cubicBezTo>
                  <a:pt x="78" y="87"/>
                  <a:pt x="78" y="87"/>
                  <a:pt x="78" y="87"/>
                </a:cubicBezTo>
                <a:cubicBezTo>
                  <a:pt x="96" y="87"/>
                  <a:pt x="96" y="87"/>
                  <a:pt x="96" y="87"/>
                </a:cubicBezTo>
                <a:cubicBezTo>
                  <a:pt x="96" y="100"/>
                  <a:pt x="96" y="100"/>
                  <a:pt x="96" y="100"/>
                </a:cubicBezTo>
                <a:close/>
                <a:moveTo>
                  <a:pt x="68" y="87"/>
                </a:moveTo>
                <a:cubicBezTo>
                  <a:pt x="68" y="100"/>
                  <a:pt x="68" y="100"/>
                  <a:pt x="68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87"/>
                  <a:pt x="50" y="87"/>
                  <a:pt x="50" y="87"/>
                </a:cubicBezTo>
                <a:lnTo>
                  <a:pt x="68" y="87"/>
                </a:lnTo>
                <a:close/>
                <a:moveTo>
                  <a:pt x="40" y="100"/>
                </a:moveTo>
                <a:cubicBezTo>
                  <a:pt x="22" y="100"/>
                  <a:pt x="22" y="100"/>
                  <a:pt x="22" y="100"/>
                </a:cubicBezTo>
                <a:cubicBezTo>
                  <a:pt x="22" y="87"/>
                  <a:pt x="22" y="87"/>
                  <a:pt x="22" y="87"/>
                </a:cubicBezTo>
                <a:cubicBezTo>
                  <a:pt x="40" y="87"/>
                  <a:pt x="40" y="87"/>
                  <a:pt x="40" y="87"/>
                </a:cubicBezTo>
                <a:lnTo>
                  <a:pt x="40" y="100"/>
                </a:lnTo>
                <a:close/>
                <a:moveTo>
                  <a:pt x="22" y="111"/>
                </a:moveTo>
                <a:cubicBezTo>
                  <a:pt x="40" y="111"/>
                  <a:pt x="40" y="111"/>
                  <a:pt x="40" y="111"/>
                </a:cubicBezTo>
                <a:cubicBezTo>
                  <a:pt x="40" y="123"/>
                  <a:pt x="40" y="123"/>
                  <a:pt x="40" y="123"/>
                </a:cubicBezTo>
                <a:cubicBezTo>
                  <a:pt x="22" y="123"/>
                  <a:pt x="22" y="123"/>
                  <a:pt x="22" y="123"/>
                </a:cubicBezTo>
                <a:cubicBezTo>
                  <a:pt x="22" y="111"/>
                  <a:pt x="22" y="111"/>
                  <a:pt x="22" y="111"/>
                </a:cubicBezTo>
                <a:close/>
                <a:moveTo>
                  <a:pt x="96" y="76"/>
                </a:moveTo>
                <a:cubicBezTo>
                  <a:pt x="78" y="76"/>
                  <a:pt x="78" y="76"/>
                  <a:pt x="78" y="76"/>
                </a:cubicBezTo>
                <a:cubicBezTo>
                  <a:pt x="78" y="64"/>
                  <a:pt x="78" y="64"/>
                  <a:pt x="78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6" y="76"/>
                  <a:pt x="96" y="76"/>
                  <a:pt x="96" y="76"/>
                </a:cubicBezTo>
                <a:close/>
                <a:moveTo>
                  <a:pt x="22" y="64"/>
                </a:moveTo>
                <a:cubicBezTo>
                  <a:pt x="40" y="64"/>
                  <a:pt x="40" y="64"/>
                  <a:pt x="40" y="64"/>
                </a:cubicBezTo>
                <a:cubicBezTo>
                  <a:pt x="40" y="76"/>
                  <a:pt x="40" y="76"/>
                  <a:pt x="4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2" y="64"/>
                  <a:pt x="22" y="64"/>
                  <a:pt x="22" y="64"/>
                </a:cubicBezTo>
                <a:close/>
                <a:moveTo>
                  <a:pt x="22" y="64"/>
                </a:moveTo>
                <a:cubicBezTo>
                  <a:pt x="22" y="64"/>
                  <a:pt x="22" y="64"/>
                  <a:pt x="22" y="64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0" name="PA_库_组合 29">
            <a:extLst>
              <a:ext uri="{FF2B5EF4-FFF2-40B4-BE49-F238E27FC236}">
                <a16:creationId xmlns:a16="http://schemas.microsoft.com/office/drawing/2014/main" xmlns="" id="{33195786-20C0-42FF-AFAE-CAE5A453BB7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209307" y="2635709"/>
            <a:ext cx="2740034" cy="1101297"/>
            <a:chOff x="8209307" y="2635709"/>
            <a:chExt cx="2740034" cy="1101297"/>
          </a:xfrm>
        </p:grpSpPr>
        <p:sp>
          <p:nvSpPr>
            <p:cNvPr id="7" name="Oval 22">
              <a:extLst>
                <a:ext uri="{FF2B5EF4-FFF2-40B4-BE49-F238E27FC236}">
                  <a16:creationId xmlns:a16="http://schemas.microsoft.com/office/drawing/2014/main" xmlns="" id="{5F663B25-1EF2-414A-A829-76256777128B}"/>
                </a:ext>
              </a:extLst>
            </p:cNvPr>
            <p:cNvSpPr/>
            <p:nvPr/>
          </p:nvSpPr>
          <p:spPr>
            <a:xfrm>
              <a:off x="8209307" y="2742077"/>
              <a:ext cx="311654" cy="3116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25">
              <a:extLst>
                <a:ext uri="{FF2B5EF4-FFF2-40B4-BE49-F238E27FC236}">
                  <a16:creationId xmlns:a16="http://schemas.microsoft.com/office/drawing/2014/main" xmlns="" id="{0776EC78-F795-4F71-A905-39D504DBA4E8}"/>
                </a:ext>
              </a:extLst>
            </p:cNvPr>
            <p:cNvGrpSpPr/>
            <p:nvPr/>
          </p:nvGrpSpPr>
          <p:grpSpPr>
            <a:xfrm>
              <a:off x="8520961" y="2635709"/>
              <a:ext cx="2428380" cy="1101297"/>
              <a:chOff x="9305653" y="3302983"/>
              <a:chExt cx="2262955" cy="847702"/>
            </a:xfrm>
          </p:grpSpPr>
          <p:sp>
            <p:nvSpPr>
              <p:cNvPr id="20" name="TextBox 29">
                <a:extLst>
                  <a:ext uri="{FF2B5EF4-FFF2-40B4-BE49-F238E27FC236}">
                    <a16:creationId xmlns:a16="http://schemas.microsoft.com/office/drawing/2014/main" xmlns="" id="{4FA7E920-75E9-4E82-A53C-3B22784B493F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</p:spPr>
            <p:txBody>
              <a:bodyPr wrap="none" lIns="216000" tIns="0" rIns="0" bIns="0" anchor="b" anchorCtr="0">
                <a:normAutofit/>
              </a:bodyPr>
              <a:lstStyle/>
              <a:p>
                <a:r>
                  <a:rPr lang="zh-CN" altLang="en-US" sz="1600" b="1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高并发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TextBox 31">
                <a:extLst>
                  <a:ext uri="{FF2B5EF4-FFF2-40B4-BE49-F238E27FC236}">
                    <a16:creationId xmlns:a16="http://schemas.microsoft.com/office/drawing/2014/main" xmlns="" id="{7847E8D0-D757-49E0-B389-6E7A448F14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216000" tIns="72000" rIns="0" bIns="0" anchor="t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同时处理</a:t>
                </a: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N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个任务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1" name="PA_库_组合 30">
            <a:extLst>
              <a:ext uri="{FF2B5EF4-FFF2-40B4-BE49-F238E27FC236}">
                <a16:creationId xmlns:a16="http://schemas.microsoft.com/office/drawing/2014/main" xmlns="" id="{C0831077-45E3-4C22-8A85-D7B1877E06E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19358" y="4802215"/>
            <a:ext cx="2740034" cy="1101297"/>
            <a:chOff x="8019358" y="4802215"/>
            <a:chExt cx="2740034" cy="1101297"/>
          </a:xfrm>
        </p:grpSpPr>
        <p:sp>
          <p:nvSpPr>
            <p:cNvPr id="8" name="Oval 26">
              <a:extLst>
                <a:ext uri="{FF2B5EF4-FFF2-40B4-BE49-F238E27FC236}">
                  <a16:creationId xmlns:a16="http://schemas.microsoft.com/office/drawing/2014/main" xmlns="" id="{9946775A-10BD-457E-838E-C0A4F91C314A}"/>
                </a:ext>
              </a:extLst>
            </p:cNvPr>
            <p:cNvSpPr/>
            <p:nvPr/>
          </p:nvSpPr>
          <p:spPr>
            <a:xfrm>
              <a:off x="8019358" y="4912992"/>
              <a:ext cx="311654" cy="3116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Group 32">
              <a:extLst>
                <a:ext uri="{FF2B5EF4-FFF2-40B4-BE49-F238E27FC236}">
                  <a16:creationId xmlns:a16="http://schemas.microsoft.com/office/drawing/2014/main" xmlns="" id="{F6593FAA-4C90-4BCE-8016-00D5CA8CCC4A}"/>
                </a:ext>
              </a:extLst>
            </p:cNvPr>
            <p:cNvGrpSpPr/>
            <p:nvPr/>
          </p:nvGrpSpPr>
          <p:grpSpPr>
            <a:xfrm>
              <a:off x="8331012" y="4802215"/>
              <a:ext cx="2428380" cy="1101297"/>
              <a:chOff x="9305653" y="3302983"/>
              <a:chExt cx="2262955" cy="847702"/>
            </a:xfrm>
          </p:grpSpPr>
          <p:sp>
            <p:nvSpPr>
              <p:cNvPr id="18" name="TextBox 33">
                <a:extLst>
                  <a:ext uri="{FF2B5EF4-FFF2-40B4-BE49-F238E27FC236}">
                    <a16:creationId xmlns:a16="http://schemas.microsoft.com/office/drawing/2014/main" xmlns="" id="{07632687-13AD-40C2-A664-9E34C23CC6E0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</p:spPr>
            <p:txBody>
              <a:bodyPr wrap="none" lIns="216000" tIns="0" rIns="0" bIns="0" anchor="b" anchorCtr="0">
                <a:normAutofit/>
              </a:bodyPr>
              <a:lstStyle/>
              <a:p>
                <a:r>
                  <a:rPr lang="zh-CN" altLang="en-US" sz="1600" b="1" dirty="0" smtClean="0">
                    <a:solidFill>
                      <a:schemeClr val="accent3">
                        <a:lumMod val="100000"/>
                      </a:schemeClr>
                    </a:solidFill>
                  </a:rPr>
                  <a:t>负载均衡</a:t>
                </a:r>
                <a:endParaRPr lang="en-US" altLang="zh-CN" sz="1600" b="1" dirty="0" smtClean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TextBox 34">
                <a:extLst>
                  <a:ext uri="{FF2B5EF4-FFF2-40B4-BE49-F238E27FC236}">
                    <a16:creationId xmlns:a16="http://schemas.microsoft.com/office/drawing/2014/main" xmlns="" id="{511EA000-3EF1-4139-A243-6E8F6CE691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216000" tIns="72000" rIns="0" bIns="0" anchor="t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充分利用分布式服务器资源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ED99DC51-71CD-477F-A5C7-0D43446AE37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42085" y="1793152"/>
            <a:ext cx="2574609" cy="847702"/>
            <a:chOff x="1842085" y="1793152"/>
            <a:chExt cx="2574609" cy="847702"/>
          </a:xfrm>
        </p:grpSpPr>
        <p:sp>
          <p:nvSpPr>
            <p:cNvPr id="5" name="Oval 16">
              <a:extLst>
                <a:ext uri="{FF2B5EF4-FFF2-40B4-BE49-F238E27FC236}">
                  <a16:creationId xmlns:a16="http://schemas.microsoft.com/office/drawing/2014/main" xmlns="" id="{C1110484-31B5-4675-8DB8-5873A5FC6A8F}"/>
                </a:ext>
              </a:extLst>
            </p:cNvPr>
            <p:cNvSpPr/>
            <p:nvPr/>
          </p:nvSpPr>
          <p:spPr>
            <a:xfrm>
              <a:off x="4105040" y="1811760"/>
              <a:ext cx="311654" cy="3116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Group 38">
              <a:extLst>
                <a:ext uri="{FF2B5EF4-FFF2-40B4-BE49-F238E27FC236}">
                  <a16:creationId xmlns:a16="http://schemas.microsoft.com/office/drawing/2014/main" xmlns="" id="{B8F5D485-2EF2-4A87-8FDE-1A5DE54523B2}"/>
                </a:ext>
              </a:extLst>
            </p:cNvPr>
            <p:cNvGrpSpPr/>
            <p:nvPr/>
          </p:nvGrpSpPr>
          <p:grpSpPr>
            <a:xfrm>
              <a:off x="1842085" y="1793152"/>
              <a:ext cx="2262955" cy="847702"/>
              <a:chOff x="9305653" y="3302983"/>
              <a:chExt cx="2262955" cy="847702"/>
            </a:xfrm>
          </p:grpSpPr>
          <p:sp>
            <p:nvSpPr>
              <p:cNvPr id="16" name="TextBox 39">
                <a:extLst>
                  <a:ext uri="{FF2B5EF4-FFF2-40B4-BE49-F238E27FC236}">
                    <a16:creationId xmlns:a16="http://schemas.microsoft.com/office/drawing/2014/main" xmlns="" id="{B1634032-8256-4E77-A7F0-4D7ADFAC57C2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/>
                <a:r>
                  <a:rPr lang="zh-CN" altLang="en-US" sz="16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高吞吐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TextBox 40">
                <a:extLst>
                  <a:ext uri="{FF2B5EF4-FFF2-40B4-BE49-F238E27FC236}">
                    <a16:creationId xmlns:a16="http://schemas.microsoft.com/office/drawing/2014/main" xmlns="" id="{07972834-8FF5-4E81-A659-AECE1AABD6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0" tIns="0" rIns="288000" bIns="0" anchor="ctr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承载大量用户同时访问的本质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2" name="PA_库_组合 31">
            <a:extLst>
              <a:ext uri="{FF2B5EF4-FFF2-40B4-BE49-F238E27FC236}">
                <a16:creationId xmlns:a16="http://schemas.microsoft.com/office/drawing/2014/main" xmlns="" id="{69EF651C-ABFB-4EDB-8A10-A38995B9BF3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563100" y="3890286"/>
            <a:ext cx="2574609" cy="847702"/>
            <a:chOff x="1563100" y="3890286"/>
            <a:chExt cx="2574609" cy="847702"/>
          </a:xfrm>
        </p:grpSpPr>
        <p:sp>
          <p:nvSpPr>
            <p:cNvPr id="6" name="Oval 20">
              <a:extLst>
                <a:ext uri="{FF2B5EF4-FFF2-40B4-BE49-F238E27FC236}">
                  <a16:creationId xmlns:a16="http://schemas.microsoft.com/office/drawing/2014/main" xmlns="" id="{9C556A68-8C5C-4C3E-991F-DEDC9D20E0D6}"/>
                </a:ext>
              </a:extLst>
            </p:cNvPr>
            <p:cNvSpPr/>
            <p:nvPr/>
          </p:nvSpPr>
          <p:spPr>
            <a:xfrm>
              <a:off x="3826055" y="3890286"/>
              <a:ext cx="311654" cy="311654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5">
                      <a:lumMod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41">
              <a:extLst>
                <a:ext uri="{FF2B5EF4-FFF2-40B4-BE49-F238E27FC236}">
                  <a16:creationId xmlns:a16="http://schemas.microsoft.com/office/drawing/2014/main" xmlns="" id="{E04AEFB7-B833-4300-A0B8-88155C0976A1}"/>
                </a:ext>
              </a:extLst>
            </p:cNvPr>
            <p:cNvGrpSpPr/>
            <p:nvPr/>
          </p:nvGrpSpPr>
          <p:grpSpPr>
            <a:xfrm>
              <a:off x="1563100" y="3890286"/>
              <a:ext cx="2262955" cy="847702"/>
              <a:chOff x="9305653" y="3302983"/>
              <a:chExt cx="2262955" cy="847702"/>
            </a:xfrm>
          </p:grpSpPr>
          <p:sp>
            <p:nvSpPr>
              <p:cNvPr id="14" name="TextBox 42">
                <a:extLst>
                  <a:ext uri="{FF2B5EF4-FFF2-40B4-BE49-F238E27FC236}">
                    <a16:creationId xmlns:a16="http://schemas.microsoft.com/office/drawing/2014/main" xmlns="" id="{CC1E0FE2-9E4A-4DB2-A72C-CCD3B4EDF452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/>
                <a:r>
                  <a:rPr lang="zh-CN" altLang="en-US" sz="1600" b="1" dirty="0" smtClean="0">
                    <a:solidFill>
                      <a:schemeClr val="accent4">
                        <a:lumMod val="100000"/>
                      </a:schemeClr>
                    </a:solidFill>
                  </a:rPr>
                  <a:t>低延迟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TextBox 43">
                <a:extLst>
                  <a:ext uri="{FF2B5EF4-FFF2-40B4-BE49-F238E27FC236}">
                    <a16:creationId xmlns:a16="http://schemas.microsoft.com/office/drawing/2014/main" xmlns="" id="{EE2C8BF1-E7DC-48D8-8382-3D8DEFFAFE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0" tIns="0" rIns="288000" bIns="0" anchor="ctr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排队时长、内存消耗、带宽占用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3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技术特点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9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">
            <a:extLst>
              <a:ext uri="{FF2B5EF4-FFF2-40B4-BE49-F238E27FC236}">
                <a16:creationId xmlns:a16="http://schemas.microsoft.com/office/drawing/2014/main" xmlns="" id="{910230DA-C1D0-4F82-93ED-D08EF2783F4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37857" y="1840153"/>
            <a:ext cx="9716290" cy="1893912"/>
            <a:chOff x="1237855" y="2116113"/>
            <a:chExt cx="9716290" cy="1893912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BA7E4C1A-3939-443A-99BB-EDA0F2370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084" y="2395896"/>
              <a:ext cx="1345111" cy="1334348"/>
            </a:xfrm>
            <a:custGeom>
              <a:avLst/>
              <a:gdLst>
                <a:gd name="T0" fmla="*/ 0 w 60"/>
                <a:gd name="T1" fmla="*/ 0 h 58"/>
                <a:gd name="T2" fmla="*/ 60 w 60"/>
                <a:gd name="T3" fmla="*/ 0 h 58"/>
                <a:gd name="T4" fmla="*/ 60 w 60"/>
                <a:gd name="T5" fmla="*/ 58 h 58"/>
                <a:gd name="T6" fmla="*/ 0 w 60"/>
                <a:gd name="T7" fmla="*/ 58 h 58"/>
                <a:gd name="T8" fmla="*/ 0 w 6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">
                  <a:moveTo>
                    <a:pt x="0" y="0"/>
                  </a:moveTo>
                  <a:cubicBezTo>
                    <a:pt x="22" y="21"/>
                    <a:pt x="39" y="21"/>
                    <a:pt x="60" y="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39" y="37"/>
                    <a:pt x="22" y="37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E22E3F1-09D4-4FF0-86B6-B4766CE2C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064" y="2395896"/>
              <a:ext cx="1355869" cy="1334348"/>
            </a:xfrm>
            <a:custGeom>
              <a:avLst/>
              <a:gdLst>
                <a:gd name="T0" fmla="*/ 0 w 60"/>
                <a:gd name="T1" fmla="*/ 0 h 58"/>
                <a:gd name="T2" fmla="*/ 60 w 60"/>
                <a:gd name="T3" fmla="*/ 0 h 58"/>
                <a:gd name="T4" fmla="*/ 60 w 60"/>
                <a:gd name="T5" fmla="*/ 58 h 58"/>
                <a:gd name="T6" fmla="*/ 0 w 60"/>
                <a:gd name="T7" fmla="*/ 58 h 58"/>
                <a:gd name="T8" fmla="*/ 0 w 6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">
                  <a:moveTo>
                    <a:pt x="0" y="0"/>
                  </a:moveTo>
                  <a:cubicBezTo>
                    <a:pt x="21" y="21"/>
                    <a:pt x="39" y="21"/>
                    <a:pt x="60" y="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39" y="37"/>
                    <a:pt x="21" y="37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B6475F9D-DEA7-4882-82FB-9ABAA015E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7802" y="2395896"/>
              <a:ext cx="1345111" cy="1334348"/>
            </a:xfrm>
            <a:custGeom>
              <a:avLst/>
              <a:gdLst>
                <a:gd name="T0" fmla="*/ 0 w 60"/>
                <a:gd name="T1" fmla="*/ 0 h 58"/>
                <a:gd name="T2" fmla="*/ 60 w 60"/>
                <a:gd name="T3" fmla="*/ 0 h 58"/>
                <a:gd name="T4" fmla="*/ 60 w 60"/>
                <a:gd name="T5" fmla="*/ 58 h 58"/>
                <a:gd name="T6" fmla="*/ 0 w 60"/>
                <a:gd name="T7" fmla="*/ 58 h 58"/>
                <a:gd name="T8" fmla="*/ 0 w 6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">
                  <a:moveTo>
                    <a:pt x="0" y="0"/>
                  </a:moveTo>
                  <a:cubicBezTo>
                    <a:pt x="21" y="21"/>
                    <a:pt x="38" y="21"/>
                    <a:pt x="60" y="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38" y="37"/>
                    <a:pt x="21" y="37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158F35DB-CB72-4890-B623-11CE5689EFF3}"/>
                </a:ext>
              </a:extLst>
            </p:cNvPr>
            <p:cNvGrpSpPr/>
            <p:nvPr/>
          </p:nvGrpSpPr>
          <p:grpSpPr>
            <a:xfrm>
              <a:off x="9135556" y="2116113"/>
              <a:ext cx="1818589" cy="1893912"/>
              <a:chOff x="9580782" y="2517698"/>
              <a:chExt cx="2095838" cy="2182643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DA93770-63B3-44BA-9F73-793E71C51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782" y="2517698"/>
                <a:ext cx="2095838" cy="2182643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xmlns="" id="{28F5FB31-3CC4-4D2A-9984-012CC7D9F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8203" y="2703718"/>
                <a:ext cx="1760997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xmlns="" id="{C48CD5E3-0BE0-4D96-9A68-EADA505FEB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07175" y="3287493"/>
                <a:ext cx="643052" cy="643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975259AB-66ED-407A-A691-1E8C563935BE}"/>
                </a:ext>
              </a:extLst>
            </p:cNvPr>
            <p:cNvGrpSpPr/>
            <p:nvPr/>
          </p:nvGrpSpPr>
          <p:grpSpPr>
            <a:xfrm>
              <a:off x="6506573" y="2116113"/>
              <a:ext cx="1818589" cy="1893912"/>
              <a:chOff x="6530041" y="2517698"/>
              <a:chExt cx="2095838" cy="2182643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DB5E9CB3-8450-439E-AFB2-48242456E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041" y="2517698"/>
                <a:ext cx="2095838" cy="2182643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xmlns="" id="{71D23E21-FDE4-47A5-8A36-F70DB11D8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7462" y="2703718"/>
                <a:ext cx="1760997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xmlns="" id="{B211F714-1B71-44CD-87F2-95FDAFC9E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6434" y="3287493"/>
                <a:ext cx="643052" cy="643052"/>
              </a:xfrm>
              <a:custGeom>
                <a:avLst/>
                <a:gdLst>
                  <a:gd name="T0" fmla="*/ 116 w 232"/>
                  <a:gd name="T1" fmla="*/ 0 h 232"/>
                  <a:gd name="T2" fmla="*/ 0 w 232"/>
                  <a:gd name="T3" fmla="*/ 116 h 232"/>
                  <a:gd name="T4" fmla="*/ 116 w 232"/>
                  <a:gd name="T5" fmla="*/ 232 h 232"/>
                  <a:gd name="T6" fmla="*/ 232 w 232"/>
                  <a:gd name="T7" fmla="*/ 116 h 232"/>
                  <a:gd name="T8" fmla="*/ 116 w 232"/>
                  <a:gd name="T9" fmla="*/ 0 h 232"/>
                  <a:gd name="T10" fmla="*/ 129 w 232"/>
                  <a:gd name="T11" fmla="*/ 208 h 232"/>
                  <a:gd name="T12" fmla="*/ 129 w 232"/>
                  <a:gd name="T13" fmla="*/ 190 h 232"/>
                  <a:gd name="T14" fmla="*/ 117 w 232"/>
                  <a:gd name="T15" fmla="*/ 178 h 232"/>
                  <a:gd name="T16" fmla="*/ 105 w 232"/>
                  <a:gd name="T17" fmla="*/ 190 h 232"/>
                  <a:gd name="T18" fmla="*/ 105 w 232"/>
                  <a:gd name="T19" fmla="*/ 208 h 232"/>
                  <a:gd name="T20" fmla="*/ 25 w 232"/>
                  <a:gd name="T21" fmla="*/ 129 h 232"/>
                  <a:gd name="T22" fmla="*/ 42 w 232"/>
                  <a:gd name="T23" fmla="*/ 129 h 232"/>
                  <a:gd name="T24" fmla="*/ 53 w 232"/>
                  <a:gd name="T25" fmla="*/ 117 h 232"/>
                  <a:gd name="T26" fmla="*/ 42 w 232"/>
                  <a:gd name="T27" fmla="*/ 105 h 232"/>
                  <a:gd name="T28" fmla="*/ 24 w 232"/>
                  <a:gd name="T29" fmla="*/ 105 h 232"/>
                  <a:gd name="T30" fmla="*/ 104 w 232"/>
                  <a:gd name="T31" fmla="*/ 25 h 232"/>
                  <a:gd name="T32" fmla="*/ 104 w 232"/>
                  <a:gd name="T33" fmla="*/ 41 h 232"/>
                  <a:gd name="T34" fmla="*/ 116 w 232"/>
                  <a:gd name="T35" fmla="*/ 53 h 232"/>
                  <a:gd name="T36" fmla="*/ 128 w 232"/>
                  <a:gd name="T37" fmla="*/ 41 h 232"/>
                  <a:gd name="T38" fmla="*/ 128 w 232"/>
                  <a:gd name="T39" fmla="*/ 25 h 232"/>
                  <a:gd name="T40" fmla="*/ 208 w 232"/>
                  <a:gd name="T41" fmla="*/ 104 h 232"/>
                  <a:gd name="T42" fmla="*/ 190 w 232"/>
                  <a:gd name="T43" fmla="*/ 104 h 232"/>
                  <a:gd name="T44" fmla="*/ 179 w 232"/>
                  <a:gd name="T45" fmla="*/ 116 h 232"/>
                  <a:gd name="T46" fmla="*/ 190 w 232"/>
                  <a:gd name="T47" fmla="*/ 128 h 232"/>
                  <a:gd name="T48" fmla="*/ 208 w 232"/>
                  <a:gd name="T49" fmla="*/ 128 h 232"/>
                  <a:gd name="T50" fmla="*/ 129 w 232"/>
                  <a:gd name="T51" fmla="*/ 208 h 232"/>
                  <a:gd name="T52" fmla="*/ 124 w 232"/>
                  <a:gd name="T53" fmla="*/ 94 h 232"/>
                  <a:gd name="T54" fmla="*/ 70 w 232"/>
                  <a:gd name="T55" fmla="*/ 69 h 232"/>
                  <a:gd name="T56" fmla="*/ 94 w 232"/>
                  <a:gd name="T57" fmla="*/ 124 h 232"/>
                  <a:gd name="T58" fmla="*/ 109 w 232"/>
                  <a:gd name="T59" fmla="*/ 138 h 232"/>
                  <a:gd name="T60" fmla="*/ 163 w 232"/>
                  <a:gd name="T61" fmla="*/ 163 h 232"/>
                  <a:gd name="T62" fmla="*/ 138 w 232"/>
                  <a:gd name="T63" fmla="*/ 108 h 232"/>
                  <a:gd name="T64" fmla="*/ 124 w 232"/>
                  <a:gd name="T65" fmla="*/ 94 h 232"/>
                  <a:gd name="T66" fmla="*/ 123 w 232"/>
                  <a:gd name="T67" fmla="*/ 123 h 232"/>
                  <a:gd name="T68" fmla="*/ 110 w 232"/>
                  <a:gd name="T69" fmla="*/ 123 h 232"/>
                  <a:gd name="T70" fmla="*/ 110 w 232"/>
                  <a:gd name="T71" fmla="*/ 109 h 232"/>
                  <a:gd name="T72" fmla="*/ 123 w 232"/>
                  <a:gd name="T73" fmla="*/ 109 h 232"/>
                  <a:gd name="T74" fmla="*/ 123 w 232"/>
                  <a:gd name="T75" fmla="*/ 12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2" h="232">
                    <a:moveTo>
                      <a:pt x="116" y="0"/>
                    </a:moveTo>
                    <a:cubicBezTo>
                      <a:pt x="52" y="0"/>
                      <a:pt x="0" y="52"/>
                      <a:pt x="0" y="116"/>
                    </a:cubicBezTo>
                    <a:cubicBezTo>
                      <a:pt x="0" y="180"/>
                      <a:pt x="52" y="232"/>
                      <a:pt x="116" y="232"/>
                    </a:cubicBezTo>
                    <a:cubicBezTo>
                      <a:pt x="180" y="232"/>
                      <a:pt x="232" y="180"/>
                      <a:pt x="232" y="116"/>
                    </a:cubicBezTo>
                    <a:cubicBezTo>
                      <a:pt x="232" y="52"/>
                      <a:pt x="180" y="0"/>
                      <a:pt x="116" y="0"/>
                    </a:cubicBezTo>
                    <a:close/>
                    <a:moveTo>
                      <a:pt x="129" y="208"/>
                    </a:move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29" y="183"/>
                      <a:pt x="123" y="178"/>
                      <a:pt x="117" y="178"/>
                    </a:cubicBezTo>
                    <a:cubicBezTo>
                      <a:pt x="110" y="178"/>
                      <a:pt x="105" y="183"/>
                      <a:pt x="105" y="190"/>
                    </a:cubicBezTo>
                    <a:cubicBezTo>
                      <a:pt x="105" y="208"/>
                      <a:pt x="105" y="208"/>
                      <a:pt x="105" y="208"/>
                    </a:cubicBezTo>
                    <a:cubicBezTo>
                      <a:pt x="63" y="203"/>
                      <a:pt x="30" y="170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8" y="129"/>
                      <a:pt x="53" y="123"/>
                      <a:pt x="53" y="117"/>
                    </a:cubicBezTo>
                    <a:cubicBezTo>
                      <a:pt x="53" y="110"/>
                      <a:pt x="48" y="105"/>
                      <a:pt x="42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9" y="63"/>
                      <a:pt x="63" y="30"/>
                      <a:pt x="104" y="25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4" y="47"/>
                      <a:pt x="109" y="53"/>
                      <a:pt x="116" y="53"/>
                    </a:cubicBezTo>
                    <a:cubicBezTo>
                      <a:pt x="122" y="53"/>
                      <a:pt x="128" y="47"/>
                      <a:pt x="128" y="41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69" y="30"/>
                      <a:pt x="202" y="63"/>
                      <a:pt x="208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4" y="104"/>
                      <a:pt x="179" y="109"/>
                      <a:pt x="179" y="116"/>
                    </a:cubicBezTo>
                    <a:cubicBezTo>
                      <a:pt x="179" y="122"/>
                      <a:pt x="184" y="128"/>
                      <a:pt x="190" y="128"/>
                    </a:cubicBezTo>
                    <a:cubicBezTo>
                      <a:pt x="208" y="128"/>
                      <a:pt x="208" y="128"/>
                      <a:pt x="208" y="128"/>
                    </a:cubicBezTo>
                    <a:cubicBezTo>
                      <a:pt x="203" y="169"/>
                      <a:pt x="170" y="202"/>
                      <a:pt x="129" y="208"/>
                    </a:cubicBezTo>
                    <a:close/>
                    <a:moveTo>
                      <a:pt x="124" y="94"/>
                    </a:moveTo>
                    <a:cubicBezTo>
                      <a:pt x="70" y="69"/>
                      <a:pt x="70" y="69"/>
                      <a:pt x="70" y="69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97" y="129"/>
                      <a:pt x="103" y="136"/>
                      <a:pt x="109" y="138"/>
                    </a:cubicBezTo>
                    <a:cubicBezTo>
                      <a:pt x="163" y="163"/>
                      <a:pt x="163" y="163"/>
                      <a:pt x="163" y="163"/>
                    </a:cubicBezTo>
                    <a:cubicBezTo>
                      <a:pt x="138" y="108"/>
                      <a:pt x="138" y="108"/>
                      <a:pt x="138" y="108"/>
                    </a:cubicBezTo>
                    <a:cubicBezTo>
                      <a:pt x="136" y="103"/>
                      <a:pt x="130" y="96"/>
                      <a:pt x="124" y="94"/>
                    </a:cubicBezTo>
                    <a:close/>
                    <a:moveTo>
                      <a:pt x="123" y="123"/>
                    </a:moveTo>
                    <a:cubicBezTo>
                      <a:pt x="119" y="126"/>
                      <a:pt x="113" y="126"/>
                      <a:pt x="110" y="123"/>
                    </a:cubicBezTo>
                    <a:cubicBezTo>
                      <a:pt x="106" y="119"/>
                      <a:pt x="106" y="113"/>
                      <a:pt x="110" y="109"/>
                    </a:cubicBezTo>
                    <a:cubicBezTo>
                      <a:pt x="113" y="106"/>
                      <a:pt x="119" y="106"/>
                      <a:pt x="123" y="109"/>
                    </a:cubicBezTo>
                    <a:cubicBezTo>
                      <a:pt x="127" y="113"/>
                      <a:pt x="127" y="119"/>
                      <a:pt x="123" y="123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B0856395-A255-49DB-B255-7DBD1DC96AD7}"/>
                </a:ext>
              </a:extLst>
            </p:cNvPr>
            <p:cNvGrpSpPr/>
            <p:nvPr/>
          </p:nvGrpSpPr>
          <p:grpSpPr>
            <a:xfrm>
              <a:off x="1237855" y="2116113"/>
              <a:ext cx="1818589" cy="1893912"/>
              <a:chOff x="440956" y="2517698"/>
              <a:chExt cx="2095838" cy="2182643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xmlns="" id="{DAB0A1AB-1FFF-41AC-9896-EAFD200F8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56" y="2517698"/>
                <a:ext cx="2095838" cy="2182643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xmlns="" id="{3FA06910-32FD-4131-96CA-848FBB722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76" y="2703718"/>
                <a:ext cx="1748599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xmlns="" id="{66C5E07B-EC08-40E1-8AF8-273F1BF35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7349" y="3287493"/>
                <a:ext cx="643052" cy="643052"/>
              </a:xfrm>
              <a:custGeom>
                <a:avLst/>
                <a:gdLst>
                  <a:gd name="T0" fmla="+- 0 10800 98"/>
                  <a:gd name="T1" fmla="*/ T0 w 21404"/>
                  <a:gd name="T2" fmla="+- 0 10864 128"/>
                  <a:gd name="T3" fmla="*/ 10864 h 21472"/>
                  <a:gd name="T4" fmla="+- 0 10800 98"/>
                  <a:gd name="T5" fmla="*/ T4 w 21404"/>
                  <a:gd name="T6" fmla="+- 0 10864 128"/>
                  <a:gd name="T7" fmla="*/ 10864 h 21472"/>
                  <a:gd name="T8" fmla="+- 0 10800 98"/>
                  <a:gd name="T9" fmla="*/ T8 w 21404"/>
                  <a:gd name="T10" fmla="+- 0 10864 128"/>
                  <a:gd name="T11" fmla="*/ 10864 h 21472"/>
                  <a:gd name="T12" fmla="+- 0 10800 98"/>
                  <a:gd name="T13" fmla="*/ T12 w 21404"/>
                  <a:gd name="T14" fmla="+- 0 10864 128"/>
                  <a:gd name="T15" fmla="*/ 10864 h 214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04" h="21472">
                    <a:moveTo>
                      <a:pt x="3386" y="13932"/>
                    </a:moveTo>
                    <a:cubicBezTo>
                      <a:pt x="4126" y="16483"/>
                      <a:pt x="4518" y="17503"/>
                      <a:pt x="6826" y="18467"/>
                    </a:cubicBezTo>
                    <a:cubicBezTo>
                      <a:pt x="8742" y="19998"/>
                      <a:pt x="9918" y="21472"/>
                      <a:pt x="10702" y="21472"/>
                    </a:cubicBezTo>
                    <a:cubicBezTo>
                      <a:pt x="11486" y="21472"/>
                      <a:pt x="12662" y="19998"/>
                      <a:pt x="14578" y="18978"/>
                    </a:cubicBezTo>
                    <a:cubicBezTo>
                      <a:pt x="16886" y="17503"/>
                      <a:pt x="16102" y="17503"/>
                      <a:pt x="16886" y="14499"/>
                    </a:cubicBezTo>
                    <a:cubicBezTo>
                      <a:pt x="10702" y="18467"/>
                      <a:pt x="10702" y="18467"/>
                      <a:pt x="10702" y="18467"/>
                    </a:cubicBezTo>
                    <a:lnTo>
                      <a:pt x="3386" y="13932"/>
                    </a:lnTo>
                    <a:close/>
                    <a:moveTo>
                      <a:pt x="21110" y="6902"/>
                    </a:moveTo>
                    <a:cubicBezTo>
                      <a:pt x="11834" y="382"/>
                      <a:pt x="11834" y="382"/>
                      <a:pt x="11834" y="382"/>
                    </a:cubicBezTo>
                    <a:cubicBezTo>
                      <a:pt x="11486" y="-128"/>
                      <a:pt x="10310" y="-128"/>
                      <a:pt x="9526" y="382"/>
                    </a:cubicBezTo>
                    <a:cubicBezTo>
                      <a:pt x="294" y="6902"/>
                      <a:pt x="294" y="6902"/>
                      <a:pt x="294" y="6902"/>
                    </a:cubicBezTo>
                    <a:cubicBezTo>
                      <a:pt x="-98" y="7412"/>
                      <a:pt x="-98" y="7922"/>
                      <a:pt x="294" y="8943"/>
                    </a:cubicBezTo>
                    <a:cubicBezTo>
                      <a:pt x="9526" y="15463"/>
                      <a:pt x="9526" y="15463"/>
                      <a:pt x="9526" y="15463"/>
                    </a:cubicBezTo>
                    <a:cubicBezTo>
                      <a:pt x="10310" y="15973"/>
                      <a:pt x="11486" y="15973"/>
                      <a:pt x="11834" y="15463"/>
                    </a:cubicBezTo>
                    <a:cubicBezTo>
                      <a:pt x="17670" y="10927"/>
                      <a:pt x="17670" y="10927"/>
                      <a:pt x="17670" y="10927"/>
                    </a:cubicBezTo>
                    <a:cubicBezTo>
                      <a:pt x="11486" y="8943"/>
                      <a:pt x="11486" y="8943"/>
                      <a:pt x="11486" y="8943"/>
                    </a:cubicBezTo>
                    <a:cubicBezTo>
                      <a:pt x="11094" y="8943"/>
                      <a:pt x="11094" y="9396"/>
                      <a:pt x="10702" y="9396"/>
                    </a:cubicBezTo>
                    <a:cubicBezTo>
                      <a:pt x="9526" y="9396"/>
                      <a:pt x="8742" y="8433"/>
                      <a:pt x="8742" y="7412"/>
                    </a:cubicBezTo>
                    <a:cubicBezTo>
                      <a:pt x="8742" y="6902"/>
                      <a:pt x="9526" y="5938"/>
                      <a:pt x="10702" y="5938"/>
                    </a:cubicBezTo>
                    <a:cubicBezTo>
                      <a:pt x="11486" y="5938"/>
                      <a:pt x="12270" y="6392"/>
                      <a:pt x="12662" y="6902"/>
                    </a:cubicBezTo>
                    <a:cubicBezTo>
                      <a:pt x="19194" y="9907"/>
                      <a:pt x="19194" y="9907"/>
                      <a:pt x="19194" y="9907"/>
                    </a:cubicBezTo>
                    <a:cubicBezTo>
                      <a:pt x="21110" y="8943"/>
                      <a:pt x="21110" y="8943"/>
                      <a:pt x="21110" y="8943"/>
                    </a:cubicBezTo>
                    <a:cubicBezTo>
                      <a:pt x="21502" y="7922"/>
                      <a:pt x="21502" y="7412"/>
                      <a:pt x="21110" y="6902"/>
                    </a:cubicBezTo>
                    <a:close/>
                    <a:moveTo>
                      <a:pt x="18410" y="19488"/>
                    </a:moveTo>
                    <a:cubicBezTo>
                      <a:pt x="18018" y="19998"/>
                      <a:pt x="19586" y="20508"/>
                      <a:pt x="19978" y="18978"/>
                    </a:cubicBezTo>
                    <a:cubicBezTo>
                      <a:pt x="20326" y="11948"/>
                      <a:pt x="19194" y="9907"/>
                      <a:pt x="19194" y="9907"/>
                    </a:cubicBezTo>
                    <a:cubicBezTo>
                      <a:pt x="17670" y="10927"/>
                      <a:pt x="17670" y="10927"/>
                      <a:pt x="17670" y="10927"/>
                    </a:cubicBezTo>
                    <a:cubicBezTo>
                      <a:pt x="17670" y="10927"/>
                      <a:pt x="19194" y="12458"/>
                      <a:pt x="18410" y="194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CA3DC33A-F17F-4B47-B5B7-1305C0B28EB4}"/>
                </a:ext>
              </a:extLst>
            </p:cNvPr>
            <p:cNvGrpSpPr/>
            <p:nvPr/>
          </p:nvGrpSpPr>
          <p:grpSpPr>
            <a:xfrm>
              <a:off x="3866835" y="2116113"/>
              <a:ext cx="1818589" cy="1893912"/>
              <a:chOff x="3491697" y="2517698"/>
              <a:chExt cx="2095838" cy="2182643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xmlns="" id="{C5152EDB-9971-4107-A83F-1D72CBDAC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1697" y="2517698"/>
                <a:ext cx="2095838" cy="2182643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xmlns="" id="{393F1D68-2590-48C1-8A80-C6194E3EB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118" y="2703718"/>
                <a:ext cx="1760997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xmlns="" id="{02CB1D38-42AD-4AB2-AD55-B6FBAAB4F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8090" y="3287493"/>
                <a:ext cx="643052" cy="6430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413" y="19459"/>
                    </a:moveTo>
                    <a:cubicBezTo>
                      <a:pt x="3413" y="20724"/>
                      <a:pt x="4778" y="21600"/>
                      <a:pt x="6046" y="21600"/>
                    </a:cubicBezTo>
                    <a:cubicBezTo>
                      <a:pt x="7363" y="21600"/>
                      <a:pt x="8191" y="20724"/>
                      <a:pt x="8191" y="19459"/>
                    </a:cubicBezTo>
                    <a:cubicBezTo>
                      <a:pt x="8191" y="18146"/>
                      <a:pt x="7363" y="16832"/>
                      <a:pt x="6046" y="16832"/>
                    </a:cubicBezTo>
                    <a:cubicBezTo>
                      <a:pt x="4778" y="16832"/>
                      <a:pt x="3413" y="18146"/>
                      <a:pt x="3413" y="19459"/>
                    </a:cubicBezTo>
                    <a:close/>
                    <a:moveTo>
                      <a:pt x="15554" y="19459"/>
                    </a:moveTo>
                    <a:cubicBezTo>
                      <a:pt x="15554" y="20724"/>
                      <a:pt x="16822" y="21600"/>
                      <a:pt x="18138" y="21600"/>
                    </a:cubicBezTo>
                    <a:cubicBezTo>
                      <a:pt x="19455" y="21600"/>
                      <a:pt x="20332" y="20724"/>
                      <a:pt x="20332" y="19459"/>
                    </a:cubicBezTo>
                    <a:cubicBezTo>
                      <a:pt x="20332" y="18146"/>
                      <a:pt x="19455" y="16832"/>
                      <a:pt x="18138" y="16832"/>
                    </a:cubicBezTo>
                    <a:cubicBezTo>
                      <a:pt x="16822" y="16832"/>
                      <a:pt x="15554" y="18146"/>
                      <a:pt x="15554" y="19459"/>
                    </a:cubicBezTo>
                    <a:close/>
                    <a:moveTo>
                      <a:pt x="7753" y="13816"/>
                    </a:moveTo>
                    <a:cubicBezTo>
                      <a:pt x="21161" y="9924"/>
                      <a:pt x="21161" y="9924"/>
                      <a:pt x="21161" y="9924"/>
                    </a:cubicBezTo>
                    <a:cubicBezTo>
                      <a:pt x="21600" y="9924"/>
                      <a:pt x="21600" y="9486"/>
                      <a:pt x="21600" y="9097"/>
                    </a:cubicBezTo>
                    <a:cubicBezTo>
                      <a:pt x="21600" y="2627"/>
                      <a:pt x="21600" y="2627"/>
                      <a:pt x="21600" y="2627"/>
                    </a:cubicBezTo>
                    <a:cubicBezTo>
                      <a:pt x="4778" y="2627"/>
                      <a:pt x="4778" y="2627"/>
                      <a:pt x="4778" y="2627"/>
                    </a:cubicBezTo>
                    <a:cubicBezTo>
                      <a:pt x="4778" y="486"/>
                      <a:pt x="4778" y="486"/>
                      <a:pt x="4778" y="486"/>
                    </a:cubicBezTo>
                    <a:lnTo>
                      <a:pt x="4340" y="0"/>
                    </a:lnTo>
                    <a:cubicBezTo>
                      <a:pt x="439" y="0"/>
                      <a:pt x="439" y="0"/>
                      <a:pt x="439" y="0"/>
                    </a:cubicBezTo>
                    <a:cubicBezTo>
                      <a:pt x="0" y="0"/>
                      <a:pt x="0" y="486"/>
                      <a:pt x="0" y="486"/>
                    </a:cubicBezTo>
                    <a:cubicBezTo>
                      <a:pt x="0" y="2627"/>
                      <a:pt x="0" y="2627"/>
                      <a:pt x="0" y="2627"/>
                    </a:cubicBezTo>
                    <a:cubicBezTo>
                      <a:pt x="2194" y="2627"/>
                      <a:pt x="2194" y="2627"/>
                      <a:pt x="2194" y="2627"/>
                    </a:cubicBezTo>
                    <a:cubicBezTo>
                      <a:pt x="4778" y="13378"/>
                      <a:pt x="4778" y="13378"/>
                      <a:pt x="4778" y="13378"/>
                    </a:cubicBezTo>
                    <a:cubicBezTo>
                      <a:pt x="4778" y="14692"/>
                      <a:pt x="4778" y="14692"/>
                      <a:pt x="4778" y="14692"/>
                    </a:cubicBezTo>
                    <a:cubicBezTo>
                      <a:pt x="4778" y="16443"/>
                      <a:pt x="4778" y="16443"/>
                      <a:pt x="4778" y="16443"/>
                    </a:cubicBezTo>
                    <a:cubicBezTo>
                      <a:pt x="4778" y="16832"/>
                      <a:pt x="5168" y="16832"/>
                      <a:pt x="5168" y="16832"/>
                    </a:cubicBezTo>
                    <a:cubicBezTo>
                      <a:pt x="6046" y="16832"/>
                      <a:pt x="6046" y="16832"/>
                      <a:pt x="6046" y="16832"/>
                    </a:cubicBezTo>
                    <a:cubicBezTo>
                      <a:pt x="18138" y="16832"/>
                      <a:pt x="18138" y="16832"/>
                      <a:pt x="18138" y="16832"/>
                    </a:cubicBezTo>
                    <a:cubicBezTo>
                      <a:pt x="21161" y="16832"/>
                      <a:pt x="21161" y="16832"/>
                      <a:pt x="21161" y="16832"/>
                    </a:cubicBezTo>
                    <a:cubicBezTo>
                      <a:pt x="21600" y="16832"/>
                      <a:pt x="21600" y="16832"/>
                      <a:pt x="21600" y="16443"/>
                    </a:cubicBezTo>
                    <a:cubicBezTo>
                      <a:pt x="21600" y="14692"/>
                      <a:pt x="21600" y="14692"/>
                      <a:pt x="21600" y="14692"/>
                    </a:cubicBezTo>
                    <a:cubicBezTo>
                      <a:pt x="8191" y="14692"/>
                      <a:pt x="8191" y="14692"/>
                      <a:pt x="8191" y="14692"/>
                    </a:cubicBezTo>
                    <a:cubicBezTo>
                      <a:pt x="6485" y="14692"/>
                      <a:pt x="6485" y="13816"/>
                      <a:pt x="7753" y="13816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PA_库_组合 4">
            <a:extLst>
              <a:ext uri="{FF2B5EF4-FFF2-40B4-BE49-F238E27FC236}">
                <a16:creationId xmlns:a16="http://schemas.microsoft.com/office/drawing/2014/main" xmlns="" id="{58099089-B593-43D3-B589-120A898E06C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30057" y="4036397"/>
            <a:ext cx="2631584" cy="981450"/>
            <a:chOff x="1148901" y="2960948"/>
            <a:chExt cx="2205077" cy="981450"/>
          </a:xfrm>
        </p:grpSpPr>
        <p:sp>
          <p:nvSpPr>
            <p:cNvPr id="15" name="文本框 66">
              <a:extLst>
                <a:ext uri="{FF2B5EF4-FFF2-40B4-BE49-F238E27FC236}">
                  <a16:creationId xmlns:a16="http://schemas.microsoft.com/office/drawing/2014/main" xmlns="" id="{2239AF7E-D03E-4CED-8F63-FE94F322E39D}"/>
                </a:ext>
              </a:extLst>
            </p:cNvPr>
            <p:cNvSpPr txBox="1"/>
            <p:nvPr/>
          </p:nvSpPr>
          <p:spPr>
            <a:xfrm>
              <a:off x="1486040" y="2960948"/>
              <a:ext cx="1530800" cy="340519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</a:rPr>
                <a:t>创造技术底层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6" name="文本框 67">
              <a:extLst>
                <a:ext uri="{FF2B5EF4-FFF2-40B4-BE49-F238E27FC236}">
                  <a16:creationId xmlns:a16="http://schemas.microsoft.com/office/drawing/2014/main" xmlns="" id="{B0C31150-D8B3-4E0A-80B6-658CEF2A0AC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48901" y="3368168"/>
              <a:ext cx="2205077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 smtClean="0"/>
                <a:t>响应式</a:t>
              </a:r>
              <a:r>
                <a:rPr lang="en-US" altLang="zh-CN" sz="1000" dirty="0" smtClean="0"/>
                <a:t>WEB</a:t>
              </a:r>
              <a:r>
                <a:rPr lang="zh-CN" altLang="en-US" sz="1000" dirty="0" smtClean="0"/>
                <a:t>框架、</a:t>
              </a:r>
              <a:r>
                <a:rPr lang="en-US" altLang="zh-CN" sz="1000" dirty="0" smtClean="0"/>
                <a:t>MVC</a:t>
              </a:r>
              <a:r>
                <a:rPr lang="zh-CN" altLang="en-US" sz="1000" dirty="0" smtClean="0"/>
                <a:t>、微服务框架、单点登录、</a:t>
              </a:r>
              <a:r>
                <a:rPr lang="en-US" altLang="zh-CN" sz="1000" dirty="0" smtClean="0"/>
                <a:t>CSS</a:t>
              </a:r>
              <a:r>
                <a:rPr lang="zh-CN" altLang="en-US" sz="1000" dirty="0" smtClean="0"/>
                <a:t>、</a:t>
              </a:r>
              <a:r>
                <a:rPr lang="en-US" altLang="zh-CN" sz="1000" dirty="0" smtClean="0"/>
                <a:t>VUE</a:t>
              </a:r>
              <a:r>
                <a:rPr lang="zh-CN" altLang="en-US" sz="1000" dirty="0" smtClean="0"/>
                <a:t> </a:t>
              </a:r>
              <a:r>
                <a:rPr lang="zh-CN" altLang="en-US" sz="1000" dirty="0"/>
                <a:t/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grpSp>
        <p:nvGrpSpPr>
          <p:cNvPr id="6" name="PA_库_组合 5">
            <a:extLst>
              <a:ext uri="{FF2B5EF4-FFF2-40B4-BE49-F238E27FC236}">
                <a16:creationId xmlns:a16="http://schemas.microsoft.com/office/drawing/2014/main" xmlns="" id="{CA6C5B6E-A50D-48A3-9F8B-0A07831D847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463490" y="4036397"/>
            <a:ext cx="2631585" cy="981450"/>
            <a:chOff x="3497671" y="2960948"/>
            <a:chExt cx="2205078" cy="981450"/>
          </a:xfrm>
        </p:grpSpPr>
        <p:sp>
          <p:nvSpPr>
            <p:cNvPr id="13" name="文本框 64">
              <a:extLst>
                <a:ext uri="{FF2B5EF4-FFF2-40B4-BE49-F238E27FC236}">
                  <a16:creationId xmlns:a16="http://schemas.microsoft.com/office/drawing/2014/main" xmlns="" id="{30CBABDB-FBDF-42A8-8BFB-9ECFA0C56D84}"/>
                </a:ext>
              </a:extLst>
            </p:cNvPr>
            <p:cNvSpPr txBox="1"/>
            <p:nvPr/>
          </p:nvSpPr>
          <p:spPr>
            <a:xfrm>
              <a:off x="3834808" y="2960948"/>
              <a:ext cx="1530800" cy="340519"/>
            </a:xfrm>
            <a:prstGeom prst="roundRect">
              <a:avLst/>
            </a:prstGeom>
            <a:solidFill>
              <a:schemeClr val="accent2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</a:rPr>
                <a:t>技术复制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4" name="文本框 65">
              <a:extLst>
                <a:ext uri="{FF2B5EF4-FFF2-40B4-BE49-F238E27FC236}">
                  <a16:creationId xmlns:a16="http://schemas.microsoft.com/office/drawing/2014/main" xmlns="" id="{AA2EDED4-545D-4089-AD7C-718797DFA8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7671" y="3368168"/>
              <a:ext cx="220507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000" dirty="0" smtClean="0"/>
                <a:t>Ant design</a:t>
              </a:r>
              <a:r>
                <a:rPr lang="zh-CN" altLang="en-US" sz="1000" dirty="0" smtClean="0"/>
                <a:t>、</a:t>
              </a:r>
              <a:r>
                <a:rPr lang="en-US" altLang="zh-CN" sz="1000" dirty="0" smtClean="0"/>
                <a:t>element UI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 smtClean="0"/>
                <a:t>支付宝小程序、百度小程序</a:t>
              </a:r>
              <a:r>
                <a:rPr lang="zh-CN" altLang="en-US" sz="1000" dirty="0"/>
                <a:t/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grpSp>
        <p:nvGrpSpPr>
          <p:cNvPr id="7" name="PA_库_组合 6">
            <a:extLst>
              <a:ext uri="{FF2B5EF4-FFF2-40B4-BE49-F238E27FC236}">
                <a16:creationId xmlns:a16="http://schemas.microsoft.com/office/drawing/2014/main" xmlns="" id="{07B7314C-6750-4937-B3D6-893D8100691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096924" y="4036397"/>
            <a:ext cx="2631585" cy="981450"/>
            <a:chOff x="3497670" y="2960948"/>
            <a:chExt cx="2205078" cy="981450"/>
          </a:xfrm>
        </p:grpSpPr>
        <p:sp>
          <p:nvSpPr>
            <p:cNvPr id="11" name="文本框 62">
              <a:extLst>
                <a:ext uri="{FF2B5EF4-FFF2-40B4-BE49-F238E27FC236}">
                  <a16:creationId xmlns:a16="http://schemas.microsoft.com/office/drawing/2014/main" xmlns="" id="{3512D6B4-C1C4-4B27-BCEF-8EC73CEF7EF6}"/>
                </a:ext>
              </a:extLst>
            </p:cNvPr>
            <p:cNvSpPr txBox="1"/>
            <p:nvPr/>
          </p:nvSpPr>
          <p:spPr>
            <a:xfrm>
              <a:off x="3834808" y="2960948"/>
              <a:ext cx="1530800" cy="340519"/>
            </a:xfrm>
            <a:prstGeom prst="roundRect">
              <a:avLst/>
            </a:prstGeom>
            <a:solidFill>
              <a:schemeClr val="accent3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</a:rPr>
                <a:t>应用从</a:t>
              </a:r>
              <a:r>
                <a:rPr lang="en-US" altLang="zh-CN" sz="1400" dirty="0" smtClean="0">
                  <a:solidFill>
                    <a:schemeClr val="bg2"/>
                  </a:solidFill>
                </a:rPr>
                <a:t>0</a:t>
              </a:r>
              <a:r>
                <a:rPr lang="zh-CN" altLang="en-US" sz="1400" dirty="0" smtClean="0">
                  <a:solidFill>
                    <a:schemeClr val="bg2"/>
                  </a:solidFill>
                </a:rPr>
                <a:t>到</a:t>
              </a:r>
              <a:r>
                <a:rPr lang="en-US" altLang="zh-CN" sz="1400" dirty="0">
                  <a:solidFill>
                    <a:schemeClr val="bg2"/>
                  </a:solidFill>
                </a:rPr>
                <a:t>1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2" name="文本框 63">
              <a:extLst>
                <a:ext uri="{FF2B5EF4-FFF2-40B4-BE49-F238E27FC236}">
                  <a16:creationId xmlns:a16="http://schemas.microsoft.com/office/drawing/2014/main" xmlns="" id="{DD5E0F61-DB90-463C-92FC-D094ABE6686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7670" y="3368168"/>
              <a:ext cx="220507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 smtClean="0"/>
                <a:t>创造奇迹 </a:t>
              </a:r>
              <a:r>
                <a:rPr lang="zh-CN" altLang="en-US" sz="1000" dirty="0"/>
                <a:t/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grpSp>
        <p:nvGrpSpPr>
          <p:cNvPr id="8" name="PA_库_组合 7">
            <a:extLst>
              <a:ext uri="{FF2B5EF4-FFF2-40B4-BE49-F238E27FC236}">
                <a16:creationId xmlns:a16="http://schemas.microsoft.com/office/drawing/2014/main" xmlns="" id="{F4C2A190-74B9-4083-9907-0377698A71C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730359" y="4036397"/>
            <a:ext cx="2631585" cy="981450"/>
            <a:chOff x="3497672" y="2960948"/>
            <a:chExt cx="2205078" cy="981450"/>
          </a:xfrm>
        </p:grpSpPr>
        <p:sp>
          <p:nvSpPr>
            <p:cNvPr id="9" name="文本框 60">
              <a:extLst>
                <a:ext uri="{FF2B5EF4-FFF2-40B4-BE49-F238E27FC236}">
                  <a16:creationId xmlns:a16="http://schemas.microsoft.com/office/drawing/2014/main" xmlns="" id="{76430770-4326-4263-A219-9A084C89D90C}"/>
                </a:ext>
              </a:extLst>
            </p:cNvPr>
            <p:cNvSpPr txBox="1"/>
            <p:nvPr/>
          </p:nvSpPr>
          <p:spPr>
            <a:xfrm>
              <a:off x="3834808" y="2960948"/>
              <a:ext cx="1530800" cy="340519"/>
            </a:xfrm>
            <a:prstGeom prst="roundRect">
              <a:avLst/>
            </a:prstGeom>
            <a:solidFill>
              <a:schemeClr val="accent4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smtClean="0">
                  <a:solidFill>
                    <a:schemeClr val="bg2"/>
                  </a:solidFill>
                </a:rPr>
                <a:t>从</a:t>
              </a:r>
              <a:r>
                <a:rPr lang="en-US" altLang="zh-CN" sz="1400" dirty="0" smtClean="0">
                  <a:solidFill>
                    <a:schemeClr val="bg2"/>
                  </a:solidFill>
                </a:rPr>
                <a:t>1</a:t>
              </a:r>
              <a:r>
                <a:rPr lang="zh-CN" altLang="en-US" sz="1400" dirty="0" smtClean="0">
                  <a:solidFill>
                    <a:schemeClr val="bg2"/>
                  </a:solidFill>
                </a:rPr>
                <a:t>到</a:t>
              </a:r>
              <a:r>
                <a:rPr lang="en-US" altLang="zh-CN" sz="1400" dirty="0" smtClean="0">
                  <a:solidFill>
                    <a:schemeClr val="bg2"/>
                  </a:solidFill>
                </a:rPr>
                <a:t>100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0" name="文本框 61">
              <a:extLst>
                <a:ext uri="{FF2B5EF4-FFF2-40B4-BE49-F238E27FC236}">
                  <a16:creationId xmlns:a16="http://schemas.microsoft.com/office/drawing/2014/main" xmlns="" id="{70A967CF-A6FE-4F75-9104-85F2A2CBB2B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7672" y="3368168"/>
              <a:ext cx="220507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 smtClean="0"/>
                <a:t>生存之道 </a:t>
              </a:r>
              <a:r>
                <a:rPr lang="zh-CN" altLang="en-US" sz="1000" dirty="0"/>
                <a:t/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sp>
        <p:nvSpPr>
          <p:cNvPr id="36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大家都在做什么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4CABE83-5E84-4518-B386-FDFC6D79FB4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D6A7639-A63D-4CC9-AF76-8CD6498CA6C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accent2"/>
                </a:solidFill>
                <a:latin typeface="+mj-lt"/>
              </a:rPr>
              <a:t>02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5921A7B-DC51-4A49-8438-7A75D4812A97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几个重要的技术方案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00895">
            <a:off x="-1797" y="861045"/>
            <a:ext cx="375822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68250"/>
          <a:stretch/>
        </p:blipFill>
        <p:spPr>
          <a:xfrm rot="10800000">
            <a:off x="607801" y="4871070"/>
            <a:ext cx="3758221" cy="2177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61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3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747D141C-A73C-48E0-8267-45405F04AB7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47428" y="2715458"/>
            <a:ext cx="2565616" cy="2470639"/>
            <a:chOff x="947428" y="2715458"/>
            <a:chExt cx="2565616" cy="2470639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xmlns="" id="{EC928F2C-1FDC-4E08-86A8-20F6521EDF26}"/>
                </a:ext>
              </a:extLst>
            </p:cNvPr>
            <p:cNvGrpSpPr/>
            <p:nvPr/>
          </p:nvGrpSpPr>
          <p:grpSpPr>
            <a:xfrm>
              <a:off x="1131570" y="2715458"/>
              <a:ext cx="2381474" cy="1217448"/>
              <a:chOff x="487363" y="2635250"/>
              <a:chExt cx="2689225" cy="1374775"/>
            </a:xfrm>
          </p:grpSpPr>
          <p:grpSp>
            <p:nvGrpSpPr>
              <p:cNvPr id="55" name="Group 39">
                <a:extLst>
                  <a:ext uri="{FF2B5EF4-FFF2-40B4-BE49-F238E27FC236}">
                    <a16:creationId xmlns:a16="http://schemas.microsoft.com/office/drawing/2014/main" xmlns="" id="{C7FF7132-E057-4A46-B36C-174091B166AD}"/>
                  </a:ext>
                </a:extLst>
              </p:cNvPr>
              <p:cNvGrpSpPr/>
              <p:nvPr/>
            </p:nvGrpSpPr>
            <p:grpSpPr>
              <a:xfrm>
                <a:off x="487363" y="2635250"/>
                <a:ext cx="2689225" cy="1374775"/>
                <a:chOff x="487363" y="2635250"/>
                <a:chExt cx="2689225" cy="1374775"/>
              </a:xfrm>
            </p:grpSpPr>
            <p:sp>
              <p:nvSpPr>
                <p:cNvPr id="57" name="Freeform: Shape 41">
                  <a:extLst>
                    <a:ext uri="{FF2B5EF4-FFF2-40B4-BE49-F238E27FC236}">
                      <a16:creationId xmlns:a16="http://schemas.microsoft.com/office/drawing/2014/main" xmlns="" id="{C0AF8D74-64A4-4FBE-BF44-5F17C10F9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413" y="2635250"/>
                  <a:ext cx="1781175" cy="1374775"/>
                </a:xfrm>
                <a:custGeom>
                  <a:avLst/>
                  <a:gdLst>
                    <a:gd name="T0" fmla="*/ 706 w 1122"/>
                    <a:gd name="T1" fmla="*/ 866 h 866"/>
                    <a:gd name="T2" fmla="*/ 706 w 1122"/>
                    <a:gd name="T3" fmla="*/ 671 h 866"/>
                    <a:gd name="T4" fmla="*/ 0 w 1122"/>
                    <a:gd name="T5" fmla="*/ 671 h 866"/>
                    <a:gd name="T6" fmla="*/ 0 w 1122"/>
                    <a:gd name="T7" fmla="*/ 194 h 866"/>
                    <a:gd name="T8" fmla="*/ 706 w 1122"/>
                    <a:gd name="T9" fmla="*/ 194 h 866"/>
                    <a:gd name="T10" fmla="*/ 706 w 1122"/>
                    <a:gd name="T11" fmla="*/ 0 h 866"/>
                    <a:gd name="T12" fmla="*/ 1122 w 1122"/>
                    <a:gd name="T13" fmla="*/ 433 h 866"/>
                    <a:gd name="T14" fmla="*/ 706 w 1122"/>
                    <a:gd name="T15" fmla="*/ 866 h 866"/>
                    <a:gd name="T16" fmla="*/ 706 w 1122"/>
                    <a:gd name="T17" fmla="*/ 866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2" h="866">
                      <a:moveTo>
                        <a:pt x="706" y="866"/>
                      </a:moveTo>
                      <a:lnTo>
                        <a:pt x="706" y="671"/>
                      </a:lnTo>
                      <a:lnTo>
                        <a:pt x="0" y="671"/>
                      </a:lnTo>
                      <a:lnTo>
                        <a:pt x="0" y="194"/>
                      </a:lnTo>
                      <a:lnTo>
                        <a:pt x="706" y="194"/>
                      </a:lnTo>
                      <a:lnTo>
                        <a:pt x="706" y="0"/>
                      </a:lnTo>
                      <a:lnTo>
                        <a:pt x="1122" y="433"/>
                      </a:lnTo>
                      <a:lnTo>
                        <a:pt x="706" y="866"/>
                      </a:lnTo>
                      <a:lnTo>
                        <a:pt x="706" y="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Oval 42">
                  <a:extLst>
                    <a:ext uri="{FF2B5EF4-FFF2-40B4-BE49-F238E27FC236}">
                      <a16:creationId xmlns:a16="http://schemas.microsoft.com/office/drawing/2014/main" xmlns="" id="{0B847EA4-F108-4E3F-9400-887141B69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363" y="2654300"/>
                  <a:ext cx="1333500" cy="133667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6" name="Oval 40">
                <a:extLst>
                  <a:ext uri="{FF2B5EF4-FFF2-40B4-BE49-F238E27FC236}">
                    <a16:creationId xmlns:a16="http://schemas.microsoft.com/office/drawing/2014/main" xmlns="" id="{9A3D273B-72BD-426C-9CC7-FEBCBA06A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638" y="2824163"/>
                <a:ext cx="996950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2" name="Group 6">
              <a:extLst>
                <a:ext uri="{FF2B5EF4-FFF2-40B4-BE49-F238E27FC236}">
                  <a16:creationId xmlns:a16="http://schemas.microsoft.com/office/drawing/2014/main" xmlns="" id="{8CE0A43D-2046-4D0C-8524-34CBC12AF0B2}"/>
                </a:ext>
              </a:extLst>
            </p:cNvPr>
            <p:cNvGrpSpPr/>
            <p:nvPr/>
          </p:nvGrpSpPr>
          <p:grpSpPr>
            <a:xfrm>
              <a:off x="1486870" y="3076016"/>
              <a:ext cx="494852" cy="483605"/>
              <a:chOff x="4913313" y="1749426"/>
              <a:chExt cx="558800" cy="546100"/>
            </a:xfrm>
            <a:solidFill>
              <a:schemeClr val="accent1"/>
            </a:solidFill>
          </p:grpSpPr>
          <p:sp>
            <p:nvSpPr>
              <p:cNvPr id="42" name="Freeform: Shape 26">
                <a:extLst>
                  <a:ext uri="{FF2B5EF4-FFF2-40B4-BE49-F238E27FC236}">
                    <a16:creationId xmlns:a16="http://schemas.microsoft.com/office/drawing/2014/main" xmlns="" id="{69B7B887-22FF-4849-934B-27A48B3F2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3313" y="1795463"/>
                <a:ext cx="463550" cy="500063"/>
              </a:xfrm>
              <a:custGeom>
                <a:avLst/>
                <a:gdLst>
                  <a:gd name="T0" fmla="*/ 200 w 208"/>
                  <a:gd name="T1" fmla="*/ 224 h 224"/>
                  <a:gd name="T2" fmla="*/ 8 w 208"/>
                  <a:gd name="T3" fmla="*/ 224 h 224"/>
                  <a:gd name="T4" fmla="*/ 0 w 208"/>
                  <a:gd name="T5" fmla="*/ 216 h 224"/>
                  <a:gd name="T6" fmla="*/ 0 w 208"/>
                  <a:gd name="T7" fmla="*/ 8 h 224"/>
                  <a:gd name="T8" fmla="*/ 8 w 208"/>
                  <a:gd name="T9" fmla="*/ 0 h 224"/>
                  <a:gd name="T10" fmla="*/ 169 w 208"/>
                  <a:gd name="T11" fmla="*/ 0 h 224"/>
                  <a:gd name="T12" fmla="*/ 177 w 208"/>
                  <a:gd name="T13" fmla="*/ 8 h 224"/>
                  <a:gd name="T14" fmla="*/ 169 w 208"/>
                  <a:gd name="T15" fmla="*/ 16 h 224"/>
                  <a:gd name="T16" fmla="*/ 16 w 208"/>
                  <a:gd name="T17" fmla="*/ 16 h 224"/>
                  <a:gd name="T18" fmla="*/ 16 w 208"/>
                  <a:gd name="T19" fmla="*/ 208 h 224"/>
                  <a:gd name="T20" fmla="*/ 192 w 208"/>
                  <a:gd name="T21" fmla="*/ 208 h 224"/>
                  <a:gd name="T22" fmla="*/ 192 w 208"/>
                  <a:gd name="T23" fmla="*/ 90 h 224"/>
                  <a:gd name="T24" fmla="*/ 200 w 208"/>
                  <a:gd name="T25" fmla="*/ 82 h 224"/>
                  <a:gd name="T26" fmla="*/ 208 w 208"/>
                  <a:gd name="T27" fmla="*/ 90 h 224"/>
                  <a:gd name="T28" fmla="*/ 208 w 208"/>
                  <a:gd name="T29" fmla="*/ 216 h 224"/>
                  <a:gd name="T30" fmla="*/ 200 w 208"/>
                  <a:gd name="T31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8" h="224">
                    <a:moveTo>
                      <a:pt x="200" y="224"/>
                    </a:moveTo>
                    <a:cubicBezTo>
                      <a:pt x="8" y="224"/>
                      <a:pt x="8" y="224"/>
                      <a:pt x="8" y="224"/>
                    </a:cubicBezTo>
                    <a:cubicBezTo>
                      <a:pt x="4" y="224"/>
                      <a:pt x="0" y="220"/>
                      <a:pt x="0" y="21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74" y="0"/>
                      <a:pt x="177" y="4"/>
                      <a:pt x="177" y="8"/>
                    </a:cubicBezTo>
                    <a:cubicBezTo>
                      <a:pt x="177" y="12"/>
                      <a:pt x="174" y="16"/>
                      <a:pt x="169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208"/>
                      <a:pt x="16" y="208"/>
                      <a:pt x="16" y="208"/>
                    </a:cubicBezTo>
                    <a:cubicBezTo>
                      <a:pt x="192" y="208"/>
                      <a:pt x="192" y="208"/>
                      <a:pt x="192" y="208"/>
                    </a:cubicBezTo>
                    <a:cubicBezTo>
                      <a:pt x="192" y="90"/>
                      <a:pt x="192" y="90"/>
                      <a:pt x="192" y="90"/>
                    </a:cubicBezTo>
                    <a:cubicBezTo>
                      <a:pt x="192" y="85"/>
                      <a:pt x="196" y="82"/>
                      <a:pt x="200" y="82"/>
                    </a:cubicBezTo>
                    <a:cubicBezTo>
                      <a:pt x="204" y="82"/>
                      <a:pt x="208" y="85"/>
                      <a:pt x="208" y="90"/>
                    </a:cubicBezTo>
                    <a:cubicBezTo>
                      <a:pt x="208" y="216"/>
                      <a:pt x="208" y="216"/>
                      <a:pt x="208" y="216"/>
                    </a:cubicBezTo>
                    <a:cubicBezTo>
                      <a:pt x="208" y="220"/>
                      <a:pt x="204" y="224"/>
                      <a:pt x="200" y="2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27">
                <a:extLst>
                  <a:ext uri="{FF2B5EF4-FFF2-40B4-BE49-F238E27FC236}">
                    <a16:creationId xmlns:a16="http://schemas.microsoft.com/office/drawing/2014/main" xmlns="" id="{425E8B14-5BC1-4C3A-9A26-E1972153D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925" y="1749426"/>
                <a:ext cx="357188" cy="354013"/>
              </a:xfrm>
              <a:custGeom>
                <a:avLst/>
                <a:gdLst>
                  <a:gd name="T0" fmla="*/ 6 w 160"/>
                  <a:gd name="T1" fmla="*/ 159 h 159"/>
                  <a:gd name="T2" fmla="*/ 2 w 160"/>
                  <a:gd name="T3" fmla="*/ 157 h 159"/>
                  <a:gd name="T4" fmla="*/ 1 w 160"/>
                  <a:gd name="T5" fmla="*/ 151 h 159"/>
                  <a:gd name="T6" fmla="*/ 14 w 160"/>
                  <a:gd name="T7" fmla="*/ 118 h 159"/>
                  <a:gd name="T8" fmla="*/ 16 w 160"/>
                  <a:gd name="T9" fmla="*/ 116 h 159"/>
                  <a:gd name="T10" fmla="*/ 127 w 160"/>
                  <a:gd name="T11" fmla="*/ 5 h 159"/>
                  <a:gd name="T12" fmla="*/ 139 w 160"/>
                  <a:gd name="T13" fmla="*/ 0 h 159"/>
                  <a:gd name="T14" fmla="*/ 158 w 160"/>
                  <a:gd name="T15" fmla="*/ 13 h 159"/>
                  <a:gd name="T16" fmla="*/ 154 w 160"/>
                  <a:gd name="T17" fmla="*/ 32 h 159"/>
                  <a:gd name="T18" fmla="*/ 43 w 160"/>
                  <a:gd name="T19" fmla="*/ 143 h 159"/>
                  <a:gd name="T20" fmla="*/ 41 w 160"/>
                  <a:gd name="T21" fmla="*/ 145 h 159"/>
                  <a:gd name="T22" fmla="*/ 8 w 160"/>
                  <a:gd name="T23" fmla="*/ 159 h 159"/>
                  <a:gd name="T24" fmla="*/ 6 w 160"/>
                  <a:gd name="T25" fmla="*/ 159 h 159"/>
                  <a:gd name="T26" fmla="*/ 25 w 160"/>
                  <a:gd name="T27" fmla="*/ 124 h 159"/>
                  <a:gd name="T28" fmla="*/ 18 w 160"/>
                  <a:gd name="T29" fmla="*/ 142 h 159"/>
                  <a:gd name="T30" fmla="*/ 35 w 160"/>
                  <a:gd name="T31" fmla="*/ 134 h 159"/>
                  <a:gd name="T32" fmla="*/ 145 w 160"/>
                  <a:gd name="T33" fmla="*/ 24 h 159"/>
                  <a:gd name="T34" fmla="*/ 146 w 160"/>
                  <a:gd name="T35" fmla="*/ 18 h 159"/>
                  <a:gd name="T36" fmla="*/ 139 w 160"/>
                  <a:gd name="T37" fmla="*/ 12 h 159"/>
                  <a:gd name="T38" fmla="*/ 135 w 160"/>
                  <a:gd name="T39" fmla="*/ 14 h 159"/>
                  <a:gd name="T40" fmla="*/ 25 w 160"/>
                  <a:gd name="T41" fmla="*/ 12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59">
                    <a:moveTo>
                      <a:pt x="6" y="159"/>
                    </a:moveTo>
                    <a:cubicBezTo>
                      <a:pt x="5" y="159"/>
                      <a:pt x="3" y="158"/>
                      <a:pt x="2" y="157"/>
                    </a:cubicBezTo>
                    <a:cubicBezTo>
                      <a:pt x="0" y="156"/>
                      <a:pt x="0" y="153"/>
                      <a:pt x="1" y="151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5" y="118"/>
                      <a:pt x="15" y="117"/>
                      <a:pt x="16" y="116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30" y="2"/>
                      <a:pt x="134" y="0"/>
                      <a:pt x="139" y="0"/>
                    </a:cubicBezTo>
                    <a:cubicBezTo>
                      <a:pt x="147" y="0"/>
                      <a:pt x="154" y="6"/>
                      <a:pt x="158" y="13"/>
                    </a:cubicBezTo>
                    <a:cubicBezTo>
                      <a:pt x="160" y="20"/>
                      <a:pt x="159" y="27"/>
                      <a:pt x="154" y="32"/>
                    </a:cubicBezTo>
                    <a:cubicBezTo>
                      <a:pt x="43" y="143"/>
                      <a:pt x="43" y="143"/>
                      <a:pt x="43" y="143"/>
                    </a:cubicBezTo>
                    <a:cubicBezTo>
                      <a:pt x="42" y="144"/>
                      <a:pt x="42" y="144"/>
                      <a:pt x="41" y="145"/>
                    </a:cubicBezTo>
                    <a:cubicBezTo>
                      <a:pt x="8" y="159"/>
                      <a:pt x="8" y="159"/>
                      <a:pt x="8" y="159"/>
                    </a:cubicBezTo>
                    <a:cubicBezTo>
                      <a:pt x="8" y="159"/>
                      <a:pt x="7" y="159"/>
                      <a:pt x="6" y="159"/>
                    </a:cubicBezTo>
                    <a:close/>
                    <a:moveTo>
                      <a:pt x="25" y="124"/>
                    </a:moveTo>
                    <a:cubicBezTo>
                      <a:pt x="18" y="142"/>
                      <a:pt x="18" y="142"/>
                      <a:pt x="18" y="142"/>
                    </a:cubicBezTo>
                    <a:cubicBezTo>
                      <a:pt x="35" y="134"/>
                      <a:pt x="35" y="134"/>
                      <a:pt x="35" y="134"/>
                    </a:cubicBezTo>
                    <a:cubicBezTo>
                      <a:pt x="145" y="24"/>
                      <a:pt x="145" y="24"/>
                      <a:pt x="145" y="24"/>
                    </a:cubicBezTo>
                    <a:cubicBezTo>
                      <a:pt x="146" y="23"/>
                      <a:pt x="148" y="21"/>
                      <a:pt x="146" y="18"/>
                    </a:cubicBezTo>
                    <a:cubicBezTo>
                      <a:pt x="145" y="15"/>
                      <a:pt x="142" y="12"/>
                      <a:pt x="139" y="12"/>
                    </a:cubicBezTo>
                    <a:cubicBezTo>
                      <a:pt x="138" y="12"/>
                      <a:pt x="136" y="13"/>
                      <a:pt x="135" y="14"/>
                    </a:cubicBezTo>
                    <a:lnTo>
                      <a:pt x="25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28">
                <a:extLst>
                  <a:ext uri="{FF2B5EF4-FFF2-40B4-BE49-F238E27FC236}">
                    <a16:creationId xmlns:a16="http://schemas.microsoft.com/office/drawing/2014/main" xmlns="" id="{3A0B97C9-C2F6-4095-9F72-0123B77CD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1790701"/>
                <a:ext cx="60325" cy="60325"/>
              </a:xfrm>
              <a:custGeom>
                <a:avLst/>
                <a:gdLst>
                  <a:gd name="T0" fmla="*/ 27 w 38"/>
                  <a:gd name="T1" fmla="*/ 38 h 38"/>
                  <a:gd name="T2" fmla="*/ 0 w 38"/>
                  <a:gd name="T3" fmla="*/ 13 h 38"/>
                  <a:gd name="T4" fmla="*/ 12 w 38"/>
                  <a:gd name="T5" fmla="*/ 0 h 38"/>
                  <a:gd name="T6" fmla="*/ 38 w 38"/>
                  <a:gd name="T7" fmla="*/ 27 h 38"/>
                  <a:gd name="T8" fmla="*/ 27 w 38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27" y="38"/>
                    </a:moveTo>
                    <a:lnTo>
                      <a:pt x="0" y="13"/>
                    </a:lnTo>
                    <a:lnTo>
                      <a:pt x="12" y="0"/>
                    </a:lnTo>
                    <a:lnTo>
                      <a:pt x="38" y="27"/>
                    </a:lnTo>
                    <a:lnTo>
                      <a:pt x="27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44">
              <a:extLst>
                <a:ext uri="{FF2B5EF4-FFF2-40B4-BE49-F238E27FC236}">
                  <a16:creationId xmlns:a16="http://schemas.microsoft.com/office/drawing/2014/main" xmlns="" id="{22A37E06-C648-4861-B61C-8087AFB7F4F3}"/>
                </a:ext>
              </a:extLst>
            </p:cNvPr>
            <p:cNvGrpSpPr/>
            <p:nvPr/>
          </p:nvGrpSpPr>
          <p:grpSpPr>
            <a:xfrm>
              <a:off x="947428" y="4328837"/>
              <a:ext cx="2382771" cy="857260"/>
              <a:chOff x="1732858" y="5001250"/>
              <a:chExt cx="2213143" cy="857260"/>
            </a:xfrm>
          </p:grpSpPr>
          <p:sp>
            <p:nvSpPr>
              <p:cNvPr id="16" name="TextBox 54">
                <a:extLst>
                  <a:ext uri="{FF2B5EF4-FFF2-40B4-BE49-F238E27FC236}">
                    <a16:creationId xmlns:a16="http://schemas.microsoft.com/office/drawing/2014/main" xmlns="" id="{9E82F814-EFD3-4E2A-B195-F84D430EFBC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1"/>
                    </a:solidFill>
                  </a:rPr>
                  <a:t>单一应用架构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TextBox 55">
                <a:extLst>
                  <a:ext uri="{FF2B5EF4-FFF2-40B4-BE49-F238E27FC236}">
                    <a16:creationId xmlns:a16="http://schemas.microsoft.com/office/drawing/2014/main" xmlns="" id="{7FD9BF94-0A7D-4629-9386-0CD5F4E6E7F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 smtClean="0"/>
                  <a:t>业务量不是很大的传统解决方案</a:t>
                </a:r>
                <a:endParaRPr lang="en-US" altLang="zh-CN" sz="1000" dirty="0" smtClean="0"/>
              </a:p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 smtClean="0"/>
                  <a:t>ORM</a:t>
                </a:r>
                <a:r>
                  <a:rPr lang="zh-CN" altLang="en-US" sz="1000" dirty="0" smtClean="0"/>
                  <a:t> 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59" name="PA_库_组合 58">
            <a:extLst>
              <a:ext uri="{FF2B5EF4-FFF2-40B4-BE49-F238E27FC236}">
                <a16:creationId xmlns:a16="http://schemas.microsoft.com/office/drawing/2014/main" xmlns="" id="{FBD2930F-1DEF-4AB7-85C7-A3A3E0EE47F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490308" y="2715458"/>
            <a:ext cx="2560256" cy="2470639"/>
            <a:chOff x="3490308" y="2715458"/>
            <a:chExt cx="2560256" cy="2470639"/>
          </a:xfrm>
        </p:grpSpPr>
        <p:grpSp>
          <p:nvGrpSpPr>
            <p:cNvPr id="19" name="Group 3">
              <a:extLst>
                <a:ext uri="{FF2B5EF4-FFF2-40B4-BE49-F238E27FC236}">
                  <a16:creationId xmlns:a16="http://schemas.microsoft.com/office/drawing/2014/main" xmlns="" id="{6BBD1C69-E328-4D3A-97DF-DB9E5E50A3E0}"/>
                </a:ext>
              </a:extLst>
            </p:cNvPr>
            <p:cNvGrpSpPr/>
            <p:nvPr/>
          </p:nvGrpSpPr>
          <p:grpSpPr>
            <a:xfrm>
              <a:off x="3670496" y="2715458"/>
              <a:ext cx="2380068" cy="1217448"/>
              <a:chOff x="3354388" y="2635250"/>
              <a:chExt cx="2687638" cy="1374775"/>
            </a:xfrm>
          </p:grpSpPr>
          <p:grpSp>
            <p:nvGrpSpPr>
              <p:cNvPr id="51" name="Group 35">
                <a:extLst>
                  <a:ext uri="{FF2B5EF4-FFF2-40B4-BE49-F238E27FC236}">
                    <a16:creationId xmlns:a16="http://schemas.microsoft.com/office/drawing/2014/main" xmlns="" id="{8C2B6CBF-F4D2-4385-A9ED-186BC0947972}"/>
                  </a:ext>
                </a:extLst>
              </p:cNvPr>
              <p:cNvGrpSpPr/>
              <p:nvPr/>
            </p:nvGrpSpPr>
            <p:grpSpPr>
              <a:xfrm>
                <a:off x="3354388" y="2635250"/>
                <a:ext cx="2687638" cy="1374775"/>
                <a:chOff x="3354388" y="2635250"/>
                <a:chExt cx="2687638" cy="1374775"/>
              </a:xfrm>
            </p:grpSpPr>
            <p:sp>
              <p:nvSpPr>
                <p:cNvPr id="53" name="Freeform: Shape 37">
                  <a:extLst>
                    <a:ext uri="{FF2B5EF4-FFF2-40B4-BE49-F238E27FC236}">
                      <a16:creationId xmlns:a16="http://schemas.microsoft.com/office/drawing/2014/main" xmlns="" id="{97DAC104-451B-4F99-BE22-55BFA2C18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2438" y="2635250"/>
                  <a:ext cx="1779588" cy="1374775"/>
                </a:xfrm>
                <a:custGeom>
                  <a:avLst/>
                  <a:gdLst>
                    <a:gd name="T0" fmla="*/ 706 w 1121"/>
                    <a:gd name="T1" fmla="*/ 866 h 866"/>
                    <a:gd name="T2" fmla="*/ 706 w 1121"/>
                    <a:gd name="T3" fmla="*/ 671 h 866"/>
                    <a:gd name="T4" fmla="*/ 0 w 1121"/>
                    <a:gd name="T5" fmla="*/ 671 h 866"/>
                    <a:gd name="T6" fmla="*/ 0 w 1121"/>
                    <a:gd name="T7" fmla="*/ 194 h 866"/>
                    <a:gd name="T8" fmla="*/ 706 w 1121"/>
                    <a:gd name="T9" fmla="*/ 194 h 866"/>
                    <a:gd name="T10" fmla="*/ 706 w 1121"/>
                    <a:gd name="T11" fmla="*/ 0 h 866"/>
                    <a:gd name="T12" fmla="*/ 1121 w 1121"/>
                    <a:gd name="T13" fmla="*/ 433 h 866"/>
                    <a:gd name="T14" fmla="*/ 706 w 1121"/>
                    <a:gd name="T15" fmla="*/ 866 h 866"/>
                    <a:gd name="T16" fmla="*/ 706 w 1121"/>
                    <a:gd name="T17" fmla="*/ 866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1" h="866">
                      <a:moveTo>
                        <a:pt x="706" y="866"/>
                      </a:moveTo>
                      <a:lnTo>
                        <a:pt x="706" y="671"/>
                      </a:lnTo>
                      <a:lnTo>
                        <a:pt x="0" y="671"/>
                      </a:lnTo>
                      <a:lnTo>
                        <a:pt x="0" y="194"/>
                      </a:lnTo>
                      <a:lnTo>
                        <a:pt x="706" y="194"/>
                      </a:lnTo>
                      <a:lnTo>
                        <a:pt x="706" y="0"/>
                      </a:lnTo>
                      <a:lnTo>
                        <a:pt x="1121" y="433"/>
                      </a:lnTo>
                      <a:lnTo>
                        <a:pt x="706" y="866"/>
                      </a:lnTo>
                      <a:lnTo>
                        <a:pt x="706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Oval 38">
                  <a:extLst>
                    <a:ext uri="{FF2B5EF4-FFF2-40B4-BE49-F238E27FC236}">
                      <a16:creationId xmlns:a16="http://schemas.microsoft.com/office/drawing/2014/main" xmlns="" id="{77AD2621-061D-4F14-9D82-F93AA1A213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4388" y="2654300"/>
                  <a:ext cx="1335088" cy="13366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2" name="Oval 36">
                <a:extLst>
                  <a:ext uri="{FF2B5EF4-FFF2-40B4-BE49-F238E27FC236}">
                    <a16:creationId xmlns:a16="http://schemas.microsoft.com/office/drawing/2014/main" xmlns="" id="{41305CF2-ECBC-46A8-813C-C461827DD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24163"/>
                <a:ext cx="996950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Group 7">
              <a:extLst>
                <a:ext uri="{FF2B5EF4-FFF2-40B4-BE49-F238E27FC236}">
                  <a16:creationId xmlns:a16="http://schemas.microsoft.com/office/drawing/2014/main" xmlns="" id="{70904062-2048-4805-8C3A-A853CCFAFAB3}"/>
                </a:ext>
              </a:extLst>
            </p:cNvPr>
            <p:cNvGrpSpPr/>
            <p:nvPr/>
          </p:nvGrpSpPr>
          <p:grpSpPr>
            <a:xfrm>
              <a:off x="3958273" y="3038315"/>
              <a:ext cx="582009" cy="576413"/>
              <a:chOff x="6389688" y="4192588"/>
              <a:chExt cx="495300" cy="490538"/>
            </a:xfrm>
            <a:solidFill>
              <a:schemeClr val="accent2"/>
            </a:solidFill>
          </p:grpSpPr>
          <p:sp>
            <p:nvSpPr>
              <p:cNvPr id="36" name="Freeform: Shape 20">
                <a:extLst>
                  <a:ext uri="{FF2B5EF4-FFF2-40B4-BE49-F238E27FC236}">
                    <a16:creationId xmlns:a16="http://schemas.microsoft.com/office/drawing/2014/main" xmlns="" id="{37539848-E66F-4B46-B0F8-CF7B5AD40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4238626"/>
                <a:ext cx="452438" cy="444500"/>
              </a:xfrm>
              <a:custGeom>
                <a:avLst/>
                <a:gdLst>
                  <a:gd name="T0" fmla="*/ 84 w 118"/>
                  <a:gd name="T1" fmla="*/ 3 h 116"/>
                  <a:gd name="T2" fmla="*/ 77 w 118"/>
                  <a:gd name="T3" fmla="*/ 0 h 116"/>
                  <a:gd name="T4" fmla="*/ 70 w 118"/>
                  <a:gd name="T5" fmla="*/ 3 h 116"/>
                  <a:gd name="T6" fmla="*/ 64 w 118"/>
                  <a:gd name="T7" fmla="*/ 9 h 116"/>
                  <a:gd name="T8" fmla="*/ 61 w 118"/>
                  <a:gd name="T9" fmla="*/ 16 h 116"/>
                  <a:gd name="T10" fmla="*/ 62 w 118"/>
                  <a:gd name="T11" fmla="*/ 21 h 116"/>
                  <a:gd name="T12" fmla="*/ 8 w 118"/>
                  <a:gd name="T13" fmla="*/ 43 h 116"/>
                  <a:gd name="T14" fmla="*/ 1 w 118"/>
                  <a:gd name="T15" fmla="*/ 51 h 116"/>
                  <a:gd name="T16" fmla="*/ 5 w 118"/>
                  <a:gd name="T17" fmla="*/ 62 h 116"/>
                  <a:gd name="T18" fmla="*/ 55 w 118"/>
                  <a:gd name="T19" fmla="*/ 112 h 116"/>
                  <a:gd name="T20" fmla="*/ 64 w 118"/>
                  <a:gd name="T21" fmla="*/ 116 h 116"/>
                  <a:gd name="T22" fmla="*/ 64 w 118"/>
                  <a:gd name="T23" fmla="*/ 116 h 116"/>
                  <a:gd name="T24" fmla="*/ 66 w 118"/>
                  <a:gd name="T25" fmla="*/ 116 h 116"/>
                  <a:gd name="T26" fmla="*/ 75 w 118"/>
                  <a:gd name="T27" fmla="*/ 108 h 116"/>
                  <a:gd name="T28" fmla="*/ 96 w 118"/>
                  <a:gd name="T29" fmla="*/ 55 h 116"/>
                  <a:gd name="T30" fmla="*/ 102 w 118"/>
                  <a:gd name="T31" fmla="*/ 57 h 116"/>
                  <a:gd name="T32" fmla="*/ 109 w 118"/>
                  <a:gd name="T33" fmla="*/ 54 h 116"/>
                  <a:gd name="T34" fmla="*/ 115 w 118"/>
                  <a:gd name="T35" fmla="*/ 48 h 116"/>
                  <a:gd name="T36" fmla="*/ 118 w 118"/>
                  <a:gd name="T37" fmla="*/ 41 h 116"/>
                  <a:gd name="T38" fmla="*/ 115 w 118"/>
                  <a:gd name="T39" fmla="*/ 34 h 116"/>
                  <a:gd name="T40" fmla="*/ 84 w 118"/>
                  <a:gd name="T41" fmla="*/ 3 h 116"/>
                  <a:gd name="T42" fmla="*/ 68 w 118"/>
                  <a:gd name="T43" fmla="*/ 105 h 116"/>
                  <a:gd name="T44" fmla="*/ 65 w 118"/>
                  <a:gd name="T45" fmla="*/ 108 h 116"/>
                  <a:gd name="T46" fmla="*/ 64 w 118"/>
                  <a:gd name="T47" fmla="*/ 108 h 116"/>
                  <a:gd name="T48" fmla="*/ 61 w 118"/>
                  <a:gd name="T49" fmla="*/ 107 h 116"/>
                  <a:gd name="T50" fmla="*/ 10 w 118"/>
                  <a:gd name="T51" fmla="*/ 56 h 116"/>
                  <a:gd name="T52" fmla="*/ 9 w 118"/>
                  <a:gd name="T53" fmla="*/ 53 h 116"/>
                  <a:gd name="T54" fmla="*/ 11 w 118"/>
                  <a:gd name="T55" fmla="*/ 50 h 116"/>
                  <a:gd name="T56" fmla="*/ 36 w 118"/>
                  <a:gd name="T57" fmla="*/ 40 h 116"/>
                  <a:gd name="T58" fmla="*/ 87 w 118"/>
                  <a:gd name="T59" fmla="*/ 58 h 116"/>
                  <a:gd name="T60" fmla="*/ 68 w 118"/>
                  <a:gd name="T61" fmla="*/ 105 h 116"/>
                  <a:gd name="T62" fmla="*/ 109 w 118"/>
                  <a:gd name="T63" fmla="*/ 42 h 116"/>
                  <a:gd name="T64" fmla="*/ 103 w 118"/>
                  <a:gd name="T65" fmla="*/ 48 h 116"/>
                  <a:gd name="T66" fmla="*/ 100 w 118"/>
                  <a:gd name="T67" fmla="*/ 48 h 116"/>
                  <a:gd name="T68" fmla="*/ 93 w 118"/>
                  <a:gd name="T69" fmla="*/ 41 h 116"/>
                  <a:gd name="T70" fmla="*/ 88 w 118"/>
                  <a:gd name="T71" fmla="*/ 55 h 116"/>
                  <a:gd name="T72" fmla="*/ 88 w 118"/>
                  <a:gd name="T73" fmla="*/ 54 h 116"/>
                  <a:gd name="T74" fmla="*/ 53 w 118"/>
                  <a:gd name="T75" fmla="*/ 39 h 116"/>
                  <a:gd name="T76" fmla="*/ 42 w 118"/>
                  <a:gd name="T77" fmla="*/ 38 h 116"/>
                  <a:gd name="T78" fmla="*/ 76 w 118"/>
                  <a:gd name="T79" fmla="*/ 24 h 116"/>
                  <a:gd name="T80" fmla="*/ 70 w 118"/>
                  <a:gd name="T81" fmla="*/ 17 h 116"/>
                  <a:gd name="T82" fmla="*/ 70 w 118"/>
                  <a:gd name="T83" fmla="*/ 14 h 116"/>
                  <a:gd name="T84" fmla="*/ 75 w 118"/>
                  <a:gd name="T85" fmla="*/ 9 h 116"/>
                  <a:gd name="T86" fmla="*/ 78 w 118"/>
                  <a:gd name="T87" fmla="*/ 9 h 116"/>
                  <a:gd name="T88" fmla="*/ 109 w 118"/>
                  <a:gd name="T89" fmla="*/ 39 h 116"/>
                  <a:gd name="T90" fmla="*/ 109 w 118"/>
                  <a:gd name="T91" fmla="*/ 4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8" h="116">
                    <a:moveTo>
                      <a:pt x="84" y="3"/>
                    </a:moveTo>
                    <a:cubicBezTo>
                      <a:pt x="82" y="1"/>
                      <a:pt x="79" y="0"/>
                      <a:pt x="77" y="0"/>
                    </a:cubicBezTo>
                    <a:cubicBezTo>
                      <a:pt x="74" y="0"/>
                      <a:pt x="71" y="1"/>
                      <a:pt x="70" y="3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2" y="10"/>
                      <a:pt x="61" y="13"/>
                      <a:pt x="61" y="16"/>
                    </a:cubicBezTo>
                    <a:cubicBezTo>
                      <a:pt x="61" y="18"/>
                      <a:pt x="62" y="19"/>
                      <a:pt x="62" y="21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5" y="44"/>
                      <a:pt x="2" y="48"/>
                      <a:pt x="1" y="51"/>
                    </a:cubicBezTo>
                    <a:cubicBezTo>
                      <a:pt x="0" y="55"/>
                      <a:pt x="2" y="59"/>
                      <a:pt x="5" y="62"/>
                    </a:cubicBezTo>
                    <a:cubicBezTo>
                      <a:pt x="55" y="112"/>
                      <a:pt x="55" y="112"/>
                      <a:pt x="55" y="112"/>
                    </a:cubicBezTo>
                    <a:cubicBezTo>
                      <a:pt x="58" y="115"/>
                      <a:pt x="61" y="116"/>
                      <a:pt x="64" y="11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5" y="116"/>
                      <a:pt x="66" y="116"/>
                      <a:pt x="66" y="116"/>
                    </a:cubicBezTo>
                    <a:cubicBezTo>
                      <a:pt x="70" y="115"/>
                      <a:pt x="74" y="112"/>
                      <a:pt x="75" y="108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8" y="56"/>
                      <a:pt x="100" y="57"/>
                      <a:pt x="102" y="57"/>
                    </a:cubicBezTo>
                    <a:cubicBezTo>
                      <a:pt x="105" y="57"/>
                      <a:pt x="107" y="56"/>
                      <a:pt x="109" y="54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7" y="46"/>
                      <a:pt x="118" y="44"/>
                      <a:pt x="118" y="41"/>
                    </a:cubicBezTo>
                    <a:cubicBezTo>
                      <a:pt x="118" y="38"/>
                      <a:pt x="117" y="36"/>
                      <a:pt x="115" y="34"/>
                    </a:cubicBezTo>
                    <a:lnTo>
                      <a:pt x="84" y="3"/>
                    </a:lnTo>
                    <a:close/>
                    <a:moveTo>
                      <a:pt x="68" y="105"/>
                    </a:moveTo>
                    <a:cubicBezTo>
                      <a:pt x="67" y="107"/>
                      <a:pt x="66" y="108"/>
                      <a:pt x="65" y="108"/>
                    </a:cubicBezTo>
                    <a:cubicBezTo>
                      <a:pt x="64" y="108"/>
                      <a:pt x="64" y="108"/>
                      <a:pt x="64" y="108"/>
                    </a:cubicBezTo>
                    <a:cubicBezTo>
                      <a:pt x="63" y="108"/>
                      <a:pt x="62" y="108"/>
                      <a:pt x="61" y="107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9" y="56"/>
                      <a:pt x="9" y="54"/>
                      <a:pt x="9" y="53"/>
                    </a:cubicBezTo>
                    <a:cubicBezTo>
                      <a:pt x="9" y="52"/>
                      <a:pt x="10" y="51"/>
                      <a:pt x="11" y="50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53" y="46"/>
                      <a:pt x="70" y="40"/>
                      <a:pt x="87" y="58"/>
                    </a:cubicBezTo>
                    <a:lnTo>
                      <a:pt x="68" y="105"/>
                    </a:lnTo>
                    <a:close/>
                    <a:moveTo>
                      <a:pt x="109" y="42"/>
                    </a:move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1" y="49"/>
                      <a:pt x="100" y="48"/>
                    </a:cubicBezTo>
                    <a:cubicBezTo>
                      <a:pt x="93" y="41"/>
                      <a:pt x="93" y="41"/>
                      <a:pt x="93" y="41"/>
                    </a:cubicBezTo>
                    <a:cubicBezTo>
                      <a:pt x="88" y="55"/>
                      <a:pt x="88" y="55"/>
                      <a:pt x="88" y="55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76" y="42"/>
                      <a:pt x="64" y="41"/>
                      <a:pt x="53" y="39"/>
                    </a:cubicBezTo>
                    <a:cubicBezTo>
                      <a:pt x="49" y="39"/>
                      <a:pt x="46" y="38"/>
                      <a:pt x="42" y="38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69" y="16"/>
                      <a:pt x="69" y="15"/>
                      <a:pt x="70" y="1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8"/>
                      <a:pt x="77" y="8"/>
                      <a:pt x="78" y="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40"/>
                      <a:pt x="110" y="42"/>
                      <a:pt x="10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21">
                <a:extLst>
                  <a:ext uri="{FF2B5EF4-FFF2-40B4-BE49-F238E27FC236}">
                    <a16:creationId xmlns:a16="http://schemas.microsoft.com/office/drawing/2014/main" xmlns="" id="{647B6BB2-4200-4090-9D47-733BC1115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8763" y="4438651"/>
                <a:ext cx="76200" cy="76200"/>
              </a:xfrm>
              <a:custGeom>
                <a:avLst/>
                <a:gdLst>
                  <a:gd name="T0" fmla="*/ 10 w 20"/>
                  <a:gd name="T1" fmla="*/ 20 h 20"/>
                  <a:gd name="T2" fmla="*/ 20 w 20"/>
                  <a:gd name="T3" fmla="*/ 10 h 20"/>
                  <a:gd name="T4" fmla="*/ 10 w 20"/>
                  <a:gd name="T5" fmla="*/ 0 h 20"/>
                  <a:gd name="T6" fmla="*/ 0 w 20"/>
                  <a:gd name="T7" fmla="*/ 10 h 20"/>
                  <a:gd name="T8" fmla="*/ 10 w 20"/>
                  <a:gd name="T9" fmla="*/ 20 h 20"/>
                  <a:gd name="T10" fmla="*/ 10 w 20"/>
                  <a:gd name="T11" fmla="*/ 4 h 20"/>
                  <a:gd name="T12" fmla="*/ 16 w 20"/>
                  <a:gd name="T13" fmla="*/ 10 h 20"/>
                  <a:gd name="T14" fmla="*/ 10 w 20"/>
                  <a:gd name="T15" fmla="*/ 16 h 20"/>
                  <a:gd name="T16" fmla="*/ 4 w 20"/>
                  <a:gd name="T17" fmla="*/ 10 h 20"/>
                  <a:gd name="T18" fmla="*/ 10 w 20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22">
                <a:extLst>
                  <a:ext uri="{FF2B5EF4-FFF2-40B4-BE49-F238E27FC236}">
                    <a16:creationId xmlns:a16="http://schemas.microsoft.com/office/drawing/2014/main" xmlns="" id="{837C0184-139F-4A01-9671-8469CC5B1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788" y="4192588"/>
                <a:ext cx="76200" cy="76200"/>
              </a:xfrm>
              <a:custGeom>
                <a:avLst/>
                <a:gdLst>
                  <a:gd name="T0" fmla="*/ 10 w 20"/>
                  <a:gd name="T1" fmla="*/ 0 h 20"/>
                  <a:gd name="T2" fmla="*/ 0 w 20"/>
                  <a:gd name="T3" fmla="*/ 10 h 20"/>
                  <a:gd name="T4" fmla="*/ 10 w 20"/>
                  <a:gd name="T5" fmla="*/ 20 h 20"/>
                  <a:gd name="T6" fmla="*/ 20 w 20"/>
                  <a:gd name="T7" fmla="*/ 10 h 20"/>
                  <a:gd name="T8" fmla="*/ 10 w 20"/>
                  <a:gd name="T9" fmla="*/ 0 h 20"/>
                  <a:gd name="T10" fmla="*/ 10 w 20"/>
                  <a:gd name="T11" fmla="*/ 16 h 20"/>
                  <a:gd name="T12" fmla="*/ 4 w 20"/>
                  <a:gd name="T13" fmla="*/ 10 h 20"/>
                  <a:gd name="T14" fmla="*/ 10 w 20"/>
                  <a:gd name="T15" fmla="*/ 4 h 20"/>
                  <a:gd name="T16" fmla="*/ 16 w 20"/>
                  <a:gd name="T17" fmla="*/ 10 h 20"/>
                  <a:gd name="T18" fmla="*/ 10 w 20"/>
                  <a:gd name="T1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  <a:moveTo>
                      <a:pt x="10" y="16"/>
                    </a:move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23">
                <a:extLst>
                  <a:ext uri="{FF2B5EF4-FFF2-40B4-BE49-F238E27FC236}">
                    <a16:creationId xmlns:a16="http://schemas.microsoft.com/office/drawing/2014/main" xmlns="" id="{ACD4D40F-A288-4246-BF55-F68812485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6688" y="4422776"/>
                <a:ext cx="61913" cy="61913"/>
              </a:xfrm>
              <a:custGeom>
                <a:avLst/>
                <a:gdLst>
                  <a:gd name="T0" fmla="*/ 0 w 16"/>
                  <a:gd name="T1" fmla="*/ 8 h 16"/>
                  <a:gd name="T2" fmla="*/ 8 w 16"/>
                  <a:gd name="T3" fmla="*/ 16 h 16"/>
                  <a:gd name="T4" fmla="*/ 16 w 16"/>
                  <a:gd name="T5" fmla="*/ 8 h 16"/>
                  <a:gd name="T6" fmla="*/ 8 w 16"/>
                  <a:gd name="T7" fmla="*/ 0 h 16"/>
                  <a:gd name="T8" fmla="*/ 0 w 16"/>
                  <a:gd name="T9" fmla="*/ 8 h 16"/>
                  <a:gd name="T10" fmla="*/ 8 w 16"/>
                  <a:gd name="T11" fmla="*/ 4 h 16"/>
                  <a:gd name="T12" fmla="*/ 12 w 16"/>
                  <a:gd name="T13" fmla="*/ 8 h 16"/>
                  <a:gd name="T14" fmla="*/ 8 w 16"/>
                  <a:gd name="T15" fmla="*/ 12 h 16"/>
                  <a:gd name="T16" fmla="*/ 4 w 16"/>
                  <a:gd name="T17" fmla="*/ 8 h 16"/>
                  <a:gd name="T18" fmla="*/ 8 w 16"/>
                  <a:gd name="T1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6">
                    <a:moveTo>
                      <a:pt x="0" y="8"/>
                    </a:moveTo>
                    <a:cubicBezTo>
                      <a:pt x="0" y="12"/>
                      <a:pt x="4" y="16"/>
                      <a:pt x="8" y="16"/>
                    </a:cubicBezTo>
                    <a:cubicBezTo>
                      <a:pt x="12" y="16"/>
                      <a:pt x="16" y="12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  <a:moveTo>
                      <a:pt x="8" y="4"/>
                    </a:moveTo>
                    <a:cubicBezTo>
                      <a:pt x="10" y="4"/>
                      <a:pt x="12" y="6"/>
                      <a:pt x="12" y="8"/>
                    </a:cubicBezTo>
                    <a:cubicBezTo>
                      <a:pt x="12" y="10"/>
                      <a:pt x="10" y="12"/>
                      <a:pt x="8" y="12"/>
                    </a:cubicBezTo>
                    <a:cubicBezTo>
                      <a:pt x="6" y="12"/>
                      <a:pt x="4" y="10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Oval 24">
                <a:extLst>
                  <a:ext uri="{FF2B5EF4-FFF2-40B4-BE49-F238E27FC236}">
                    <a16:creationId xmlns:a16="http://schemas.microsoft.com/office/drawing/2014/main" xmlns="" id="{8F20644A-6B95-4300-81B3-93ADE23F1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8601" y="4530726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Oval 25">
                <a:extLst>
                  <a:ext uri="{FF2B5EF4-FFF2-40B4-BE49-F238E27FC236}">
                    <a16:creationId xmlns:a16="http://schemas.microsoft.com/office/drawing/2014/main" xmlns="" id="{689177DF-EFC2-4DF8-A515-59CEF5811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076" y="4300538"/>
                <a:ext cx="31750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45">
              <a:extLst>
                <a:ext uri="{FF2B5EF4-FFF2-40B4-BE49-F238E27FC236}">
                  <a16:creationId xmlns:a16="http://schemas.microsoft.com/office/drawing/2014/main" xmlns="" id="{63FDB228-0468-4986-A505-D75459B1EC30}"/>
                </a:ext>
              </a:extLst>
            </p:cNvPr>
            <p:cNvGrpSpPr/>
            <p:nvPr/>
          </p:nvGrpSpPr>
          <p:grpSpPr>
            <a:xfrm>
              <a:off x="3490308" y="4328837"/>
              <a:ext cx="2382771" cy="857260"/>
              <a:chOff x="1732858" y="5001250"/>
              <a:chExt cx="2213143" cy="857260"/>
            </a:xfrm>
          </p:grpSpPr>
          <p:sp>
            <p:nvSpPr>
              <p:cNvPr id="14" name="TextBox 52">
                <a:extLst>
                  <a:ext uri="{FF2B5EF4-FFF2-40B4-BE49-F238E27FC236}">
                    <a16:creationId xmlns:a16="http://schemas.microsoft.com/office/drawing/2014/main" xmlns="" id="{7C3FD888-BDBF-4191-AA7D-B71537733DB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2"/>
                    </a:solidFill>
                  </a:rPr>
                  <a:t>垂直应用架构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TextBox 53">
                <a:extLst>
                  <a:ext uri="{FF2B5EF4-FFF2-40B4-BE49-F238E27FC236}">
                    <a16:creationId xmlns:a16="http://schemas.microsoft.com/office/drawing/2014/main" xmlns="" id="{D5427F41-38A0-47E8-90FC-80B0777AE6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 smtClean="0"/>
                  <a:t>MVC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60" name="PA_库_组合 59">
            <a:extLst>
              <a:ext uri="{FF2B5EF4-FFF2-40B4-BE49-F238E27FC236}">
                <a16:creationId xmlns:a16="http://schemas.microsoft.com/office/drawing/2014/main" xmlns="" id="{F63789AF-8B40-4AEE-9DF1-B959795A534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033188" y="2739358"/>
            <a:ext cx="2526780" cy="2446739"/>
            <a:chOff x="6033188" y="2739358"/>
            <a:chExt cx="2526780" cy="2446739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xmlns="" id="{615415F7-60EC-4126-80E8-90E876F38A00}"/>
                </a:ext>
              </a:extLst>
            </p:cNvPr>
            <p:cNvGrpSpPr/>
            <p:nvPr/>
          </p:nvGrpSpPr>
          <p:grpSpPr>
            <a:xfrm>
              <a:off x="6179900" y="2739358"/>
              <a:ext cx="2380068" cy="1217448"/>
              <a:chOff x="6188075" y="2662238"/>
              <a:chExt cx="2687638" cy="1374775"/>
            </a:xfrm>
          </p:grpSpPr>
          <p:sp>
            <p:nvSpPr>
              <p:cNvPr id="48" name="Freeform: Shape 32">
                <a:extLst>
                  <a:ext uri="{FF2B5EF4-FFF2-40B4-BE49-F238E27FC236}">
                    <a16:creationId xmlns:a16="http://schemas.microsoft.com/office/drawing/2014/main" xmlns="" id="{1E88FDFA-2BEA-46E7-B1A6-78E6203A6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6125" y="2662238"/>
                <a:ext cx="1779588" cy="1374775"/>
              </a:xfrm>
              <a:custGeom>
                <a:avLst/>
                <a:gdLst>
                  <a:gd name="T0" fmla="*/ 707 w 1121"/>
                  <a:gd name="T1" fmla="*/ 866 h 866"/>
                  <a:gd name="T2" fmla="*/ 707 w 1121"/>
                  <a:gd name="T3" fmla="*/ 672 h 866"/>
                  <a:gd name="T4" fmla="*/ 0 w 1121"/>
                  <a:gd name="T5" fmla="*/ 672 h 866"/>
                  <a:gd name="T6" fmla="*/ 0 w 1121"/>
                  <a:gd name="T7" fmla="*/ 194 h 866"/>
                  <a:gd name="T8" fmla="*/ 707 w 1121"/>
                  <a:gd name="T9" fmla="*/ 194 h 866"/>
                  <a:gd name="T10" fmla="*/ 707 w 1121"/>
                  <a:gd name="T11" fmla="*/ 0 h 866"/>
                  <a:gd name="T12" fmla="*/ 1121 w 1121"/>
                  <a:gd name="T13" fmla="*/ 432 h 866"/>
                  <a:gd name="T14" fmla="*/ 707 w 1121"/>
                  <a:gd name="T15" fmla="*/ 866 h 866"/>
                  <a:gd name="T16" fmla="*/ 707 w 1121"/>
                  <a:gd name="T1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1" h="866">
                    <a:moveTo>
                      <a:pt x="707" y="866"/>
                    </a:moveTo>
                    <a:lnTo>
                      <a:pt x="707" y="672"/>
                    </a:lnTo>
                    <a:lnTo>
                      <a:pt x="0" y="672"/>
                    </a:lnTo>
                    <a:lnTo>
                      <a:pt x="0" y="194"/>
                    </a:lnTo>
                    <a:lnTo>
                      <a:pt x="707" y="194"/>
                    </a:lnTo>
                    <a:lnTo>
                      <a:pt x="707" y="0"/>
                    </a:lnTo>
                    <a:lnTo>
                      <a:pt x="1121" y="432"/>
                    </a:lnTo>
                    <a:lnTo>
                      <a:pt x="707" y="866"/>
                    </a:lnTo>
                    <a:lnTo>
                      <a:pt x="707" y="86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Oval 33">
                <a:extLst>
                  <a:ext uri="{FF2B5EF4-FFF2-40B4-BE49-F238E27FC236}">
                    <a16:creationId xmlns:a16="http://schemas.microsoft.com/office/drawing/2014/main" xmlns="" id="{342C874D-B333-4BA0-980C-962B7698A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075" y="2681288"/>
                <a:ext cx="1335088" cy="13366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Oval 34">
                <a:extLst>
                  <a:ext uri="{FF2B5EF4-FFF2-40B4-BE49-F238E27FC236}">
                    <a16:creationId xmlns:a16="http://schemas.microsoft.com/office/drawing/2014/main" xmlns="" id="{46B6B41E-4068-40D9-BB71-1A17778CE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6350" y="2849563"/>
                <a:ext cx="996950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" name="Group 8">
              <a:extLst>
                <a:ext uri="{FF2B5EF4-FFF2-40B4-BE49-F238E27FC236}">
                  <a16:creationId xmlns:a16="http://schemas.microsoft.com/office/drawing/2014/main" xmlns="" id="{C2C857D1-8679-4E8E-8F4D-A6CE9ED1BA89}"/>
                </a:ext>
              </a:extLst>
            </p:cNvPr>
            <p:cNvGrpSpPr/>
            <p:nvPr/>
          </p:nvGrpSpPr>
          <p:grpSpPr>
            <a:xfrm rot="21036247">
              <a:off x="6433884" y="3111550"/>
              <a:ext cx="684451" cy="433935"/>
              <a:chOff x="7726363" y="1603045"/>
              <a:chExt cx="876914" cy="555955"/>
            </a:xfrm>
            <a:solidFill>
              <a:schemeClr val="accent3"/>
            </a:solidFill>
          </p:grpSpPr>
          <p:grpSp>
            <p:nvGrpSpPr>
              <p:cNvPr id="28" name="Group 12">
                <a:extLst>
                  <a:ext uri="{FF2B5EF4-FFF2-40B4-BE49-F238E27FC236}">
                    <a16:creationId xmlns:a16="http://schemas.microsoft.com/office/drawing/2014/main" xmlns="" id="{44FE3BAA-9440-4AF6-9B0B-7870EF07E264}"/>
                  </a:ext>
                </a:extLst>
              </p:cNvPr>
              <p:cNvGrpSpPr/>
              <p:nvPr/>
            </p:nvGrpSpPr>
            <p:grpSpPr>
              <a:xfrm>
                <a:off x="7726363" y="1666875"/>
                <a:ext cx="492125" cy="492125"/>
                <a:chOff x="7726363" y="1666875"/>
                <a:chExt cx="492125" cy="492125"/>
              </a:xfrm>
              <a:grpFill/>
            </p:grpSpPr>
            <p:sp>
              <p:nvSpPr>
                <p:cNvPr id="33" name="Freeform: Shape 17">
                  <a:extLst>
                    <a:ext uri="{FF2B5EF4-FFF2-40B4-BE49-F238E27FC236}">
                      <a16:creationId xmlns:a16="http://schemas.microsoft.com/office/drawing/2014/main" xmlns="" id="{EEF9AE1E-595F-4A36-85F0-79866BB1C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Freeform: Shape 18">
                  <a:extLst>
                    <a:ext uri="{FF2B5EF4-FFF2-40B4-BE49-F238E27FC236}">
                      <a16:creationId xmlns:a16="http://schemas.microsoft.com/office/drawing/2014/main" xmlns="" id="{34A74D0C-990A-447A-B793-12A12D1A52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Freeform: Shape 19">
                  <a:extLst>
                    <a:ext uri="{FF2B5EF4-FFF2-40B4-BE49-F238E27FC236}">
                      <a16:creationId xmlns:a16="http://schemas.microsoft.com/office/drawing/2014/main" xmlns="" id="{D14AED1C-5227-4BF5-B0C7-FF0D1488BE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Group 13">
                <a:extLst>
                  <a:ext uri="{FF2B5EF4-FFF2-40B4-BE49-F238E27FC236}">
                    <a16:creationId xmlns:a16="http://schemas.microsoft.com/office/drawing/2014/main" xmlns="" id="{DA581AD2-8EBB-4C88-824D-1E034D5E472F}"/>
                  </a:ext>
                </a:extLst>
              </p:cNvPr>
              <p:cNvGrpSpPr/>
              <p:nvPr/>
            </p:nvGrpSpPr>
            <p:grpSpPr>
              <a:xfrm>
                <a:off x="8191089" y="1603045"/>
                <a:ext cx="412188" cy="412188"/>
                <a:chOff x="7726363" y="1666875"/>
                <a:chExt cx="492125" cy="492125"/>
              </a:xfrm>
              <a:grpFill/>
            </p:grpSpPr>
            <p:sp>
              <p:nvSpPr>
                <p:cNvPr id="30" name="Freeform: Shape 14">
                  <a:extLst>
                    <a:ext uri="{FF2B5EF4-FFF2-40B4-BE49-F238E27FC236}">
                      <a16:creationId xmlns:a16="http://schemas.microsoft.com/office/drawing/2014/main" xmlns="" id="{0AAD1BAE-361F-4770-8883-D1A064FE6C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Freeform: Shape 15">
                  <a:extLst>
                    <a:ext uri="{FF2B5EF4-FFF2-40B4-BE49-F238E27FC236}">
                      <a16:creationId xmlns:a16="http://schemas.microsoft.com/office/drawing/2014/main" xmlns="" id="{82A68FF1-6FC9-41F7-8EFC-4D44C843F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Freeform: Shape 16">
                  <a:extLst>
                    <a:ext uri="{FF2B5EF4-FFF2-40B4-BE49-F238E27FC236}">
                      <a16:creationId xmlns:a16="http://schemas.microsoft.com/office/drawing/2014/main" xmlns="" id="{2FA8A24D-D0B0-43E9-B097-1745EB80BF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8" name="Group 46">
              <a:extLst>
                <a:ext uri="{FF2B5EF4-FFF2-40B4-BE49-F238E27FC236}">
                  <a16:creationId xmlns:a16="http://schemas.microsoft.com/office/drawing/2014/main" xmlns="" id="{93379E72-3B4E-4FCD-A076-89204C630449}"/>
                </a:ext>
              </a:extLst>
            </p:cNvPr>
            <p:cNvGrpSpPr/>
            <p:nvPr/>
          </p:nvGrpSpPr>
          <p:grpSpPr>
            <a:xfrm>
              <a:off x="6033188" y="4328837"/>
              <a:ext cx="2382771" cy="857260"/>
              <a:chOff x="1732858" y="5001250"/>
              <a:chExt cx="2213143" cy="857260"/>
            </a:xfrm>
          </p:grpSpPr>
          <p:sp>
            <p:nvSpPr>
              <p:cNvPr id="12" name="TextBox 50">
                <a:extLst>
                  <a:ext uri="{FF2B5EF4-FFF2-40B4-BE49-F238E27FC236}">
                    <a16:creationId xmlns:a16="http://schemas.microsoft.com/office/drawing/2014/main" xmlns="" id="{96D921CB-14A9-41DD-B042-358B6ABB31E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3"/>
                    </a:solidFill>
                  </a:rPr>
                  <a:t>分布式服务架构</a:t>
                </a:r>
                <a:endParaRPr lang="zh-CN" altLang="en-US" sz="14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TextBox 51">
                <a:extLst>
                  <a:ext uri="{FF2B5EF4-FFF2-40B4-BE49-F238E27FC236}">
                    <a16:creationId xmlns:a16="http://schemas.microsoft.com/office/drawing/2014/main" xmlns="" id="{FC47E880-10E1-4FB9-94BA-CF9E3712AA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 smtClean="0"/>
                  <a:t>RPC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61" name="PA_库_组合 60">
            <a:extLst>
              <a:ext uri="{FF2B5EF4-FFF2-40B4-BE49-F238E27FC236}">
                <a16:creationId xmlns:a16="http://schemas.microsoft.com/office/drawing/2014/main" xmlns="" id="{8D2AED2D-276D-4C11-86E3-7C9422AF061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576067" y="2739358"/>
            <a:ext cx="2525639" cy="2446739"/>
            <a:chOff x="8576067" y="2739358"/>
            <a:chExt cx="2525639" cy="2446739"/>
          </a:xfrm>
        </p:grpSpPr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xmlns="" id="{FD5E6E38-8B84-4AED-86E6-A000B96D16CD}"/>
                </a:ext>
              </a:extLst>
            </p:cNvPr>
            <p:cNvGrpSpPr/>
            <p:nvPr/>
          </p:nvGrpSpPr>
          <p:grpSpPr>
            <a:xfrm>
              <a:off x="8720232" y="2739358"/>
              <a:ext cx="2381474" cy="1217448"/>
              <a:chOff x="9056688" y="2662238"/>
              <a:chExt cx="2689225" cy="1374775"/>
            </a:xfrm>
          </p:grpSpPr>
          <p:sp>
            <p:nvSpPr>
              <p:cNvPr id="45" name="Freeform: Shape 29">
                <a:extLst>
                  <a:ext uri="{FF2B5EF4-FFF2-40B4-BE49-F238E27FC236}">
                    <a16:creationId xmlns:a16="http://schemas.microsoft.com/office/drawing/2014/main" xmlns="" id="{46216F3F-1CF5-4A78-98AD-E7EDF1B69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6325" y="2662238"/>
                <a:ext cx="1779588" cy="1374775"/>
              </a:xfrm>
              <a:custGeom>
                <a:avLst/>
                <a:gdLst>
                  <a:gd name="T0" fmla="*/ 705 w 1121"/>
                  <a:gd name="T1" fmla="*/ 866 h 866"/>
                  <a:gd name="T2" fmla="*/ 705 w 1121"/>
                  <a:gd name="T3" fmla="*/ 672 h 866"/>
                  <a:gd name="T4" fmla="*/ 0 w 1121"/>
                  <a:gd name="T5" fmla="*/ 672 h 866"/>
                  <a:gd name="T6" fmla="*/ 0 w 1121"/>
                  <a:gd name="T7" fmla="*/ 194 h 866"/>
                  <a:gd name="T8" fmla="*/ 705 w 1121"/>
                  <a:gd name="T9" fmla="*/ 194 h 866"/>
                  <a:gd name="T10" fmla="*/ 705 w 1121"/>
                  <a:gd name="T11" fmla="*/ 0 h 866"/>
                  <a:gd name="T12" fmla="*/ 1121 w 1121"/>
                  <a:gd name="T13" fmla="*/ 432 h 866"/>
                  <a:gd name="T14" fmla="*/ 705 w 1121"/>
                  <a:gd name="T15" fmla="*/ 866 h 866"/>
                  <a:gd name="T16" fmla="*/ 705 w 1121"/>
                  <a:gd name="T1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1" h="866">
                    <a:moveTo>
                      <a:pt x="705" y="866"/>
                    </a:moveTo>
                    <a:lnTo>
                      <a:pt x="705" y="672"/>
                    </a:lnTo>
                    <a:lnTo>
                      <a:pt x="0" y="672"/>
                    </a:lnTo>
                    <a:lnTo>
                      <a:pt x="0" y="194"/>
                    </a:lnTo>
                    <a:lnTo>
                      <a:pt x="705" y="194"/>
                    </a:lnTo>
                    <a:lnTo>
                      <a:pt x="705" y="0"/>
                    </a:lnTo>
                    <a:lnTo>
                      <a:pt x="1121" y="432"/>
                    </a:lnTo>
                    <a:lnTo>
                      <a:pt x="705" y="866"/>
                    </a:lnTo>
                    <a:lnTo>
                      <a:pt x="705" y="86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Oval 30">
                <a:extLst>
                  <a:ext uri="{FF2B5EF4-FFF2-40B4-BE49-F238E27FC236}">
                    <a16:creationId xmlns:a16="http://schemas.microsoft.com/office/drawing/2014/main" xmlns="" id="{577DAA3B-D608-43AF-9774-A1177B083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6688" y="2681288"/>
                <a:ext cx="1333500" cy="13366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Oval 31">
                <a:extLst>
                  <a:ext uri="{FF2B5EF4-FFF2-40B4-BE49-F238E27FC236}">
                    <a16:creationId xmlns:a16="http://schemas.microsoft.com/office/drawing/2014/main" xmlns="" id="{0EAE8350-66A4-411E-BEC1-EE8DD39DB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5757" y="2849563"/>
                <a:ext cx="995363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xmlns="" id="{A25ADCAC-8B13-4FB7-9BC8-11C2525938BA}"/>
                </a:ext>
              </a:extLst>
            </p:cNvPr>
            <p:cNvGrpSpPr/>
            <p:nvPr/>
          </p:nvGrpSpPr>
          <p:grpSpPr>
            <a:xfrm>
              <a:off x="9062095" y="2990180"/>
              <a:ext cx="474598" cy="625245"/>
              <a:chOff x="4157663" y="1930400"/>
              <a:chExt cx="565150" cy="744538"/>
            </a:xfrm>
            <a:solidFill>
              <a:schemeClr val="accent4"/>
            </a:solidFill>
          </p:grpSpPr>
          <p:sp>
            <p:nvSpPr>
              <p:cNvPr id="26" name="Freeform: Shape 10">
                <a:extLst>
                  <a:ext uri="{FF2B5EF4-FFF2-40B4-BE49-F238E27FC236}">
                    <a16:creationId xmlns:a16="http://schemas.microsoft.com/office/drawing/2014/main" xmlns="" id="{2B68EBC4-B640-45F7-9F35-FE24DFB6D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1930400"/>
                <a:ext cx="565150" cy="744538"/>
              </a:xfrm>
              <a:custGeom>
                <a:avLst/>
                <a:gdLst>
                  <a:gd name="T0" fmla="*/ 192 w 210"/>
                  <a:gd name="T1" fmla="*/ 45 h 278"/>
                  <a:gd name="T2" fmla="*/ 155 w 210"/>
                  <a:gd name="T3" fmla="*/ 45 h 278"/>
                  <a:gd name="T4" fmla="*/ 155 w 210"/>
                  <a:gd name="T5" fmla="*/ 41 h 278"/>
                  <a:gd name="T6" fmla="*/ 146 w 210"/>
                  <a:gd name="T7" fmla="*/ 32 h 278"/>
                  <a:gd name="T8" fmla="*/ 125 w 210"/>
                  <a:gd name="T9" fmla="*/ 32 h 278"/>
                  <a:gd name="T10" fmla="*/ 128 w 210"/>
                  <a:gd name="T11" fmla="*/ 22 h 278"/>
                  <a:gd name="T12" fmla="*/ 105 w 210"/>
                  <a:gd name="T13" fmla="*/ 0 h 278"/>
                  <a:gd name="T14" fmla="*/ 83 w 210"/>
                  <a:gd name="T15" fmla="*/ 22 h 278"/>
                  <a:gd name="T16" fmla="*/ 85 w 210"/>
                  <a:gd name="T17" fmla="*/ 32 h 278"/>
                  <a:gd name="T18" fmla="*/ 65 w 210"/>
                  <a:gd name="T19" fmla="*/ 32 h 278"/>
                  <a:gd name="T20" fmla="*/ 55 w 210"/>
                  <a:gd name="T21" fmla="*/ 41 h 278"/>
                  <a:gd name="T22" fmla="*/ 55 w 210"/>
                  <a:gd name="T23" fmla="*/ 45 h 278"/>
                  <a:gd name="T24" fmla="*/ 19 w 210"/>
                  <a:gd name="T25" fmla="*/ 45 h 278"/>
                  <a:gd name="T26" fmla="*/ 0 w 210"/>
                  <a:gd name="T27" fmla="*/ 64 h 278"/>
                  <a:gd name="T28" fmla="*/ 0 w 210"/>
                  <a:gd name="T29" fmla="*/ 259 h 278"/>
                  <a:gd name="T30" fmla="*/ 19 w 210"/>
                  <a:gd name="T31" fmla="*/ 278 h 278"/>
                  <a:gd name="T32" fmla="*/ 192 w 210"/>
                  <a:gd name="T33" fmla="*/ 278 h 278"/>
                  <a:gd name="T34" fmla="*/ 210 w 210"/>
                  <a:gd name="T35" fmla="*/ 259 h 278"/>
                  <a:gd name="T36" fmla="*/ 210 w 210"/>
                  <a:gd name="T37" fmla="*/ 64 h 278"/>
                  <a:gd name="T38" fmla="*/ 192 w 210"/>
                  <a:gd name="T39" fmla="*/ 45 h 278"/>
                  <a:gd name="T40" fmla="*/ 105 w 210"/>
                  <a:gd name="T41" fmla="*/ 13 h 278"/>
                  <a:gd name="T42" fmla="*/ 115 w 210"/>
                  <a:gd name="T43" fmla="*/ 22 h 278"/>
                  <a:gd name="T44" fmla="*/ 105 w 210"/>
                  <a:gd name="T45" fmla="*/ 32 h 278"/>
                  <a:gd name="T46" fmla="*/ 96 w 210"/>
                  <a:gd name="T47" fmla="*/ 22 h 278"/>
                  <a:gd name="T48" fmla="*/ 105 w 210"/>
                  <a:gd name="T49" fmla="*/ 13 h 278"/>
                  <a:gd name="T50" fmla="*/ 196 w 210"/>
                  <a:gd name="T51" fmla="*/ 259 h 278"/>
                  <a:gd name="T52" fmla="*/ 192 w 210"/>
                  <a:gd name="T53" fmla="*/ 263 h 278"/>
                  <a:gd name="T54" fmla="*/ 19 w 210"/>
                  <a:gd name="T55" fmla="*/ 263 h 278"/>
                  <a:gd name="T56" fmla="*/ 15 w 210"/>
                  <a:gd name="T57" fmla="*/ 259 h 278"/>
                  <a:gd name="T58" fmla="*/ 15 w 210"/>
                  <a:gd name="T59" fmla="*/ 64 h 278"/>
                  <a:gd name="T60" fmla="*/ 19 w 210"/>
                  <a:gd name="T61" fmla="*/ 59 h 278"/>
                  <a:gd name="T62" fmla="*/ 25 w 210"/>
                  <a:gd name="T63" fmla="*/ 59 h 278"/>
                  <a:gd name="T64" fmla="*/ 32 w 210"/>
                  <a:gd name="T65" fmla="*/ 59 h 278"/>
                  <a:gd name="T66" fmla="*/ 55 w 210"/>
                  <a:gd name="T67" fmla="*/ 59 h 278"/>
                  <a:gd name="T68" fmla="*/ 55 w 210"/>
                  <a:gd name="T69" fmla="*/ 63 h 278"/>
                  <a:gd name="T70" fmla="*/ 65 w 210"/>
                  <a:gd name="T71" fmla="*/ 72 h 278"/>
                  <a:gd name="T72" fmla="*/ 146 w 210"/>
                  <a:gd name="T73" fmla="*/ 72 h 278"/>
                  <a:gd name="T74" fmla="*/ 155 w 210"/>
                  <a:gd name="T75" fmla="*/ 63 h 278"/>
                  <a:gd name="T76" fmla="*/ 155 w 210"/>
                  <a:gd name="T77" fmla="*/ 59 h 278"/>
                  <a:gd name="T78" fmla="*/ 179 w 210"/>
                  <a:gd name="T79" fmla="*/ 59 h 278"/>
                  <a:gd name="T80" fmla="*/ 186 w 210"/>
                  <a:gd name="T81" fmla="*/ 59 h 278"/>
                  <a:gd name="T82" fmla="*/ 192 w 210"/>
                  <a:gd name="T83" fmla="*/ 59 h 278"/>
                  <a:gd name="T84" fmla="*/ 196 w 210"/>
                  <a:gd name="T85" fmla="*/ 64 h 278"/>
                  <a:gd name="T86" fmla="*/ 196 w 210"/>
                  <a:gd name="T87" fmla="*/ 259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0" h="278">
                    <a:moveTo>
                      <a:pt x="192" y="45"/>
                    </a:moveTo>
                    <a:cubicBezTo>
                      <a:pt x="155" y="45"/>
                      <a:pt x="155" y="45"/>
                      <a:pt x="155" y="45"/>
                    </a:cubicBezTo>
                    <a:cubicBezTo>
                      <a:pt x="155" y="41"/>
                      <a:pt x="155" y="41"/>
                      <a:pt x="155" y="41"/>
                    </a:cubicBezTo>
                    <a:cubicBezTo>
                      <a:pt x="155" y="36"/>
                      <a:pt x="151" y="32"/>
                      <a:pt x="146" y="32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7" y="29"/>
                      <a:pt x="128" y="26"/>
                      <a:pt x="128" y="22"/>
                    </a:cubicBezTo>
                    <a:cubicBezTo>
                      <a:pt x="128" y="10"/>
                      <a:pt x="118" y="0"/>
                      <a:pt x="105" y="0"/>
                    </a:cubicBezTo>
                    <a:cubicBezTo>
                      <a:pt x="93" y="0"/>
                      <a:pt x="83" y="10"/>
                      <a:pt x="83" y="22"/>
                    </a:cubicBezTo>
                    <a:cubicBezTo>
                      <a:pt x="83" y="26"/>
                      <a:pt x="84" y="29"/>
                      <a:pt x="8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59" y="32"/>
                      <a:pt x="55" y="36"/>
                      <a:pt x="55" y="41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8" y="45"/>
                      <a:pt x="0" y="53"/>
                      <a:pt x="0" y="64"/>
                    </a:cubicBezTo>
                    <a:cubicBezTo>
                      <a:pt x="0" y="259"/>
                      <a:pt x="0" y="259"/>
                      <a:pt x="0" y="259"/>
                    </a:cubicBezTo>
                    <a:cubicBezTo>
                      <a:pt x="0" y="270"/>
                      <a:pt x="8" y="278"/>
                      <a:pt x="19" y="278"/>
                    </a:cubicBezTo>
                    <a:cubicBezTo>
                      <a:pt x="192" y="278"/>
                      <a:pt x="192" y="278"/>
                      <a:pt x="192" y="278"/>
                    </a:cubicBezTo>
                    <a:cubicBezTo>
                      <a:pt x="202" y="278"/>
                      <a:pt x="210" y="270"/>
                      <a:pt x="210" y="259"/>
                    </a:cubicBezTo>
                    <a:cubicBezTo>
                      <a:pt x="210" y="64"/>
                      <a:pt x="210" y="64"/>
                      <a:pt x="210" y="64"/>
                    </a:cubicBezTo>
                    <a:cubicBezTo>
                      <a:pt x="210" y="53"/>
                      <a:pt x="202" y="45"/>
                      <a:pt x="192" y="45"/>
                    </a:cubicBezTo>
                    <a:close/>
                    <a:moveTo>
                      <a:pt x="105" y="13"/>
                    </a:moveTo>
                    <a:cubicBezTo>
                      <a:pt x="111" y="13"/>
                      <a:pt x="115" y="17"/>
                      <a:pt x="115" y="22"/>
                    </a:cubicBezTo>
                    <a:cubicBezTo>
                      <a:pt x="115" y="28"/>
                      <a:pt x="111" y="32"/>
                      <a:pt x="105" y="32"/>
                    </a:cubicBezTo>
                    <a:cubicBezTo>
                      <a:pt x="100" y="32"/>
                      <a:pt x="96" y="28"/>
                      <a:pt x="96" y="22"/>
                    </a:cubicBezTo>
                    <a:cubicBezTo>
                      <a:pt x="96" y="17"/>
                      <a:pt x="100" y="13"/>
                      <a:pt x="105" y="13"/>
                    </a:cubicBezTo>
                    <a:close/>
                    <a:moveTo>
                      <a:pt x="196" y="259"/>
                    </a:moveTo>
                    <a:cubicBezTo>
                      <a:pt x="196" y="261"/>
                      <a:pt x="194" y="263"/>
                      <a:pt x="192" y="263"/>
                    </a:cubicBezTo>
                    <a:cubicBezTo>
                      <a:pt x="19" y="263"/>
                      <a:pt x="19" y="263"/>
                      <a:pt x="19" y="263"/>
                    </a:cubicBezTo>
                    <a:cubicBezTo>
                      <a:pt x="17" y="263"/>
                      <a:pt x="15" y="261"/>
                      <a:pt x="15" y="259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1"/>
                      <a:pt x="17" y="59"/>
                      <a:pt x="19" y="59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8"/>
                      <a:pt x="59" y="72"/>
                      <a:pt x="65" y="72"/>
                    </a:cubicBezTo>
                    <a:cubicBezTo>
                      <a:pt x="146" y="72"/>
                      <a:pt x="146" y="72"/>
                      <a:pt x="146" y="72"/>
                    </a:cubicBezTo>
                    <a:cubicBezTo>
                      <a:pt x="151" y="72"/>
                      <a:pt x="155" y="68"/>
                      <a:pt x="155" y="63"/>
                    </a:cubicBezTo>
                    <a:cubicBezTo>
                      <a:pt x="155" y="59"/>
                      <a:pt x="155" y="59"/>
                      <a:pt x="155" y="59"/>
                    </a:cubicBezTo>
                    <a:cubicBezTo>
                      <a:pt x="179" y="59"/>
                      <a:pt x="179" y="59"/>
                      <a:pt x="179" y="59"/>
                    </a:cubicBezTo>
                    <a:cubicBezTo>
                      <a:pt x="186" y="59"/>
                      <a:pt x="186" y="59"/>
                      <a:pt x="186" y="59"/>
                    </a:cubicBezTo>
                    <a:cubicBezTo>
                      <a:pt x="192" y="59"/>
                      <a:pt x="192" y="59"/>
                      <a:pt x="192" y="59"/>
                    </a:cubicBezTo>
                    <a:cubicBezTo>
                      <a:pt x="194" y="59"/>
                      <a:pt x="196" y="61"/>
                      <a:pt x="196" y="64"/>
                    </a:cubicBezTo>
                    <a:lnTo>
                      <a:pt x="196" y="2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11">
                <a:extLst>
                  <a:ext uri="{FF2B5EF4-FFF2-40B4-BE49-F238E27FC236}">
                    <a16:creationId xmlns:a16="http://schemas.microsoft.com/office/drawing/2014/main" xmlns="" id="{2E72E8EF-4F92-4D03-B765-53F19A198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8" y="2192338"/>
                <a:ext cx="342900" cy="311150"/>
              </a:xfrm>
              <a:custGeom>
                <a:avLst/>
                <a:gdLst>
                  <a:gd name="T0" fmla="*/ 122 w 128"/>
                  <a:gd name="T1" fmla="*/ 4 h 116"/>
                  <a:gd name="T2" fmla="*/ 105 w 128"/>
                  <a:gd name="T3" fmla="*/ 6 h 116"/>
                  <a:gd name="T4" fmla="*/ 44 w 128"/>
                  <a:gd name="T5" fmla="*/ 81 h 116"/>
                  <a:gd name="T6" fmla="*/ 24 w 128"/>
                  <a:gd name="T7" fmla="*/ 58 h 116"/>
                  <a:gd name="T8" fmla="*/ 7 w 128"/>
                  <a:gd name="T9" fmla="*/ 56 h 116"/>
                  <a:gd name="T10" fmla="*/ 5 w 128"/>
                  <a:gd name="T11" fmla="*/ 71 h 116"/>
                  <a:gd name="T12" fmla="*/ 45 w 128"/>
                  <a:gd name="T13" fmla="*/ 116 h 116"/>
                  <a:gd name="T14" fmla="*/ 124 w 128"/>
                  <a:gd name="T15" fmla="*/ 19 h 116"/>
                  <a:gd name="T16" fmla="*/ 122 w 128"/>
                  <a:gd name="T17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16">
                    <a:moveTo>
                      <a:pt x="122" y="4"/>
                    </a:moveTo>
                    <a:cubicBezTo>
                      <a:pt x="116" y="0"/>
                      <a:pt x="109" y="1"/>
                      <a:pt x="105" y="6"/>
                    </a:cubicBezTo>
                    <a:cubicBezTo>
                      <a:pt x="44" y="81"/>
                      <a:pt x="44" y="81"/>
                      <a:pt x="44" y="81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19" y="53"/>
                      <a:pt x="12" y="52"/>
                      <a:pt x="7" y="56"/>
                    </a:cubicBezTo>
                    <a:cubicBezTo>
                      <a:pt x="1" y="60"/>
                      <a:pt x="0" y="66"/>
                      <a:pt x="5" y="71"/>
                    </a:cubicBezTo>
                    <a:cubicBezTo>
                      <a:pt x="45" y="116"/>
                      <a:pt x="45" y="116"/>
                      <a:pt x="45" y="116"/>
                    </a:cubicBezTo>
                    <a:cubicBezTo>
                      <a:pt x="124" y="19"/>
                      <a:pt x="124" y="19"/>
                      <a:pt x="124" y="19"/>
                    </a:cubicBezTo>
                    <a:cubicBezTo>
                      <a:pt x="128" y="14"/>
                      <a:pt x="127" y="7"/>
                      <a:pt x="12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Group 47">
              <a:extLst>
                <a:ext uri="{FF2B5EF4-FFF2-40B4-BE49-F238E27FC236}">
                  <a16:creationId xmlns:a16="http://schemas.microsoft.com/office/drawing/2014/main" xmlns="" id="{BDE8667B-E842-452A-9B58-4C2998AA89B0}"/>
                </a:ext>
              </a:extLst>
            </p:cNvPr>
            <p:cNvGrpSpPr/>
            <p:nvPr/>
          </p:nvGrpSpPr>
          <p:grpSpPr>
            <a:xfrm>
              <a:off x="8576067" y="4328837"/>
              <a:ext cx="2382771" cy="857260"/>
              <a:chOff x="1732858" y="5001250"/>
              <a:chExt cx="2213143" cy="857260"/>
            </a:xfrm>
          </p:grpSpPr>
          <p:sp>
            <p:nvSpPr>
              <p:cNvPr id="10" name="TextBox 48">
                <a:extLst>
                  <a:ext uri="{FF2B5EF4-FFF2-40B4-BE49-F238E27FC236}">
                    <a16:creationId xmlns:a16="http://schemas.microsoft.com/office/drawing/2014/main" xmlns="" id="{DA2CAA34-6089-4DA0-8780-90FBFADC6DA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4"/>
                    </a:solidFill>
                  </a:rPr>
                  <a:t>流动计算架构</a:t>
                </a:r>
                <a:endParaRPr lang="zh-CN" altLang="en-US" sz="1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TextBox 49">
                <a:extLst>
                  <a:ext uri="{FF2B5EF4-FFF2-40B4-BE49-F238E27FC236}">
                    <a16:creationId xmlns:a16="http://schemas.microsoft.com/office/drawing/2014/main" xmlns="" id="{66F2BF48-D02D-4BD4-B7B4-E7BE4495D41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 smtClean="0"/>
                  <a:t>SOA</a:t>
                </a:r>
                <a:endParaRPr lang="zh-CN" altLang="en-US" sz="1000" dirty="0"/>
              </a:p>
            </p:txBody>
          </p:sp>
        </p:grpSp>
      </p:grpSp>
      <p:sp>
        <p:nvSpPr>
          <p:cNvPr id="62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系统架构演变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1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heme/theme1.xml><?xml version="1.0" encoding="utf-8"?>
<a:theme xmlns:a="http://schemas.openxmlformats.org/drawingml/2006/main" name="第一PPT，www.1ppt.com">
  <a:themeElements>
    <a:clrScheme name="islide色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A4F4F"/>
      </a:accent1>
      <a:accent2>
        <a:srgbClr val="F44F54"/>
      </a:accent2>
      <a:accent3>
        <a:srgbClr val="4A4F4F"/>
      </a:accent3>
      <a:accent4>
        <a:srgbClr val="91969B"/>
      </a:accent4>
      <a:accent5>
        <a:srgbClr val="4A4F4F"/>
      </a:accent5>
      <a:accent6>
        <a:srgbClr val="91969B"/>
      </a:accent6>
      <a:hlink>
        <a:srgbClr val="4A4F4F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T.potx" id="{AEBD0564-65FA-4B13-80F3-F483FE40E815}" vid="{53A2CC4D-D4C4-4A17-A467-553F8E91B19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QT</Template>
  <TotalTime>900</TotalTime>
  <Words>1570</Words>
  <Application>Microsoft Office PowerPoint</Application>
  <PresentationFormat>宽屏</PresentationFormat>
  <Paragraphs>249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Bebas Neue</vt:lpstr>
      <vt:lpstr>Microsoft JhengHei UI</vt:lpstr>
      <vt:lpstr>Roboto Medium</vt:lpstr>
      <vt:lpstr>等线</vt:lpstr>
      <vt:lpstr>宋体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</dc:title>
  <dc:creator>东方之P</dc:creator>
  <cp:keywords>www.51pptmoban.com</cp:keywords>
  <dc:description>www.1ppt.com</dc:description>
  <cp:lastModifiedBy>冯 威</cp:lastModifiedBy>
  <cp:revision>232</cp:revision>
  <dcterms:created xsi:type="dcterms:W3CDTF">2018-05-25T11:19:23Z</dcterms:created>
  <dcterms:modified xsi:type="dcterms:W3CDTF">2019-05-04T07:03:30Z</dcterms:modified>
</cp:coreProperties>
</file>