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嗨淘全球，网页项目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制作人：张帅</a:t>
            </a:r>
            <a:endParaRPr lang="zh-CN" altLang="en-US"/>
          </a:p>
          <a:p>
            <a:r>
              <a:rPr lang="zh-CN" altLang="en-US"/>
              <a:t>学号：</a:t>
            </a:r>
            <a:r>
              <a:rPr lang="en-US" altLang="zh-CN"/>
              <a:t>sz16029003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心得体会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经过一个星期的努力，终于把嗨淘全球粗略的做了出来，虽然不是特别好，但是也是个人很大的努力在里面，更加在项目中把各种知识串烧了一遍，感觉自己对这一阶段的学习有了更深一层的掌握。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在这个项目中，我主要做了</a:t>
            </a:r>
            <a:r>
              <a:rPr lang="en-US" altLang="zh-CN"/>
              <a:t>6</a:t>
            </a:r>
            <a:r>
              <a:rPr lang="zh-CN" altLang="en-US"/>
              <a:t>个页面，其中首页做了比较长的时间用了</a:t>
            </a:r>
            <a:r>
              <a:rPr lang="en-US" altLang="zh-CN"/>
              <a:t>3</a:t>
            </a:r>
            <a:r>
              <a:rPr lang="zh-CN" altLang="en-US"/>
              <a:t>天，然后是商品详情页做了半天，注册登录页做了</a:t>
            </a:r>
            <a:r>
              <a:rPr lang="en-US" altLang="zh-CN"/>
              <a:t>1</a:t>
            </a:r>
            <a:r>
              <a:rPr lang="zh-CN" altLang="en-US"/>
              <a:t>天，购物车页面做了</a:t>
            </a:r>
            <a:r>
              <a:rPr lang="en-US" altLang="zh-CN"/>
              <a:t>1</a:t>
            </a:r>
            <a:r>
              <a:rPr lang="zh-CN" altLang="en-US"/>
              <a:t>天，还有其他的小页面以及后来添加的特效又用了大约两天的时间。其中我感觉做的比较满意的应该是购物车页面和注册登录页面吧，注册页面和官网相似度比较高。其次就是购物车页面，在里面学到了很多东西，首页虽然做的时间很长，但是，感觉很差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2016-05-08T12:30:44Z</dcterms:created>
  <dcterms:modified xsi:type="dcterms:W3CDTF">2016-05-08T12:43:45Z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