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San_Francisco" TargetMode="External" /><Relationship Id="rId3" Type="http://schemas.openxmlformats.org/officeDocument/2006/relationships/hyperlink" Target="https://en.wikipedia.org/wiki/Boston" TargetMode="External" /><Relationship Id="rId4" Type="http://schemas.openxmlformats.org/officeDocument/2006/relationships/hyperlink" Target="https://data.boston.gov/dataset/crime-incident-reports-august-2015-to-date-source-new-system" TargetMode="External" /><Relationship Id="rId5" Type="http://schemas.openxmlformats.org/officeDocument/2006/relationships/hyperlink" Target="https://data.sfgov.org/Public-Safety/Police-Department-Incident-Reports-2018-to-Present/wg3w-h783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Crime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</a:t>
            </a:r>
            <a:r>
              <a:rPr/>
              <a:t> </a:t>
            </a:r>
            <a:r>
              <a:rPr/>
              <a:t>Francisco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Yiru</a:t>
            </a:r>
            <a:r>
              <a:rPr/>
              <a:t> </a:t>
            </a:r>
            <a:r>
              <a:rPr/>
              <a:t>Fei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12/16/2019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Boston</a:t>
            </a:r>
          </a:p>
        </p:txBody>
      </p:sp>
      <p:pic>
        <p:nvPicPr>
          <p:cNvPr descr="Final-Presentat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Motor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accident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End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San</a:t>
            </a:r>
            <a:r>
              <a:rPr/>
              <a:t> </a:t>
            </a:r>
            <a:r>
              <a:rPr/>
              <a:t>Francisco</a:t>
            </a:r>
          </a:p>
        </p:txBody>
      </p:sp>
      <p:pic>
        <p:nvPicPr>
          <p:cNvPr descr="Final-Presentati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Larceny</a:t>
            </a:r>
            <a:r>
              <a:rPr/>
              <a:t> </a:t>
            </a:r>
            <a:r>
              <a:rPr/>
              <a:t>theft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downtown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Similarities: 1. Lower crime rates on Sunday and February 2. Crime rates will be higher in densely populated areas</a:t>
            </a:r>
          </a:p>
          <a:p>
            <a:pPr lvl="1"/>
            <a:r>
              <a:rPr/>
              <a:t>Differences: 1. The crimes area in Boston is broader than in San Francisco 2. San Francisco has the most crime records is initial category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https://en.wikipedia.org/wiki/San_Francisco</a:t>
            </a:r>
            <a:br/>
            <a:r>
              <a:rPr>
                <a:hlinkClick r:id="rId3"/>
              </a:rPr>
              <a:t>https://en.wikipedia.org/wiki/Boston</a:t>
            </a:r>
            <a:br/>
            <a:r>
              <a:rPr>
                <a:hlinkClick r:id="rId4"/>
              </a:rPr>
              <a:t>https://data.boston.gov/dataset/crime-incident-reports-august-2015-to-date-source-new-system</a:t>
            </a:r>
            <a:br/>
            <a:r>
              <a:rPr>
                <a:hlinkClick r:id="rId5"/>
              </a:rPr>
              <a:t>https://data.sfgov.org/Public-Safety/Police-Department-Incident-Reports-2018-to-Present/wg3w-h783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Differences and similarities of crime categories between these two cities</a:t>
            </a:r>
          </a:p>
          <a:p>
            <a:pPr lvl="1"/>
            <a:r>
              <a:rPr/>
              <a:t>Boston: 694,583 residents</a:t>
            </a:r>
          </a:p>
          <a:p>
            <a:pPr lvl="1"/>
            <a:r>
              <a:rPr/>
              <a:t>San Fansico: 883,305 residents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Longitude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2019-10-13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Auto</a:t>
                      </a:r>
                      <a:r>
                        <a:rPr/>
                        <a:t> </a:t>
                      </a:r>
                      <a:r>
                        <a:rPr/>
                        <a:t>Theft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LINCOLN</a:t>
                      </a:r>
                      <a:r>
                        <a:rPr/>
                        <a:t> </a:t>
                      </a:r>
                      <a:r>
                        <a:rPr/>
                        <a:t>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42.25952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-71.12156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2019-06-05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Harassment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ZELLER</a:t>
                      </a:r>
                      <a:r>
                        <a:rPr/>
                        <a:t> </a:t>
                      </a:r>
                      <a:r>
                        <a:rPr/>
                        <a:t>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42.29187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-71.13635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2018-11-18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Property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ZELLER</a:t>
                      </a:r>
                      <a:r>
                        <a:rPr/>
                        <a:t> </a:t>
                      </a:r>
                      <a:r>
                        <a:rPr/>
                        <a:t>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42.29187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-71.13635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2019/10/04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Robbery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BALBOA</a:t>
                      </a:r>
                      <a:r>
                        <a:rPr/>
                        <a:t> </a:t>
                      </a:r>
                      <a:r>
                        <a:rPr/>
                        <a:t>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37.77508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-122.5113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2019/01/09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Stolen</a:t>
                      </a:r>
                      <a:r>
                        <a:rPr/>
                        <a:t> </a:t>
                      </a:r>
                      <a:r>
                        <a:rPr/>
                        <a:t>Property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EDDY</a:t>
                      </a:r>
                      <a:r>
                        <a:rPr/>
                        <a:t> </a:t>
                      </a:r>
                      <a:r>
                        <a:rPr/>
                        <a:t>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37.78289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-122.4208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2018/01/01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Motor</a:t>
                      </a:r>
                      <a:r>
                        <a:rPr/>
                        <a:t> </a:t>
                      </a:r>
                      <a:r>
                        <a:rPr/>
                        <a:t>Vehicle</a:t>
                      </a:r>
                      <a:r>
                        <a:rPr/>
                        <a:t> </a:t>
                      </a:r>
                      <a:r>
                        <a:rPr/>
                        <a:t>Theft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COLUMBUS</a:t>
                      </a:r>
                      <a:r>
                        <a:rPr/>
                        <a:t> </a:t>
                      </a:r>
                      <a:r>
                        <a:rPr/>
                        <a:t>AVE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37.79786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-122.4067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Crime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</a:t>
            </a:r>
            <a:r>
              <a:rPr/>
              <a:t> </a:t>
            </a:r>
            <a:r>
              <a:rPr/>
              <a:t>Fansico.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nal-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Final-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Final-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Word</a:t>
            </a:r>
            <a:r>
              <a:rPr/>
              <a:t> </a:t>
            </a:r>
            <a:r>
              <a:rPr/>
              <a:t>Cloud</a:t>
            </a:r>
          </a:p>
        </p:txBody>
      </p:sp>
      <p:pic>
        <p:nvPicPr>
          <p:cNvPr descr="Final-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Boston,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San</a:t>
            </a:r>
            <a:r>
              <a:rPr/>
              <a:t> </a:t>
            </a:r>
            <a:r>
              <a:rPr/>
              <a:t>Francisco.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nal-Presentat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nal-Presentati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for Boston and San Francisco</dc:title>
  <dc:creator>Yiru Fei</dc:creator>
  <cp:keywords/>
  <dcterms:created xsi:type="dcterms:W3CDTF">2019-12-17T00:43:59Z</dcterms:created>
  <dcterms:modified xsi:type="dcterms:W3CDTF">2019-12-17T00:43:59Z</dcterms:modified>
</cp:coreProperties>
</file>